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8.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90"/>
  </p:notesMasterIdLst>
  <p:sldIdLst>
    <p:sldId id="303" r:id="rId5"/>
    <p:sldId id="354" r:id="rId6"/>
    <p:sldId id="375" r:id="rId7"/>
    <p:sldId id="377" r:id="rId8"/>
    <p:sldId id="378" r:id="rId9"/>
    <p:sldId id="262" r:id="rId10"/>
    <p:sldId id="273" r:id="rId11"/>
    <p:sldId id="381" r:id="rId12"/>
    <p:sldId id="382" r:id="rId13"/>
    <p:sldId id="260" r:id="rId14"/>
    <p:sldId id="292" r:id="rId15"/>
    <p:sldId id="360" r:id="rId16"/>
    <p:sldId id="359" r:id="rId17"/>
    <p:sldId id="374" r:id="rId18"/>
    <p:sldId id="283" r:id="rId19"/>
    <p:sldId id="305" r:id="rId20"/>
    <p:sldId id="307" r:id="rId21"/>
    <p:sldId id="308" r:id="rId22"/>
    <p:sldId id="309" r:id="rId23"/>
    <p:sldId id="295" r:id="rId24"/>
    <p:sldId id="310" r:id="rId25"/>
    <p:sldId id="312" r:id="rId26"/>
    <p:sldId id="311" r:id="rId27"/>
    <p:sldId id="361" r:id="rId28"/>
    <p:sldId id="355" r:id="rId29"/>
    <p:sldId id="285" r:id="rId30"/>
    <p:sldId id="296" r:id="rId31"/>
    <p:sldId id="297" r:id="rId32"/>
    <p:sldId id="291" r:id="rId33"/>
    <p:sldId id="372" r:id="rId34"/>
    <p:sldId id="387" r:id="rId35"/>
    <p:sldId id="277" r:id="rId36"/>
    <p:sldId id="369" r:id="rId37"/>
    <p:sldId id="334" r:id="rId38"/>
    <p:sldId id="376" r:id="rId39"/>
    <p:sldId id="267" r:id="rId40"/>
    <p:sldId id="313" r:id="rId41"/>
    <p:sldId id="265" r:id="rId42"/>
    <p:sldId id="333" r:id="rId43"/>
    <p:sldId id="351" r:id="rId44"/>
    <p:sldId id="348" r:id="rId45"/>
    <p:sldId id="347" r:id="rId46"/>
    <p:sldId id="346" r:id="rId47"/>
    <p:sldId id="332" r:id="rId48"/>
    <p:sldId id="349" r:id="rId49"/>
    <p:sldId id="270" r:id="rId50"/>
    <p:sldId id="350" r:id="rId51"/>
    <p:sldId id="327" r:id="rId52"/>
    <p:sldId id="328" r:id="rId53"/>
    <p:sldId id="329" r:id="rId54"/>
    <p:sldId id="330" r:id="rId55"/>
    <p:sldId id="331" r:id="rId56"/>
    <p:sldId id="339" r:id="rId57"/>
    <p:sldId id="299" r:id="rId58"/>
    <p:sldId id="363" r:id="rId59"/>
    <p:sldId id="364" r:id="rId60"/>
    <p:sldId id="301" r:id="rId61"/>
    <p:sldId id="367" r:id="rId62"/>
    <p:sldId id="370" r:id="rId63"/>
    <p:sldId id="336" r:id="rId64"/>
    <p:sldId id="337" r:id="rId65"/>
    <p:sldId id="304" r:id="rId66"/>
    <p:sldId id="373" r:id="rId67"/>
    <p:sldId id="340" r:id="rId68"/>
    <p:sldId id="298" r:id="rId69"/>
    <p:sldId id="286" r:id="rId70"/>
    <p:sldId id="266" r:id="rId71"/>
    <p:sldId id="275" r:id="rId72"/>
    <p:sldId id="356" r:id="rId73"/>
    <p:sldId id="362" r:id="rId74"/>
    <p:sldId id="314" r:id="rId75"/>
    <p:sldId id="342" r:id="rId76"/>
    <p:sldId id="384" r:id="rId77"/>
    <p:sldId id="326" r:id="rId78"/>
    <p:sldId id="325" r:id="rId79"/>
    <p:sldId id="317" r:id="rId80"/>
    <p:sldId id="319" r:id="rId81"/>
    <p:sldId id="343" r:id="rId82"/>
    <p:sldId id="322" r:id="rId83"/>
    <p:sldId id="344" r:id="rId84"/>
    <p:sldId id="276" r:id="rId85"/>
    <p:sldId id="386" r:id="rId86"/>
    <p:sldId id="324" r:id="rId87"/>
    <p:sldId id="365" r:id="rId88"/>
    <p:sldId id="380" r:id="rId89"/>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989"/>
    <a:srgbClr val="FFC1C1"/>
    <a:srgbClr val="FF5757"/>
    <a:srgbClr val="FF3737"/>
    <a:srgbClr val="FF0D0D"/>
    <a:srgbClr val="EA6464"/>
    <a:srgbClr val="0000FF"/>
    <a:srgbClr val="4472C4"/>
    <a:srgbClr val="FF3B3B"/>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BA1FB1-9375-4F1A-A3C3-4381A36221D5}" v="105" dt="2021-11-26T15:08:57.076"/>
    <p1510:client id="{6E0EE9EF-D5F3-4ED3-8307-61D4B5C6E060}" v="4557" dt="2021-11-26T14:09:30.869"/>
    <p1510:client id="{70F4DF19-4C8D-4019-8501-F0546C9CF442}" v="1146" dt="2021-11-27T09:42:29.125"/>
    <p1510:client id="{734B626C-DCF5-4492-AEB2-4D9BB457B621}" v="504" dt="2021-11-26T15:30:09.150"/>
    <p1510:client id="{76143C59-3AAD-44CB-BB4A-535B14D27ADE}" v="303" dt="2021-11-26T12:19:45.081"/>
    <p1510:client id="{8746F4C8-888E-4069-B680-FE51BC6743B1}" v="738" dt="2021-11-26T11:28:39.248"/>
    <p1510:client id="{A5237673-D87E-49AF-8DBE-A11D61A77141}" v="1" vWet="2" dt="2021-11-26T16:44:56.082"/>
    <p1510:client id="{A5257BB6-E7F6-49B1-9BB1-49464B3C5BB8}" v="1" dt="2021-11-27T09:41:35.614"/>
    <p1510:client id="{AA43BD7B-0D06-43E9-ABAF-3DF57824565E}" v="2290" dt="2021-11-26T10:18:28.278"/>
    <p1510:client id="{AB322B73-A777-44B0-BB77-84D5959B4681}" v="874" dt="2021-11-26T14:28:45.745"/>
    <p1510:client id="{B72EE1E9-E438-4F79-99E9-08832CF5E90A}" v="31" dt="2021-11-26T13:46:55.591"/>
    <p1510:client id="{FFDC4E25-0B8D-1C47-B2BF-E3954817BBFC}" v="3104" dt="2021-11-26T16:45:11.375"/>
  </p1510:revLst>
</p1510:revInfo>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692" y="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notesMaster" Target="notesMasters/notesMaster1.xml"/><Relationship Id="rId95" Type="http://schemas.microsoft.com/office/2015/10/relationships/revisionInfo" Target="revisionInfo.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angka\Desktop\ML%20RESUL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angka\Desktop\ML%20RESULT.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RMSE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Day</c:v>
                </c:pt>
              </c:strCache>
            </c:strRef>
          </c:tx>
          <c:spPr>
            <a:solidFill>
              <a:schemeClr val="accent1"/>
            </a:solidFill>
            <a:ln>
              <a:noFill/>
            </a:ln>
            <a:effectLst/>
          </c:spPr>
          <c:invertIfNegative val="0"/>
          <c:cat>
            <c:strRef>
              <c:f>Sheet1!$A$2:$A$7</c:f>
              <c:strCache>
                <c:ptCount val="6"/>
                <c:pt idx="0">
                  <c:v>5-Year</c:v>
                </c:pt>
                <c:pt idx="1">
                  <c:v>7-year</c:v>
                </c:pt>
                <c:pt idx="2">
                  <c:v>Average (5&amp;7-year)</c:v>
                </c:pt>
                <c:pt idx="3">
                  <c:v>30 points</c:v>
                </c:pt>
                <c:pt idx="4">
                  <c:v>35 points</c:v>
                </c:pt>
                <c:pt idx="5">
                  <c:v>Average (30&amp;35 points)</c:v>
                </c:pt>
              </c:strCache>
            </c:strRef>
          </c:cat>
          <c:val>
            <c:numRef>
              <c:f>Sheet1!$B$2:$B$7</c:f>
              <c:numCache>
                <c:formatCode>General</c:formatCode>
                <c:ptCount val="6"/>
                <c:pt idx="0">
                  <c:v>26.8375332590923</c:v>
                </c:pt>
                <c:pt idx="1">
                  <c:v>28.350025216658299</c:v>
                </c:pt>
                <c:pt idx="2">
                  <c:v>32.956894002660853</c:v>
                </c:pt>
                <c:pt idx="3">
                  <c:v>10.6789750167049</c:v>
                </c:pt>
                <c:pt idx="4">
                  <c:v>14.783009767221801</c:v>
                </c:pt>
                <c:pt idx="5">
                  <c:v>12.730992391963351</c:v>
                </c:pt>
              </c:numCache>
            </c:numRef>
          </c:val>
          <c:extLst>
            <c:ext xmlns:c16="http://schemas.microsoft.com/office/drawing/2014/chart" uri="{C3380CC4-5D6E-409C-BE32-E72D297353CC}">
              <c16:uniqueId val="{00000000-BA63-6E4B-84F8-E46ED095F0D4}"/>
            </c:ext>
          </c:extLst>
        </c:ser>
        <c:ser>
          <c:idx val="1"/>
          <c:order val="1"/>
          <c:tx>
            <c:strRef>
              <c:f>Sheet1!$C$1</c:f>
              <c:strCache>
                <c:ptCount val="1"/>
                <c:pt idx="0">
                  <c:v>Month</c:v>
                </c:pt>
              </c:strCache>
            </c:strRef>
          </c:tx>
          <c:spPr>
            <a:solidFill>
              <a:schemeClr val="accent2"/>
            </a:solidFill>
            <a:ln>
              <a:noFill/>
            </a:ln>
            <a:effectLst/>
          </c:spPr>
          <c:invertIfNegative val="0"/>
          <c:cat>
            <c:strRef>
              <c:f>Sheet1!$A$2:$A$7</c:f>
              <c:strCache>
                <c:ptCount val="6"/>
                <c:pt idx="0">
                  <c:v>5-Year</c:v>
                </c:pt>
                <c:pt idx="1">
                  <c:v>7-year</c:v>
                </c:pt>
                <c:pt idx="2">
                  <c:v>Average (5&amp;7-year)</c:v>
                </c:pt>
                <c:pt idx="3">
                  <c:v>30 points</c:v>
                </c:pt>
                <c:pt idx="4">
                  <c:v>35 points</c:v>
                </c:pt>
                <c:pt idx="5">
                  <c:v>Average (30&amp;35 points)</c:v>
                </c:pt>
              </c:strCache>
            </c:strRef>
          </c:cat>
          <c:val>
            <c:numRef>
              <c:f>Sheet1!$C$2:$C$7</c:f>
              <c:numCache>
                <c:formatCode>General</c:formatCode>
                <c:ptCount val="6"/>
                <c:pt idx="0">
                  <c:v>39.818733537017302</c:v>
                </c:pt>
                <c:pt idx="1">
                  <c:v>26.095054468304401</c:v>
                </c:pt>
                <c:pt idx="2">
                  <c:v>32.956894002660853</c:v>
                </c:pt>
                <c:pt idx="3">
                  <c:v>32.940319754197198</c:v>
                </c:pt>
                <c:pt idx="4">
                  <c:v>38.502198758669103</c:v>
                </c:pt>
                <c:pt idx="5">
                  <c:v>35.72125925643315</c:v>
                </c:pt>
              </c:numCache>
            </c:numRef>
          </c:val>
          <c:extLst>
            <c:ext xmlns:c16="http://schemas.microsoft.com/office/drawing/2014/chart" uri="{C3380CC4-5D6E-409C-BE32-E72D297353CC}">
              <c16:uniqueId val="{00000001-BA63-6E4B-84F8-E46ED095F0D4}"/>
            </c:ext>
          </c:extLst>
        </c:ser>
        <c:ser>
          <c:idx val="2"/>
          <c:order val="2"/>
          <c:tx>
            <c:strRef>
              <c:f>Sheet1!$D$1</c:f>
              <c:strCache>
                <c:ptCount val="1"/>
                <c:pt idx="0">
                  <c:v>Quarter</c:v>
                </c:pt>
              </c:strCache>
            </c:strRef>
          </c:tx>
          <c:spPr>
            <a:solidFill>
              <a:schemeClr val="accent3"/>
            </a:solidFill>
            <a:ln>
              <a:noFill/>
            </a:ln>
            <a:effectLst/>
          </c:spPr>
          <c:invertIfNegative val="0"/>
          <c:cat>
            <c:strRef>
              <c:f>Sheet1!$A$2:$A$7</c:f>
              <c:strCache>
                <c:ptCount val="6"/>
                <c:pt idx="0">
                  <c:v>5-Year</c:v>
                </c:pt>
                <c:pt idx="1">
                  <c:v>7-year</c:v>
                </c:pt>
                <c:pt idx="2">
                  <c:v>Average (5&amp;7-year)</c:v>
                </c:pt>
                <c:pt idx="3">
                  <c:v>30 points</c:v>
                </c:pt>
                <c:pt idx="4">
                  <c:v>35 points</c:v>
                </c:pt>
                <c:pt idx="5">
                  <c:v>Average (30&amp;35 points)</c:v>
                </c:pt>
              </c:strCache>
            </c:strRef>
          </c:cat>
          <c:val>
            <c:numRef>
              <c:f>Sheet1!$D$2:$D$7</c:f>
              <c:numCache>
                <c:formatCode>General</c:formatCode>
                <c:ptCount val="6"/>
                <c:pt idx="0">
                  <c:v>39.887862559297901</c:v>
                </c:pt>
                <c:pt idx="1">
                  <c:v>24.943406278565998</c:v>
                </c:pt>
                <c:pt idx="2">
                  <c:v>32.415634418931951</c:v>
                </c:pt>
                <c:pt idx="3">
                  <c:v>24.943406278565998</c:v>
                </c:pt>
                <c:pt idx="4">
                  <c:v>28.909827612418798</c:v>
                </c:pt>
                <c:pt idx="5">
                  <c:v>26.926616945492398</c:v>
                </c:pt>
              </c:numCache>
            </c:numRef>
          </c:val>
          <c:extLst>
            <c:ext xmlns:c16="http://schemas.microsoft.com/office/drawing/2014/chart" uri="{C3380CC4-5D6E-409C-BE32-E72D297353CC}">
              <c16:uniqueId val="{00000002-BA63-6E4B-84F8-E46ED095F0D4}"/>
            </c:ext>
          </c:extLst>
        </c:ser>
        <c:dLbls>
          <c:showLegendKey val="0"/>
          <c:showVal val="0"/>
          <c:showCatName val="0"/>
          <c:showSerName val="0"/>
          <c:showPercent val="0"/>
          <c:showBubbleSize val="0"/>
        </c:dLbls>
        <c:gapWidth val="219"/>
        <c:overlap val="-27"/>
        <c:axId val="875581680"/>
        <c:axId val="875583328"/>
      </c:barChart>
      <c:catAx>
        <c:axId val="875581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75583328"/>
        <c:crosses val="autoZero"/>
        <c:auto val="1"/>
        <c:lblAlgn val="ctr"/>
        <c:lblOffset val="100"/>
        <c:noMultiLvlLbl val="0"/>
      </c:catAx>
      <c:valAx>
        <c:axId val="8755833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755816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RMSE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Day</c:v>
                </c:pt>
              </c:strCache>
            </c:strRef>
          </c:tx>
          <c:spPr>
            <a:solidFill>
              <a:schemeClr val="accent1"/>
            </a:solidFill>
            <a:ln>
              <a:noFill/>
            </a:ln>
            <a:effectLst/>
          </c:spPr>
          <c:invertIfNegative val="0"/>
          <c:cat>
            <c:strRef>
              <c:f>Sheet1!$A$2:$A$7</c:f>
              <c:strCache>
                <c:ptCount val="6"/>
                <c:pt idx="0">
                  <c:v>5-Year</c:v>
                </c:pt>
                <c:pt idx="1">
                  <c:v>7-year</c:v>
                </c:pt>
                <c:pt idx="2">
                  <c:v>Average (5&amp;7-year)</c:v>
                </c:pt>
                <c:pt idx="3">
                  <c:v>30 points</c:v>
                </c:pt>
                <c:pt idx="4">
                  <c:v>35 points</c:v>
                </c:pt>
                <c:pt idx="5">
                  <c:v>Average (30&amp;35 points)</c:v>
                </c:pt>
              </c:strCache>
            </c:strRef>
          </c:cat>
          <c:val>
            <c:numRef>
              <c:f>Sheet1!$B$2:$B$7</c:f>
              <c:numCache>
                <c:formatCode>General</c:formatCode>
                <c:ptCount val="6"/>
                <c:pt idx="0">
                  <c:v>26.8375332590923</c:v>
                </c:pt>
                <c:pt idx="1">
                  <c:v>28.350025216658299</c:v>
                </c:pt>
                <c:pt idx="2">
                  <c:v>32.956894002660853</c:v>
                </c:pt>
                <c:pt idx="3">
                  <c:v>10.6789750167049</c:v>
                </c:pt>
                <c:pt idx="4">
                  <c:v>14.783009767221801</c:v>
                </c:pt>
                <c:pt idx="5">
                  <c:v>12.730992391963351</c:v>
                </c:pt>
              </c:numCache>
            </c:numRef>
          </c:val>
          <c:extLst>
            <c:ext xmlns:c16="http://schemas.microsoft.com/office/drawing/2014/chart" uri="{C3380CC4-5D6E-409C-BE32-E72D297353CC}">
              <c16:uniqueId val="{00000000-BA63-6E4B-84F8-E46ED095F0D4}"/>
            </c:ext>
          </c:extLst>
        </c:ser>
        <c:ser>
          <c:idx val="1"/>
          <c:order val="1"/>
          <c:tx>
            <c:strRef>
              <c:f>Sheet1!$C$1</c:f>
              <c:strCache>
                <c:ptCount val="1"/>
                <c:pt idx="0">
                  <c:v>Month</c:v>
                </c:pt>
              </c:strCache>
            </c:strRef>
          </c:tx>
          <c:spPr>
            <a:solidFill>
              <a:schemeClr val="accent2"/>
            </a:solidFill>
            <a:ln>
              <a:noFill/>
            </a:ln>
            <a:effectLst/>
          </c:spPr>
          <c:invertIfNegative val="0"/>
          <c:cat>
            <c:strRef>
              <c:f>Sheet1!$A$2:$A$7</c:f>
              <c:strCache>
                <c:ptCount val="6"/>
                <c:pt idx="0">
                  <c:v>5-Year</c:v>
                </c:pt>
                <c:pt idx="1">
                  <c:v>7-year</c:v>
                </c:pt>
                <c:pt idx="2">
                  <c:v>Average (5&amp;7-year)</c:v>
                </c:pt>
                <c:pt idx="3">
                  <c:v>30 points</c:v>
                </c:pt>
                <c:pt idx="4">
                  <c:v>35 points</c:v>
                </c:pt>
                <c:pt idx="5">
                  <c:v>Average (30&amp;35 points)</c:v>
                </c:pt>
              </c:strCache>
            </c:strRef>
          </c:cat>
          <c:val>
            <c:numRef>
              <c:f>Sheet1!$C$2:$C$7</c:f>
              <c:numCache>
                <c:formatCode>General</c:formatCode>
                <c:ptCount val="6"/>
                <c:pt idx="0">
                  <c:v>39.818733537017302</c:v>
                </c:pt>
                <c:pt idx="1">
                  <c:v>26.095054468304401</c:v>
                </c:pt>
                <c:pt idx="2">
                  <c:v>32.956894002660853</c:v>
                </c:pt>
                <c:pt idx="3">
                  <c:v>32.940319754197198</c:v>
                </c:pt>
                <c:pt idx="4">
                  <c:v>38.502198758669103</c:v>
                </c:pt>
                <c:pt idx="5">
                  <c:v>35.72125925643315</c:v>
                </c:pt>
              </c:numCache>
            </c:numRef>
          </c:val>
          <c:extLst>
            <c:ext xmlns:c16="http://schemas.microsoft.com/office/drawing/2014/chart" uri="{C3380CC4-5D6E-409C-BE32-E72D297353CC}">
              <c16:uniqueId val="{00000001-BA63-6E4B-84F8-E46ED095F0D4}"/>
            </c:ext>
          </c:extLst>
        </c:ser>
        <c:ser>
          <c:idx val="2"/>
          <c:order val="2"/>
          <c:tx>
            <c:strRef>
              <c:f>Sheet1!$D$1</c:f>
              <c:strCache>
                <c:ptCount val="1"/>
                <c:pt idx="0">
                  <c:v>Quarter</c:v>
                </c:pt>
              </c:strCache>
            </c:strRef>
          </c:tx>
          <c:spPr>
            <a:solidFill>
              <a:schemeClr val="accent3"/>
            </a:solidFill>
            <a:ln>
              <a:noFill/>
            </a:ln>
            <a:effectLst/>
          </c:spPr>
          <c:invertIfNegative val="0"/>
          <c:cat>
            <c:strRef>
              <c:f>Sheet1!$A$2:$A$7</c:f>
              <c:strCache>
                <c:ptCount val="6"/>
                <c:pt idx="0">
                  <c:v>5-Year</c:v>
                </c:pt>
                <c:pt idx="1">
                  <c:v>7-year</c:v>
                </c:pt>
                <c:pt idx="2">
                  <c:v>Average (5&amp;7-year)</c:v>
                </c:pt>
                <c:pt idx="3">
                  <c:v>30 points</c:v>
                </c:pt>
                <c:pt idx="4">
                  <c:v>35 points</c:v>
                </c:pt>
                <c:pt idx="5">
                  <c:v>Average (30&amp;35 points)</c:v>
                </c:pt>
              </c:strCache>
            </c:strRef>
          </c:cat>
          <c:val>
            <c:numRef>
              <c:f>Sheet1!$D$2:$D$7</c:f>
              <c:numCache>
                <c:formatCode>General</c:formatCode>
                <c:ptCount val="6"/>
                <c:pt idx="0">
                  <c:v>39.887862559297901</c:v>
                </c:pt>
                <c:pt idx="1">
                  <c:v>24.943406278565998</c:v>
                </c:pt>
                <c:pt idx="2">
                  <c:v>32.415634418931951</c:v>
                </c:pt>
                <c:pt idx="3">
                  <c:v>24.943406278565998</c:v>
                </c:pt>
                <c:pt idx="4">
                  <c:v>28.909827612418798</c:v>
                </c:pt>
                <c:pt idx="5">
                  <c:v>26.926616945492398</c:v>
                </c:pt>
              </c:numCache>
            </c:numRef>
          </c:val>
          <c:extLst>
            <c:ext xmlns:c16="http://schemas.microsoft.com/office/drawing/2014/chart" uri="{C3380CC4-5D6E-409C-BE32-E72D297353CC}">
              <c16:uniqueId val="{00000002-BA63-6E4B-84F8-E46ED095F0D4}"/>
            </c:ext>
          </c:extLst>
        </c:ser>
        <c:dLbls>
          <c:showLegendKey val="0"/>
          <c:showVal val="0"/>
          <c:showCatName val="0"/>
          <c:showSerName val="0"/>
          <c:showPercent val="0"/>
          <c:showBubbleSize val="0"/>
        </c:dLbls>
        <c:gapWidth val="219"/>
        <c:overlap val="-27"/>
        <c:axId val="875581680"/>
        <c:axId val="875583328"/>
      </c:barChart>
      <c:catAx>
        <c:axId val="875581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75583328"/>
        <c:crosses val="autoZero"/>
        <c:auto val="1"/>
        <c:lblAlgn val="ctr"/>
        <c:lblOffset val="100"/>
        <c:noMultiLvlLbl val="0"/>
      </c:catAx>
      <c:valAx>
        <c:axId val="8755833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755816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RMSE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Day</c:v>
                </c:pt>
              </c:strCache>
            </c:strRef>
          </c:tx>
          <c:spPr>
            <a:solidFill>
              <a:schemeClr val="accent1"/>
            </a:solidFill>
            <a:ln>
              <a:noFill/>
            </a:ln>
            <a:effectLst/>
          </c:spPr>
          <c:invertIfNegative val="0"/>
          <c:cat>
            <c:strRef>
              <c:f>Sheet1!$A$2:$A$7</c:f>
              <c:strCache>
                <c:ptCount val="6"/>
                <c:pt idx="0">
                  <c:v>5-Year</c:v>
                </c:pt>
                <c:pt idx="1">
                  <c:v>7-year</c:v>
                </c:pt>
                <c:pt idx="2">
                  <c:v>Average (5&amp;7-year)</c:v>
                </c:pt>
                <c:pt idx="3">
                  <c:v>30 points</c:v>
                </c:pt>
                <c:pt idx="4">
                  <c:v>35 points</c:v>
                </c:pt>
                <c:pt idx="5">
                  <c:v>Average (30&amp;35 points)</c:v>
                </c:pt>
              </c:strCache>
            </c:strRef>
          </c:cat>
          <c:val>
            <c:numRef>
              <c:f>Sheet1!$B$2:$B$7</c:f>
              <c:numCache>
                <c:formatCode>General</c:formatCode>
                <c:ptCount val="6"/>
                <c:pt idx="0">
                  <c:v>26.8375332590923</c:v>
                </c:pt>
                <c:pt idx="1">
                  <c:v>28.350025216658299</c:v>
                </c:pt>
                <c:pt idx="2">
                  <c:v>32.956894002660853</c:v>
                </c:pt>
                <c:pt idx="3">
                  <c:v>10.6789750167049</c:v>
                </c:pt>
                <c:pt idx="4">
                  <c:v>14.783009767221801</c:v>
                </c:pt>
                <c:pt idx="5">
                  <c:v>12.730992391963351</c:v>
                </c:pt>
              </c:numCache>
            </c:numRef>
          </c:val>
          <c:extLst>
            <c:ext xmlns:c16="http://schemas.microsoft.com/office/drawing/2014/chart" uri="{C3380CC4-5D6E-409C-BE32-E72D297353CC}">
              <c16:uniqueId val="{00000000-BA63-6E4B-84F8-E46ED095F0D4}"/>
            </c:ext>
          </c:extLst>
        </c:ser>
        <c:ser>
          <c:idx val="1"/>
          <c:order val="1"/>
          <c:tx>
            <c:strRef>
              <c:f>Sheet1!$C$1</c:f>
              <c:strCache>
                <c:ptCount val="1"/>
                <c:pt idx="0">
                  <c:v>Month</c:v>
                </c:pt>
              </c:strCache>
            </c:strRef>
          </c:tx>
          <c:spPr>
            <a:solidFill>
              <a:schemeClr val="accent2"/>
            </a:solidFill>
            <a:ln>
              <a:noFill/>
            </a:ln>
            <a:effectLst/>
          </c:spPr>
          <c:invertIfNegative val="0"/>
          <c:cat>
            <c:strRef>
              <c:f>Sheet1!$A$2:$A$7</c:f>
              <c:strCache>
                <c:ptCount val="6"/>
                <c:pt idx="0">
                  <c:v>5-Year</c:v>
                </c:pt>
                <c:pt idx="1">
                  <c:v>7-year</c:v>
                </c:pt>
                <c:pt idx="2">
                  <c:v>Average (5&amp;7-year)</c:v>
                </c:pt>
                <c:pt idx="3">
                  <c:v>30 points</c:v>
                </c:pt>
                <c:pt idx="4">
                  <c:v>35 points</c:v>
                </c:pt>
                <c:pt idx="5">
                  <c:v>Average (30&amp;35 points)</c:v>
                </c:pt>
              </c:strCache>
            </c:strRef>
          </c:cat>
          <c:val>
            <c:numRef>
              <c:f>Sheet1!$C$2:$C$7</c:f>
              <c:numCache>
                <c:formatCode>General</c:formatCode>
                <c:ptCount val="6"/>
                <c:pt idx="0">
                  <c:v>39.818733537017302</c:v>
                </c:pt>
                <c:pt idx="1">
                  <c:v>26.095054468304401</c:v>
                </c:pt>
                <c:pt idx="2">
                  <c:v>32.956894002660853</c:v>
                </c:pt>
                <c:pt idx="3">
                  <c:v>32.940319754197198</c:v>
                </c:pt>
                <c:pt idx="4">
                  <c:v>38.502198758669103</c:v>
                </c:pt>
                <c:pt idx="5">
                  <c:v>35.72125925643315</c:v>
                </c:pt>
              </c:numCache>
            </c:numRef>
          </c:val>
          <c:extLst>
            <c:ext xmlns:c16="http://schemas.microsoft.com/office/drawing/2014/chart" uri="{C3380CC4-5D6E-409C-BE32-E72D297353CC}">
              <c16:uniqueId val="{00000001-BA63-6E4B-84F8-E46ED095F0D4}"/>
            </c:ext>
          </c:extLst>
        </c:ser>
        <c:ser>
          <c:idx val="2"/>
          <c:order val="2"/>
          <c:tx>
            <c:strRef>
              <c:f>Sheet1!$D$1</c:f>
              <c:strCache>
                <c:ptCount val="1"/>
                <c:pt idx="0">
                  <c:v>Quarter</c:v>
                </c:pt>
              </c:strCache>
            </c:strRef>
          </c:tx>
          <c:spPr>
            <a:solidFill>
              <a:schemeClr val="accent3"/>
            </a:solidFill>
            <a:ln>
              <a:noFill/>
            </a:ln>
            <a:effectLst/>
          </c:spPr>
          <c:invertIfNegative val="0"/>
          <c:cat>
            <c:strRef>
              <c:f>Sheet1!$A$2:$A$7</c:f>
              <c:strCache>
                <c:ptCount val="6"/>
                <c:pt idx="0">
                  <c:v>5-Year</c:v>
                </c:pt>
                <c:pt idx="1">
                  <c:v>7-year</c:v>
                </c:pt>
                <c:pt idx="2">
                  <c:v>Average (5&amp;7-year)</c:v>
                </c:pt>
                <c:pt idx="3">
                  <c:v>30 points</c:v>
                </c:pt>
                <c:pt idx="4">
                  <c:v>35 points</c:v>
                </c:pt>
                <c:pt idx="5">
                  <c:v>Average (30&amp;35 points)</c:v>
                </c:pt>
              </c:strCache>
            </c:strRef>
          </c:cat>
          <c:val>
            <c:numRef>
              <c:f>Sheet1!$D$2:$D$7</c:f>
              <c:numCache>
                <c:formatCode>General</c:formatCode>
                <c:ptCount val="6"/>
                <c:pt idx="0">
                  <c:v>39.887862559297901</c:v>
                </c:pt>
                <c:pt idx="1">
                  <c:v>24.943406278565998</c:v>
                </c:pt>
                <c:pt idx="2">
                  <c:v>32.415634418931951</c:v>
                </c:pt>
                <c:pt idx="3">
                  <c:v>24.943406278565998</c:v>
                </c:pt>
                <c:pt idx="4">
                  <c:v>28.909827612418798</c:v>
                </c:pt>
                <c:pt idx="5">
                  <c:v>26.926616945492398</c:v>
                </c:pt>
              </c:numCache>
            </c:numRef>
          </c:val>
          <c:extLst>
            <c:ext xmlns:c16="http://schemas.microsoft.com/office/drawing/2014/chart" uri="{C3380CC4-5D6E-409C-BE32-E72D297353CC}">
              <c16:uniqueId val="{00000002-BA63-6E4B-84F8-E46ED095F0D4}"/>
            </c:ext>
          </c:extLst>
        </c:ser>
        <c:dLbls>
          <c:showLegendKey val="0"/>
          <c:showVal val="0"/>
          <c:showCatName val="0"/>
          <c:showSerName val="0"/>
          <c:showPercent val="0"/>
          <c:showBubbleSize val="0"/>
        </c:dLbls>
        <c:gapWidth val="219"/>
        <c:overlap val="-27"/>
        <c:axId val="875581680"/>
        <c:axId val="875583328"/>
      </c:barChart>
      <c:catAx>
        <c:axId val="875581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75583328"/>
        <c:crosses val="autoZero"/>
        <c:auto val="1"/>
        <c:lblAlgn val="ctr"/>
        <c:lblOffset val="100"/>
        <c:noMultiLvlLbl val="0"/>
      </c:catAx>
      <c:valAx>
        <c:axId val="8755833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755816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RMSE for timeframes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Fixed time period</c:v>
                </c:pt>
              </c:strCache>
            </c:strRef>
          </c:tx>
          <c:spPr>
            <a:solidFill>
              <a:schemeClr val="accent1"/>
            </a:solidFill>
            <a:ln>
              <a:noFill/>
            </a:ln>
            <a:effectLst/>
          </c:spPr>
          <c:invertIfNegative val="0"/>
          <c:cat>
            <c:strRef>
              <c:f>Sheet1!$A$2:$A$4</c:f>
              <c:strCache>
                <c:ptCount val="3"/>
                <c:pt idx="0">
                  <c:v>Day</c:v>
                </c:pt>
                <c:pt idx="1">
                  <c:v>Month</c:v>
                </c:pt>
                <c:pt idx="2">
                  <c:v>Quarterly</c:v>
                </c:pt>
              </c:strCache>
            </c:strRef>
          </c:cat>
          <c:val>
            <c:numRef>
              <c:f>Sheet1!$B$2:$B$4</c:f>
              <c:numCache>
                <c:formatCode>0.00</c:formatCode>
                <c:ptCount val="3"/>
                <c:pt idx="0">
                  <c:v>2.38</c:v>
                </c:pt>
                <c:pt idx="1">
                  <c:v>10.68</c:v>
                </c:pt>
                <c:pt idx="2">
                  <c:v>18.89</c:v>
                </c:pt>
              </c:numCache>
            </c:numRef>
          </c:val>
          <c:extLst>
            <c:ext xmlns:c16="http://schemas.microsoft.com/office/drawing/2014/chart" uri="{C3380CC4-5D6E-409C-BE32-E72D297353CC}">
              <c16:uniqueId val="{00000000-E4F8-40CC-BDAC-8AECFE6E46A7}"/>
            </c:ext>
          </c:extLst>
        </c:ser>
        <c:ser>
          <c:idx val="1"/>
          <c:order val="1"/>
          <c:tx>
            <c:strRef>
              <c:f>Sheet1!$C$1</c:f>
              <c:strCache>
                <c:ptCount val="1"/>
                <c:pt idx="0">
                  <c:v>Fixed instances</c:v>
                </c:pt>
              </c:strCache>
            </c:strRef>
          </c:tx>
          <c:spPr>
            <a:solidFill>
              <a:schemeClr val="accent2"/>
            </a:solidFill>
            <a:ln>
              <a:noFill/>
            </a:ln>
            <a:effectLst/>
          </c:spPr>
          <c:invertIfNegative val="0"/>
          <c:cat>
            <c:strRef>
              <c:f>Sheet1!$A$2:$A$4</c:f>
              <c:strCache>
                <c:ptCount val="3"/>
                <c:pt idx="0">
                  <c:v>Day</c:v>
                </c:pt>
                <c:pt idx="1">
                  <c:v>Month</c:v>
                </c:pt>
                <c:pt idx="2">
                  <c:v>Quarterly</c:v>
                </c:pt>
              </c:strCache>
            </c:strRef>
          </c:cat>
          <c:val>
            <c:numRef>
              <c:f>Sheet1!$C$2:$C$4</c:f>
              <c:numCache>
                <c:formatCode>0.00</c:formatCode>
                <c:ptCount val="3"/>
                <c:pt idx="0">
                  <c:v>3.6</c:v>
                </c:pt>
                <c:pt idx="1">
                  <c:v>10.225</c:v>
                </c:pt>
                <c:pt idx="2">
                  <c:v>20.285</c:v>
                </c:pt>
              </c:numCache>
            </c:numRef>
          </c:val>
          <c:extLst>
            <c:ext xmlns:c16="http://schemas.microsoft.com/office/drawing/2014/chart" uri="{C3380CC4-5D6E-409C-BE32-E72D297353CC}">
              <c16:uniqueId val="{00000001-E4F8-40CC-BDAC-8AECFE6E46A7}"/>
            </c:ext>
          </c:extLst>
        </c:ser>
        <c:dLbls>
          <c:showLegendKey val="0"/>
          <c:showVal val="0"/>
          <c:showCatName val="0"/>
          <c:showSerName val="0"/>
          <c:showPercent val="0"/>
          <c:showBubbleSize val="0"/>
        </c:dLbls>
        <c:gapWidth val="219"/>
        <c:overlap val="-27"/>
        <c:axId val="393254240"/>
        <c:axId val="393250080"/>
      </c:barChart>
      <c:catAx>
        <c:axId val="393254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3250080"/>
        <c:crosses val="autoZero"/>
        <c:auto val="1"/>
        <c:lblAlgn val="ctr"/>
        <c:lblOffset val="100"/>
        <c:noMultiLvlLbl val="0"/>
      </c:catAx>
      <c:valAx>
        <c:axId val="393250080"/>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32542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Variance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Sheet1!$B$32</c:f>
              <c:strCache>
                <c:ptCount val="1"/>
                <c:pt idx="0">
                  <c:v>Fixed instances</c:v>
                </c:pt>
              </c:strCache>
            </c:strRef>
          </c:tx>
          <c:spPr>
            <a:solidFill>
              <a:schemeClr val="accent6"/>
            </a:solidFill>
            <a:ln>
              <a:noFill/>
            </a:ln>
            <a:effectLst/>
          </c:spPr>
          <c:invertIfNegative val="0"/>
          <c:cat>
            <c:strRef>
              <c:f>Sheet1!$A$33:$A$35</c:f>
              <c:strCache>
                <c:ptCount val="3"/>
                <c:pt idx="0">
                  <c:v>Day</c:v>
                </c:pt>
                <c:pt idx="1">
                  <c:v>Month</c:v>
                </c:pt>
                <c:pt idx="2">
                  <c:v>Quarterly</c:v>
                </c:pt>
              </c:strCache>
            </c:strRef>
          </c:cat>
          <c:val>
            <c:numRef>
              <c:f>Sheet1!$B$33:$B$35</c:f>
              <c:numCache>
                <c:formatCode>0.00</c:formatCode>
                <c:ptCount val="3"/>
                <c:pt idx="0">
                  <c:v>7.4950000000000001</c:v>
                </c:pt>
                <c:pt idx="1">
                  <c:v>100.27</c:v>
                </c:pt>
                <c:pt idx="2">
                  <c:v>668.46</c:v>
                </c:pt>
              </c:numCache>
            </c:numRef>
          </c:val>
          <c:extLst>
            <c:ext xmlns:c16="http://schemas.microsoft.com/office/drawing/2014/chart" uri="{C3380CC4-5D6E-409C-BE32-E72D297353CC}">
              <c16:uniqueId val="{00000000-A907-493A-BD4E-2F9F731616E1}"/>
            </c:ext>
          </c:extLst>
        </c:ser>
        <c:dLbls>
          <c:showLegendKey val="0"/>
          <c:showVal val="0"/>
          <c:showCatName val="0"/>
          <c:showSerName val="0"/>
          <c:showPercent val="0"/>
          <c:showBubbleSize val="0"/>
        </c:dLbls>
        <c:gapWidth val="219"/>
        <c:overlap val="-27"/>
        <c:axId val="222060767"/>
        <c:axId val="222062015"/>
      </c:barChart>
      <c:catAx>
        <c:axId val="2220607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22062015"/>
        <c:crosses val="autoZero"/>
        <c:auto val="1"/>
        <c:lblAlgn val="ctr"/>
        <c:lblOffset val="100"/>
        <c:noMultiLvlLbl val="0"/>
      </c:catAx>
      <c:valAx>
        <c:axId val="222062015"/>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220607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withinLinear" id="19">
  <a:schemeClr val="accent6"/>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BC7A54-2C36-45EB-B6DE-E4843B90063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D7600B8-BB9B-4CD1-9F4D-B14339655534}">
      <dgm:prSet/>
      <dgm:spPr/>
      <dgm:t>
        <a:bodyPr/>
        <a:lstStyle/>
        <a:p>
          <a:pPr>
            <a:lnSpc>
              <a:spcPct val="100000"/>
            </a:lnSpc>
          </a:pPr>
          <a:r>
            <a:rPr lang="en-US"/>
            <a:t>Is there an optimal frequency to trade for hands-off traders?</a:t>
          </a:r>
        </a:p>
      </dgm:t>
    </dgm:pt>
    <dgm:pt modelId="{A3098F4F-8DAA-433E-BC70-A7140406B628}" type="parTrans" cxnId="{6E68BEFE-17F3-4528-944F-942A5DD5B455}">
      <dgm:prSet/>
      <dgm:spPr/>
      <dgm:t>
        <a:bodyPr/>
        <a:lstStyle/>
        <a:p>
          <a:endParaRPr lang="en-US"/>
        </a:p>
      </dgm:t>
    </dgm:pt>
    <dgm:pt modelId="{0EA040AC-5EE1-4830-9FD2-A47868DC4266}" type="sibTrans" cxnId="{6E68BEFE-17F3-4528-944F-942A5DD5B455}">
      <dgm:prSet/>
      <dgm:spPr/>
      <dgm:t>
        <a:bodyPr/>
        <a:lstStyle/>
        <a:p>
          <a:endParaRPr lang="en-US"/>
        </a:p>
      </dgm:t>
    </dgm:pt>
    <dgm:pt modelId="{3F5DDDFD-0E19-4005-A009-D5B7A07B4D48}">
      <dgm:prSet/>
      <dgm:spPr/>
      <dgm:t>
        <a:bodyPr/>
        <a:lstStyle/>
        <a:p>
          <a:pPr>
            <a:lnSpc>
              <a:spcPct val="100000"/>
            </a:lnSpc>
          </a:pPr>
          <a:r>
            <a:rPr lang="en-US"/>
            <a:t>How often should we sample the stock mprices for the modelling such that it makes the best predictions?</a:t>
          </a:r>
        </a:p>
      </dgm:t>
    </dgm:pt>
    <dgm:pt modelId="{9899A862-58F1-4B41-971F-4861235F4FA4}" type="parTrans" cxnId="{CF3F44E9-0491-42F5-8258-D8A00B1E9DCD}">
      <dgm:prSet/>
      <dgm:spPr/>
      <dgm:t>
        <a:bodyPr/>
        <a:lstStyle/>
        <a:p>
          <a:endParaRPr lang="en-US"/>
        </a:p>
      </dgm:t>
    </dgm:pt>
    <dgm:pt modelId="{5C69CBE8-7D83-4B61-9BCD-A28797967EB5}" type="sibTrans" cxnId="{CF3F44E9-0491-42F5-8258-D8A00B1E9DCD}">
      <dgm:prSet/>
      <dgm:spPr/>
      <dgm:t>
        <a:bodyPr/>
        <a:lstStyle/>
        <a:p>
          <a:endParaRPr lang="en-US"/>
        </a:p>
      </dgm:t>
    </dgm:pt>
    <dgm:pt modelId="{F64A84DD-335A-4916-B941-6E5632E5CD0A}">
      <dgm:prSet/>
      <dgm:spPr/>
      <dgm:t>
        <a:bodyPr/>
        <a:lstStyle/>
        <a:p>
          <a:pPr>
            <a:lnSpc>
              <a:spcPct val="100000"/>
            </a:lnSpc>
          </a:pPr>
          <a:r>
            <a:rPr lang="en-US"/>
            <a:t>What modelling would work better for the stock market?</a:t>
          </a:r>
        </a:p>
      </dgm:t>
    </dgm:pt>
    <dgm:pt modelId="{B69ED91B-484B-490F-9FE2-52D80978169E}" type="parTrans" cxnId="{EEA5529E-47B2-4DEF-B1F8-4E07729F8551}">
      <dgm:prSet/>
      <dgm:spPr/>
      <dgm:t>
        <a:bodyPr/>
        <a:lstStyle/>
        <a:p>
          <a:endParaRPr lang="en-US"/>
        </a:p>
      </dgm:t>
    </dgm:pt>
    <dgm:pt modelId="{8321745D-1C97-4110-8096-373CE49BB961}" type="sibTrans" cxnId="{EEA5529E-47B2-4DEF-B1F8-4E07729F8551}">
      <dgm:prSet/>
      <dgm:spPr/>
      <dgm:t>
        <a:bodyPr/>
        <a:lstStyle/>
        <a:p>
          <a:endParaRPr lang="en-US"/>
        </a:p>
      </dgm:t>
    </dgm:pt>
    <dgm:pt modelId="{D92B40DB-CB6A-4754-9E28-B2E24A574733}" type="pres">
      <dgm:prSet presAssocID="{D1BC7A54-2C36-45EB-B6DE-E4843B900631}" presName="root" presStyleCnt="0">
        <dgm:presLayoutVars>
          <dgm:dir/>
          <dgm:resizeHandles val="exact"/>
        </dgm:presLayoutVars>
      </dgm:prSet>
      <dgm:spPr/>
    </dgm:pt>
    <dgm:pt modelId="{77B9AB30-26B9-40DD-B626-E4704AB28C83}" type="pres">
      <dgm:prSet presAssocID="{4D7600B8-BB9B-4CD1-9F4D-B14339655534}" presName="compNode" presStyleCnt="0"/>
      <dgm:spPr/>
    </dgm:pt>
    <dgm:pt modelId="{6D6A5485-7757-4EE2-B0B6-E71C5DD267EB}" type="pres">
      <dgm:prSet presAssocID="{4D7600B8-BB9B-4CD1-9F4D-B14339655534}" presName="bgRect" presStyleLbl="bgShp" presStyleIdx="0" presStyleCnt="3"/>
      <dgm:spPr/>
    </dgm:pt>
    <dgm:pt modelId="{2AF4FC14-9964-4992-8013-0ED074060192}" type="pres">
      <dgm:prSet presAssocID="{4D7600B8-BB9B-4CD1-9F4D-B1433965553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Graph with Upward Trend"/>
        </a:ext>
      </dgm:extLst>
    </dgm:pt>
    <dgm:pt modelId="{0D35E303-3564-4129-BF0E-171BCB0F8A72}" type="pres">
      <dgm:prSet presAssocID="{4D7600B8-BB9B-4CD1-9F4D-B14339655534}" presName="spaceRect" presStyleCnt="0"/>
      <dgm:spPr/>
    </dgm:pt>
    <dgm:pt modelId="{B5DA2BFC-9A1E-42C4-BDDF-8990ADF09D13}" type="pres">
      <dgm:prSet presAssocID="{4D7600B8-BB9B-4CD1-9F4D-B14339655534}" presName="parTx" presStyleLbl="revTx" presStyleIdx="0" presStyleCnt="3">
        <dgm:presLayoutVars>
          <dgm:chMax val="0"/>
          <dgm:chPref val="0"/>
        </dgm:presLayoutVars>
      </dgm:prSet>
      <dgm:spPr/>
    </dgm:pt>
    <dgm:pt modelId="{6C7F1A19-153A-4B8E-8E58-76A6D281A7D5}" type="pres">
      <dgm:prSet presAssocID="{0EA040AC-5EE1-4830-9FD2-A47868DC4266}" presName="sibTrans" presStyleCnt="0"/>
      <dgm:spPr/>
    </dgm:pt>
    <dgm:pt modelId="{9089FE7F-1A22-4C9B-B83B-3BE2E1029638}" type="pres">
      <dgm:prSet presAssocID="{3F5DDDFD-0E19-4005-A009-D5B7A07B4D48}" presName="compNode" presStyleCnt="0"/>
      <dgm:spPr/>
    </dgm:pt>
    <dgm:pt modelId="{7BCB7668-0132-4E50-B11F-90026E734A49}" type="pres">
      <dgm:prSet presAssocID="{3F5DDDFD-0E19-4005-A009-D5B7A07B4D48}" presName="bgRect" presStyleLbl="bgShp" presStyleIdx="1" presStyleCnt="3"/>
      <dgm:spPr/>
    </dgm:pt>
    <dgm:pt modelId="{548EFDB8-0914-4936-B409-94581332419C}" type="pres">
      <dgm:prSet presAssocID="{3F5DDDFD-0E19-4005-A009-D5B7A07B4D4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E557A261-1571-4BED-9C41-6F0159F91377}" type="pres">
      <dgm:prSet presAssocID="{3F5DDDFD-0E19-4005-A009-D5B7A07B4D48}" presName="spaceRect" presStyleCnt="0"/>
      <dgm:spPr/>
    </dgm:pt>
    <dgm:pt modelId="{F53E9DF2-6B1F-43DE-8D2D-76E6FFF4985F}" type="pres">
      <dgm:prSet presAssocID="{3F5DDDFD-0E19-4005-A009-D5B7A07B4D48}" presName="parTx" presStyleLbl="revTx" presStyleIdx="1" presStyleCnt="3">
        <dgm:presLayoutVars>
          <dgm:chMax val="0"/>
          <dgm:chPref val="0"/>
        </dgm:presLayoutVars>
      </dgm:prSet>
      <dgm:spPr/>
    </dgm:pt>
    <dgm:pt modelId="{F37BDFF4-1090-4E0F-AA3B-BB9EC68155F1}" type="pres">
      <dgm:prSet presAssocID="{5C69CBE8-7D83-4B61-9BCD-A28797967EB5}" presName="sibTrans" presStyleCnt="0"/>
      <dgm:spPr/>
    </dgm:pt>
    <dgm:pt modelId="{4E7C9CD6-575B-491A-B7CC-DCB6573999DB}" type="pres">
      <dgm:prSet presAssocID="{F64A84DD-335A-4916-B941-6E5632E5CD0A}" presName="compNode" presStyleCnt="0"/>
      <dgm:spPr/>
    </dgm:pt>
    <dgm:pt modelId="{D17895EC-C3C0-41B9-901C-DEE37A1D3A71}" type="pres">
      <dgm:prSet presAssocID="{F64A84DD-335A-4916-B941-6E5632E5CD0A}" presName="bgRect" presStyleLbl="bgShp" presStyleIdx="2" presStyleCnt="3"/>
      <dgm:spPr/>
    </dgm:pt>
    <dgm:pt modelId="{6584664D-8B62-4CF4-8FFF-1E970D0B07A2}" type="pres">
      <dgm:prSet presAssocID="{F64A84DD-335A-4916-B941-6E5632E5CD0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Graph with Downward Trend"/>
        </a:ext>
      </dgm:extLst>
    </dgm:pt>
    <dgm:pt modelId="{6E3951AF-EEFE-42A0-868F-B8E95D369B2D}" type="pres">
      <dgm:prSet presAssocID="{F64A84DD-335A-4916-B941-6E5632E5CD0A}" presName="spaceRect" presStyleCnt="0"/>
      <dgm:spPr/>
    </dgm:pt>
    <dgm:pt modelId="{5118E211-1C27-4283-A3EB-81CA0F23528E}" type="pres">
      <dgm:prSet presAssocID="{F64A84DD-335A-4916-B941-6E5632E5CD0A}" presName="parTx" presStyleLbl="revTx" presStyleIdx="2" presStyleCnt="3">
        <dgm:presLayoutVars>
          <dgm:chMax val="0"/>
          <dgm:chPref val="0"/>
        </dgm:presLayoutVars>
      </dgm:prSet>
      <dgm:spPr/>
    </dgm:pt>
  </dgm:ptLst>
  <dgm:cxnLst>
    <dgm:cxn modelId="{E710BC22-2901-43EE-8861-A61FF1A181DA}" type="presOf" srcId="{D1BC7A54-2C36-45EB-B6DE-E4843B900631}" destId="{D92B40DB-CB6A-4754-9E28-B2E24A574733}" srcOrd="0" destOrd="0" presId="urn:microsoft.com/office/officeart/2018/2/layout/IconVerticalSolidList"/>
    <dgm:cxn modelId="{EEA5529E-47B2-4DEF-B1F8-4E07729F8551}" srcId="{D1BC7A54-2C36-45EB-B6DE-E4843B900631}" destId="{F64A84DD-335A-4916-B941-6E5632E5CD0A}" srcOrd="2" destOrd="0" parTransId="{B69ED91B-484B-490F-9FE2-52D80978169E}" sibTransId="{8321745D-1C97-4110-8096-373CE49BB961}"/>
    <dgm:cxn modelId="{1DA3A9A8-B7E0-4E1A-9008-15491573DB2D}" type="presOf" srcId="{F64A84DD-335A-4916-B941-6E5632E5CD0A}" destId="{5118E211-1C27-4283-A3EB-81CA0F23528E}" srcOrd="0" destOrd="0" presId="urn:microsoft.com/office/officeart/2018/2/layout/IconVerticalSolidList"/>
    <dgm:cxn modelId="{5AE6FDC8-C574-4FD4-A663-F6947A7AD613}" type="presOf" srcId="{4D7600B8-BB9B-4CD1-9F4D-B14339655534}" destId="{B5DA2BFC-9A1E-42C4-BDDF-8990ADF09D13}" srcOrd="0" destOrd="0" presId="urn:microsoft.com/office/officeart/2018/2/layout/IconVerticalSolidList"/>
    <dgm:cxn modelId="{8756BECA-490B-47EF-9B55-09157C0A9CA1}" type="presOf" srcId="{3F5DDDFD-0E19-4005-A009-D5B7A07B4D48}" destId="{F53E9DF2-6B1F-43DE-8D2D-76E6FFF4985F}" srcOrd="0" destOrd="0" presId="urn:microsoft.com/office/officeart/2018/2/layout/IconVerticalSolidList"/>
    <dgm:cxn modelId="{CF3F44E9-0491-42F5-8258-D8A00B1E9DCD}" srcId="{D1BC7A54-2C36-45EB-B6DE-E4843B900631}" destId="{3F5DDDFD-0E19-4005-A009-D5B7A07B4D48}" srcOrd="1" destOrd="0" parTransId="{9899A862-58F1-4B41-971F-4861235F4FA4}" sibTransId="{5C69CBE8-7D83-4B61-9BCD-A28797967EB5}"/>
    <dgm:cxn modelId="{6E68BEFE-17F3-4528-944F-942A5DD5B455}" srcId="{D1BC7A54-2C36-45EB-B6DE-E4843B900631}" destId="{4D7600B8-BB9B-4CD1-9F4D-B14339655534}" srcOrd="0" destOrd="0" parTransId="{A3098F4F-8DAA-433E-BC70-A7140406B628}" sibTransId="{0EA040AC-5EE1-4830-9FD2-A47868DC4266}"/>
    <dgm:cxn modelId="{E42760F0-FF1A-4CDF-92BE-D345A1813879}" type="presParOf" srcId="{D92B40DB-CB6A-4754-9E28-B2E24A574733}" destId="{77B9AB30-26B9-40DD-B626-E4704AB28C83}" srcOrd="0" destOrd="0" presId="urn:microsoft.com/office/officeart/2018/2/layout/IconVerticalSolidList"/>
    <dgm:cxn modelId="{92565DE6-2DCC-42DA-9577-D8826F2C8680}" type="presParOf" srcId="{77B9AB30-26B9-40DD-B626-E4704AB28C83}" destId="{6D6A5485-7757-4EE2-B0B6-E71C5DD267EB}" srcOrd="0" destOrd="0" presId="urn:microsoft.com/office/officeart/2018/2/layout/IconVerticalSolidList"/>
    <dgm:cxn modelId="{48FB3766-F96C-4ECF-B168-B99219FDA9C4}" type="presParOf" srcId="{77B9AB30-26B9-40DD-B626-E4704AB28C83}" destId="{2AF4FC14-9964-4992-8013-0ED074060192}" srcOrd="1" destOrd="0" presId="urn:microsoft.com/office/officeart/2018/2/layout/IconVerticalSolidList"/>
    <dgm:cxn modelId="{F42086F9-F0DC-447E-ADFB-203F11CD0844}" type="presParOf" srcId="{77B9AB30-26B9-40DD-B626-E4704AB28C83}" destId="{0D35E303-3564-4129-BF0E-171BCB0F8A72}" srcOrd="2" destOrd="0" presId="urn:microsoft.com/office/officeart/2018/2/layout/IconVerticalSolidList"/>
    <dgm:cxn modelId="{CCE09314-7CF2-4007-99A4-7989EA8E343E}" type="presParOf" srcId="{77B9AB30-26B9-40DD-B626-E4704AB28C83}" destId="{B5DA2BFC-9A1E-42C4-BDDF-8990ADF09D13}" srcOrd="3" destOrd="0" presId="urn:microsoft.com/office/officeart/2018/2/layout/IconVerticalSolidList"/>
    <dgm:cxn modelId="{C07BFC13-11CD-40F8-8732-1EA53DC1393D}" type="presParOf" srcId="{D92B40DB-CB6A-4754-9E28-B2E24A574733}" destId="{6C7F1A19-153A-4B8E-8E58-76A6D281A7D5}" srcOrd="1" destOrd="0" presId="urn:microsoft.com/office/officeart/2018/2/layout/IconVerticalSolidList"/>
    <dgm:cxn modelId="{3BE6E998-3420-44CB-B3DF-A96F403C0739}" type="presParOf" srcId="{D92B40DB-CB6A-4754-9E28-B2E24A574733}" destId="{9089FE7F-1A22-4C9B-B83B-3BE2E1029638}" srcOrd="2" destOrd="0" presId="urn:microsoft.com/office/officeart/2018/2/layout/IconVerticalSolidList"/>
    <dgm:cxn modelId="{AAD170AB-78AC-4AF1-B0AA-AF75B1909483}" type="presParOf" srcId="{9089FE7F-1A22-4C9B-B83B-3BE2E1029638}" destId="{7BCB7668-0132-4E50-B11F-90026E734A49}" srcOrd="0" destOrd="0" presId="urn:microsoft.com/office/officeart/2018/2/layout/IconVerticalSolidList"/>
    <dgm:cxn modelId="{5796F5CC-2A66-4E17-BEBE-9B7046923370}" type="presParOf" srcId="{9089FE7F-1A22-4C9B-B83B-3BE2E1029638}" destId="{548EFDB8-0914-4936-B409-94581332419C}" srcOrd="1" destOrd="0" presId="urn:microsoft.com/office/officeart/2018/2/layout/IconVerticalSolidList"/>
    <dgm:cxn modelId="{BD0E2078-16D5-47A2-ACDC-475CB8385108}" type="presParOf" srcId="{9089FE7F-1A22-4C9B-B83B-3BE2E1029638}" destId="{E557A261-1571-4BED-9C41-6F0159F91377}" srcOrd="2" destOrd="0" presId="urn:microsoft.com/office/officeart/2018/2/layout/IconVerticalSolidList"/>
    <dgm:cxn modelId="{918797A7-8D33-4F42-93A0-31AAEF3AE1AA}" type="presParOf" srcId="{9089FE7F-1A22-4C9B-B83B-3BE2E1029638}" destId="{F53E9DF2-6B1F-43DE-8D2D-76E6FFF4985F}" srcOrd="3" destOrd="0" presId="urn:microsoft.com/office/officeart/2018/2/layout/IconVerticalSolidList"/>
    <dgm:cxn modelId="{CEF09396-410E-4D32-9F86-259EF8CA42E1}" type="presParOf" srcId="{D92B40DB-CB6A-4754-9E28-B2E24A574733}" destId="{F37BDFF4-1090-4E0F-AA3B-BB9EC68155F1}" srcOrd="3" destOrd="0" presId="urn:microsoft.com/office/officeart/2018/2/layout/IconVerticalSolidList"/>
    <dgm:cxn modelId="{944B4501-A86A-4DF5-9C33-9DC442C5EEC4}" type="presParOf" srcId="{D92B40DB-CB6A-4754-9E28-B2E24A574733}" destId="{4E7C9CD6-575B-491A-B7CC-DCB6573999DB}" srcOrd="4" destOrd="0" presId="urn:microsoft.com/office/officeart/2018/2/layout/IconVerticalSolidList"/>
    <dgm:cxn modelId="{BE39C375-2113-430C-9A39-032AEC5A712B}" type="presParOf" srcId="{4E7C9CD6-575B-491A-B7CC-DCB6573999DB}" destId="{D17895EC-C3C0-41B9-901C-DEE37A1D3A71}" srcOrd="0" destOrd="0" presId="urn:microsoft.com/office/officeart/2018/2/layout/IconVerticalSolidList"/>
    <dgm:cxn modelId="{77B45F2E-A75B-47CB-9E42-D8D28279A43D}" type="presParOf" srcId="{4E7C9CD6-575B-491A-B7CC-DCB6573999DB}" destId="{6584664D-8B62-4CF4-8FFF-1E970D0B07A2}" srcOrd="1" destOrd="0" presId="urn:microsoft.com/office/officeart/2018/2/layout/IconVerticalSolidList"/>
    <dgm:cxn modelId="{28BD6943-FC64-4833-936E-AD354CF6675B}" type="presParOf" srcId="{4E7C9CD6-575B-491A-B7CC-DCB6573999DB}" destId="{6E3951AF-EEFE-42A0-868F-B8E95D369B2D}" srcOrd="2" destOrd="0" presId="urn:microsoft.com/office/officeart/2018/2/layout/IconVerticalSolidList"/>
    <dgm:cxn modelId="{791D552E-0A6C-48BF-B179-04F465FD7900}" type="presParOf" srcId="{4E7C9CD6-575B-491A-B7CC-DCB6573999DB}" destId="{5118E211-1C27-4283-A3EB-81CA0F23528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717A1F-8E89-472A-838E-4A39B6B6D876}"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F52DBBD2-4426-41CA-9DEE-70FC37D8A74B}">
      <dgm:prSet phldrT="[Text]" phldr="0"/>
      <dgm:spPr/>
      <dgm:t>
        <a:bodyPr/>
        <a:lstStyle/>
        <a:p>
          <a:pPr rtl="0"/>
          <a:r>
            <a:rPr lang="en-US" b="1" u="sng">
              <a:latin typeface="Calibri Light" panose="020F0302020204030204"/>
            </a:rPr>
            <a:t>p</a:t>
          </a:r>
          <a:r>
            <a:rPr lang="en-US">
              <a:latin typeface="Calibri Light" panose="020F0302020204030204"/>
            </a:rPr>
            <a:t> – number of lagged values the variable depends on</a:t>
          </a:r>
          <a:endParaRPr lang="en-US"/>
        </a:p>
      </dgm:t>
    </dgm:pt>
    <dgm:pt modelId="{03E45233-3C62-4167-AFDB-981FEF459D09}" type="parTrans" cxnId="{1BCFE16F-E2FA-4691-8ECC-8BDDABD977FC}">
      <dgm:prSet/>
      <dgm:spPr/>
      <dgm:t>
        <a:bodyPr/>
        <a:lstStyle/>
        <a:p>
          <a:endParaRPr lang="en-US"/>
        </a:p>
      </dgm:t>
    </dgm:pt>
    <dgm:pt modelId="{1DF1068D-168E-4BAC-A52B-2C8766E4650F}" type="sibTrans" cxnId="{1BCFE16F-E2FA-4691-8ECC-8BDDABD977FC}">
      <dgm:prSet/>
      <dgm:spPr/>
      <dgm:t>
        <a:bodyPr/>
        <a:lstStyle/>
        <a:p>
          <a:endParaRPr lang="en-US"/>
        </a:p>
      </dgm:t>
    </dgm:pt>
    <dgm:pt modelId="{6FCBB572-A098-4075-A64D-14E9DFF80583}">
      <dgm:prSet phldrT="[Text]" phldr="0"/>
      <dgm:spPr/>
      <dgm:t>
        <a:bodyPr/>
        <a:lstStyle/>
        <a:p>
          <a:pPr rtl="0"/>
          <a:r>
            <a:rPr lang="en-US" b="1" u="sng">
              <a:latin typeface="Calibri Light" panose="020F0302020204030204"/>
            </a:rPr>
            <a:t>d</a:t>
          </a:r>
          <a:r>
            <a:rPr lang="en-US">
              <a:latin typeface="Calibri Light" panose="020F0302020204030204"/>
            </a:rPr>
            <a:t> – degree of differencing required for stationarity</a:t>
          </a:r>
          <a:endParaRPr lang="en-US"/>
        </a:p>
      </dgm:t>
    </dgm:pt>
    <dgm:pt modelId="{176AE90F-D28E-4134-AA4E-98371F6E67BB}" type="parTrans" cxnId="{812DB3B2-3D4F-4AB0-97ED-B95AD106A428}">
      <dgm:prSet/>
      <dgm:spPr/>
      <dgm:t>
        <a:bodyPr/>
        <a:lstStyle/>
        <a:p>
          <a:endParaRPr lang="en-US"/>
        </a:p>
      </dgm:t>
    </dgm:pt>
    <dgm:pt modelId="{F30E3B7C-BEB1-409C-ADF2-BBF87DAE8601}" type="sibTrans" cxnId="{812DB3B2-3D4F-4AB0-97ED-B95AD106A428}">
      <dgm:prSet/>
      <dgm:spPr/>
      <dgm:t>
        <a:bodyPr/>
        <a:lstStyle/>
        <a:p>
          <a:endParaRPr lang="en-US"/>
        </a:p>
      </dgm:t>
    </dgm:pt>
    <dgm:pt modelId="{1AC2D08F-ED85-41B7-903D-8839E93E3610}">
      <dgm:prSet phldrT="[Text]" phldr="0"/>
      <dgm:spPr/>
      <dgm:t>
        <a:bodyPr/>
        <a:lstStyle/>
        <a:p>
          <a:pPr rtl="0"/>
          <a:r>
            <a:rPr lang="en-US" b="1" u="sng">
              <a:latin typeface="Calibri Light" panose="020F0302020204030204"/>
            </a:rPr>
            <a:t>q</a:t>
          </a:r>
          <a:r>
            <a:rPr lang="en-US" b="1">
              <a:latin typeface="Calibri Light" panose="020F0302020204030204"/>
            </a:rPr>
            <a:t> </a:t>
          </a:r>
          <a:r>
            <a:rPr lang="en-US">
              <a:latin typeface="Calibri Light" panose="020F0302020204030204"/>
            </a:rPr>
            <a:t>– number of residual errors the variable depends on</a:t>
          </a:r>
          <a:endParaRPr lang="en-US"/>
        </a:p>
      </dgm:t>
    </dgm:pt>
    <dgm:pt modelId="{2F0BC0D0-15A6-4900-90D7-CEAE5E7BA3DA}" type="parTrans" cxnId="{FB219895-7DE9-4D2E-8D7F-7230FB2ADC01}">
      <dgm:prSet/>
      <dgm:spPr/>
      <dgm:t>
        <a:bodyPr/>
        <a:lstStyle/>
        <a:p>
          <a:endParaRPr lang="en-US"/>
        </a:p>
      </dgm:t>
    </dgm:pt>
    <dgm:pt modelId="{3F8A2079-FEC0-4584-A179-706188FE9E0C}" type="sibTrans" cxnId="{FB219895-7DE9-4D2E-8D7F-7230FB2ADC01}">
      <dgm:prSet/>
      <dgm:spPr/>
      <dgm:t>
        <a:bodyPr/>
        <a:lstStyle/>
        <a:p>
          <a:endParaRPr lang="en-US"/>
        </a:p>
      </dgm:t>
    </dgm:pt>
    <dgm:pt modelId="{30406FBA-24A6-4496-9ACF-01B88EDC648D}" type="pres">
      <dgm:prSet presAssocID="{6B717A1F-8E89-472A-838E-4A39B6B6D876}" presName="linear" presStyleCnt="0">
        <dgm:presLayoutVars>
          <dgm:animLvl val="lvl"/>
          <dgm:resizeHandles val="exact"/>
        </dgm:presLayoutVars>
      </dgm:prSet>
      <dgm:spPr/>
    </dgm:pt>
    <dgm:pt modelId="{0F24CC63-EB7D-4FB4-AA68-79D05B567A33}" type="pres">
      <dgm:prSet presAssocID="{F52DBBD2-4426-41CA-9DEE-70FC37D8A74B}" presName="parentText" presStyleLbl="node1" presStyleIdx="0" presStyleCnt="3">
        <dgm:presLayoutVars>
          <dgm:chMax val="0"/>
          <dgm:bulletEnabled val="1"/>
        </dgm:presLayoutVars>
      </dgm:prSet>
      <dgm:spPr/>
    </dgm:pt>
    <dgm:pt modelId="{A101D201-7F62-429D-9589-1CE3B4C0D3E4}" type="pres">
      <dgm:prSet presAssocID="{1DF1068D-168E-4BAC-A52B-2C8766E4650F}" presName="spacer" presStyleCnt="0"/>
      <dgm:spPr/>
    </dgm:pt>
    <dgm:pt modelId="{1DD0C7B1-E38D-436A-BD60-11B58FFCCDE2}" type="pres">
      <dgm:prSet presAssocID="{6FCBB572-A098-4075-A64D-14E9DFF80583}" presName="parentText" presStyleLbl="node1" presStyleIdx="1" presStyleCnt="3">
        <dgm:presLayoutVars>
          <dgm:chMax val="0"/>
          <dgm:bulletEnabled val="1"/>
        </dgm:presLayoutVars>
      </dgm:prSet>
      <dgm:spPr/>
    </dgm:pt>
    <dgm:pt modelId="{9DDEFB80-22C4-4889-9F3B-C1E04A13F772}" type="pres">
      <dgm:prSet presAssocID="{F30E3B7C-BEB1-409C-ADF2-BBF87DAE8601}" presName="spacer" presStyleCnt="0"/>
      <dgm:spPr/>
    </dgm:pt>
    <dgm:pt modelId="{BC624480-0898-4C1B-B6FE-4C32857A5CCB}" type="pres">
      <dgm:prSet presAssocID="{1AC2D08F-ED85-41B7-903D-8839E93E3610}" presName="parentText" presStyleLbl="node1" presStyleIdx="2" presStyleCnt="3">
        <dgm:presLayoutVars>
          <dgm:chMax val="0"/>
          <dgm:bulletEnabled val="1"/>
        </dgm:presLayoutVars>
      </dgm:prSet>
      <dgm:spPr/>
    </dgm:pt>
  </dgm:ptLst>
  <dgm:cxnLst>
    <dgm:cxn modelId="{CE3DC919-1181-4183-A65D-05B7FCDE8D63}" type="presOf" srcId="{6FCBB572-A098-4075-A64D-14E9DFF80583}" destId="{1DD0C7B1-E38D-436A-BD60-11B58FFCCDE2}" srcOrd="0" destOrd="0" presId="urn:microsoft.com/office/officeart/2005/8/layout/vList2"/>
    <dgm:cxn modelId="{1BCFE16F-E2FA-4691-8ECC-8BDDABD977FC}" srcId="{6B717A1F-8E89-472A-838E-4A39B6B6D876}" destId="{F52DBBD2-4426-41CA-9DEE-70FC37D8A74B}" srcOrd="0" destOrd="0" parTransId="{03E45233-3C62-4167-AFDB-981FEF459D09}" sibTransId="{1DF1068D-168E-4BAC-A52B-2C8766E4650F}"/>
    <dgm:cxn modelId="{FB219895-7DE9-4D2E-8D7F-7230FB2ADC01}" srcId="{6B717A1F-8E89-472A-838E-4A39B6B6D876}" destId="{1AC2D08F-ED85-41B7-903D-8839E93E3610}" srcOrd="2" destOrd="0" parTransId="{2F0BC0D0-15A6-4900-90D7-CEAE5E7BA3DA}" sibTransId="{3F8A2079-FEC0-4584-A179-706188FE9E0C}"/>
    <dgm:cxn modelId="{812DB3B2-3D4F-4AB0-97ED-B95AD106A428}" srcId="{6B717A1F-8E89-472A-838E-4A39B6B6D876}" destId="{6FCBB572-A098-4075-A64D-14E9DFF80583}" srcOrd="1" destOrd="0" parTransId="{176AE90F-D28E-4134-AA4E-98371F6E67BB}" sibTransId="{F30E3B7C-BEB1-409C-ADF2-BBF87DAE8601}"/>
    <dgm:cxn modelId="{95E56AC5-0218-4AE5-920B-F577E0F92405}" type="presOf" srcId="{6B717A1F-8E89-472A-838E-4A39B6B6D876}" destId="{30406FBA-24A6-4496-9ACF-01B88EDC648D}" srcOrd="0" destOrd="0" presId="urn:microsoft.com/office/officeart/2005/8/layout/vList2"/>
    <dgm:cxn modelId="{60B4D8EF-EBBF-4DA2-BFC0-2DA7CDF7D8B2}" type="presOf" srcId="{F52DBBD2-4426-41CA-9DEE-70FC37D8A74B}" destId="{0F24CC63-EB7D-4FB4-AA68-79D05B567A33}" srcOrd="0" destOrd="0" presId="urn:microsoft.com/office/officeart/2005/8/layout/vList2"/>
    <dgm:cxn modelId="{B54983FE-BD04-4C77-8DC4-DD6413AE7CC2}" type="presOf" srcId="{1AC2D08F-ED85-41B7-903D-8839E93E3610}" destId="{BC624480-0898-4C1B-B6FE-4C32857A5CCB}" srcOrd="0" destOrd="0" presId="urn:microsoft.com/office/officeart/2005/8/layout/vList2"/>
    <dgm:cxn modelId="{364EDF0A-5625-4C0F-884D-C7D6095A3A4D}" type="presParOf" srcId="{30406FBA-24A6-4496-9ACF-01B88EDC648D}" destId="{0F24CC63-EB7D-4FB4-AA68-79D05B567A33}" srcOrd="0" destOrd="0" presId="urn:microsoft.com/office/officeart/2005/8/layout/vList2"/>
    <dgm:cxn modelId="{5405002A-90F5-48B3-A6C6-F3AF26E845FB}" type="presParOf" srcId="{30406FBA-24A6-4496-9ACF-01B88EDC648D}" destId="{A101D201-7F62-429D-9589-1CE3B4C0D3E4}" srcOrd="1" destOrd="0" presId="urn:microsoft.com/office/officeart/2005/8/layout/vList2"/>
    <dgm:cxn modelId="{14FFA54B-E751-428F-9424-F145CF3F4B45}" type="presParOf" srcId="{30406FBA-24A6-4496-9ACF-01B88EDC648D}" destId="{1DD0C7B1-E38D-436A-BD60-11B58FFCCDE2}" srcOrd="2" destOrd="0" presId="urn:microsoft.com/office/officeart/2005/8/layout/vList2"/>
    <dgm:cxn modelId="{AC4B1013-34A3-4885-B9B6-D69719465B0E}" type="presParOf" srcId="{30406FBA-24A6-4496-9ACF-01B88EDC648D}" destId="{9DDEFB80-22C4-4889-9F3B-C1E04A13F772}" srcOrd="3" destOrd="0" presId="urn:microsoft.com/office/officeart/2005/8/layout/vList2"/>
    <dgm:cxn modelId="{124BA7CC-65A8-4BBA-9BDC-B9A37950C9F7}" type="presParOf" srcId="{30406FBA-24A6-4496-9ACF-01B88EDC648D}" destId="{BC624480-0898-4C1B-B6FE-4C32857A5CCB}"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F35B685-54DD-4143-95DB-709DB543BEB8}"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n-US"/>
        </a:p>
      </dgm:t>
    </dgm:pt>
    <dgm:pt modelId="{1BC944C6-22ED-4EA0-9744-E6BAACEE08B6}">
      <dgm:prSet phldrT="[Text]" phldr="0"/>
      <dgm:spPr/>
      <dgm:t>
        <a:bodyPr/>
        <a:lstStyle/>
        <a:p>
          <a:pPr rtl="0"/>
          <a:r>
            <a:rPr lang="en-US">
              <a:latin typeface="Calibri Light" panose="020F0302020204030204"/>
            </a:rPr>
            <a:t>p, d, q – same as ARIMA</a:t>
          </a:r>
          <a:endParaRPr lang="en-US"/>
        </a:p>
      </dgm:t>
    </dgm:pt>
    <dgm:pt modelId="{65AF82DE-C993-4D38-9237-8FD2B5C8479E}" type="parTrans" cxnId="{37C412D5-5A0A-4F2A-A7ED-7ADCF346713B}">
      <dgm:prSet/>
      <dgm:spPr/>
      <dgm:t>
        <a:bodyPr/>
        <a:lstStyle/>
        <a:p>
          <a:endParaRPr lang="en-US"/>
        </a:p>
      </dgm:t>
    </dgm:pt>
    <dgm:pt modelId="{67AA8A8E-0D85-4375-A4E8-B41CE9AFBEB4}" type="sibTrans" cxnId="{37C412D5-5A0A-4F2A-A7ED-7ADCF346713B}">
      <dgm:prSet/>
      <dgm:spPr/>
      <dgm:t>
        <a:bodyPr/>
        <a:lstStyle/>
        <a:p>
          <a:endParaRPr lang="en-US"/>
        </a:p>
      </dgm:t>
    </dgm:pt>
    <dgm:pt modelId="{BB7F56A2-AD98-449C-B625-ECA76358296B}">
      <dgm:prSet phldrT="[Text]" phldr="0"/>
      <dgm:spPr/>
      <dgm:t>
        <a:bodyPr/>
        <a:lstStyle/>
        <a:p>
          <a:pPr rtl="0"/>
          <a:r>
            <a:rPr lang="en-US">
              <a:latin typeface="Calibri Light" panose="020F0302020204030204"/>
            </a:rPr>
            <a:t>P, D, Q – seasonal counterparts of p, d, q</a:t>
          </a:r>
          <a:endParaRPr lang="en-US"/>
        </a:p>
      </dgm:t>
    </dgm:pt>
    <dgm:pt modelId="{497C297F-8EF2-43F7-AD4F-8521377EB828}" type="parTrans" cxnId="{68FB2999-B3DA-473F-ACF2-BFBAC6F53B62}">
      <dgm:prSet/>
      <dgm:spPr/>
      <dgm:t>
        <a:bodyPr/>
        <a:lstStyle/>
        <a:p>
          <a:endParaRPr lang="en-US"/>
        </a:p>
      </dgm:t>
    </dgm:pt>
    <dgm:pt modelId="{B83FEF32-5E50-477C-BECD-0D8B6DCC19A5}" type="sibTrans" cxnId="{68FB2999-B3DA-473F-ACF2-BFBAC6F53B62}">
      <dgm:prSet/>
      <dgm:spPr/>
      <dgm:t>
        <a:bodyPr/>
        <a:lstStyle/>
        <a:p>
          <a:endParaRPr lang="en-US"/>
        </a:p>
      </dgm:t>
    </dgm:pt>
    <dgm:pt modelId="{26499428-0798-4812-A9BE-84CE28C2FC00}">
      <dgm:prSet phldrT="[Text]" phldr="0"/>
      <dgm:spPr/>
      <dgm:t>
        <a:bodyPr/>
        <a:lstStyle/>
        <a:p>
          <a:pPr rtl="0"/>
          <a:r>
            <a:rPr lang="en-US">
              <a:latin typeface="Calibri Light" panose="020F0302020204030204"/>
            </a:rPr>
            <a:t> m – number of time steps for a seasonal period, e.g. m = 12 for monthly data </a:t>
          </a:r>
          <a:endParaRPr lang="en-US"/>
        </a:p>
      </dgm:t>
    </dgm:pt>
    <dgm:pt modelId="{7A74A02B-E291-454F-9E1A-5B5C4C40E974}" type="parTrans" cxnId="{12A8E46B-8BFF-4DB2-A7CA-505F2971134B}">
      <dgm:prSet/>
      <dgm:spPr/>
      <dgm:t>
        <a:bodyPr/>
        <a:lstStyle/>
        <a:p>
          <a:endParaRPr lang="en-US"/>
        </a:p>
      </dgm:t>
    </dgm:pt>
    <dgm:pt modelId="{847A3B60-97DC-4482-949C-55BD2DF77435}" type="sibTrans" cxnId="{12A8E46B-8BFF-4DB2-A7CA-505F2971134B}">
      <dgm:prSet/>
      <dgm:spPr/>
      <dgm:t>
        <a:bodyPr/>
        <a:lstStyle/>
        <a:p>
          <a:endParaRPr lang="en-US"/>
        </a:p>
      </dgm:t>
    </dgm:pt>
    <dgm:pt modelId="{7A8747E3-6014-418D-9FED-86F835758AA7}" type="pres">
      <dgm:prSet presAssocID="{1F35B685-54DD-4143-95DB-709DB543BEB8}" presName="linear" presStyleCnt="0">
        <dgm:presLayoutVars>
          <dgm:animLvl val="lvl"/>
          <dgm:resizeHandles val="exact"/>
        </dgm:presLayoutVars>
      </dgm:prSet>
      <dgm:spPr/>
    </dgm:pt>
    <dgm:pt modelId="{45F3B28F-A460-4E41-A01E-4FB2970137C4}" type="pres">
      <dgm:prSet presAssocID="{1BC944C6-22ED-4EA0-9744-E6BAACEE08B6}" presName="parentText" presStyleLbl="node1" presStyleIdx="0" presStyleCnt="3">
        <dgm:presLayoutVars>
          <dgm:chMax val="0"/>
          <dgm:bulletEnabled val="1"/>
        </dgm:presLayoutVars>
      </dgm:prSet>
      <dgm:spPr/>
    </dgm:pt>
    <dgm:pt modelId="{6231EB18-FDC6-4E50-88B8-5F1666581C7E}" type="pres">
      <dgm:prSet presAssocID="{67AA8A8E-0D85-4375-A4E8-B41CE9AFBEB4}" presName="spacer" presStyleCnt="0"/>
      <dgm:spPr/>
    </dgm:pt>
    <dgm:pt modelId="{B1DC2A68-A198-488F-A030-911BA823800A}" type="pres">
      <dgm:prSet presAssocID="{BB7F56A2-AD98-449C-B625-ECA76358296B}" presName="parentText" presStyleLbl="node1" presStyleIdx="1" presStyleCnt="3">
        <dgm:presLayoutVars>
          <dgm:chMax val="0"/>
          <dgm:bulletEnabled val="1"/>
        </dgm:presLayoutVars>
      </dgm:prSet>
      <dgm:spPr/>
    </dgm:pt>
    <dgm:pt modelId="{26816750-DCB9-40F5-B547-7CC030F355F6}" type="pres">
      <dgm:prSet presAssocID="{B83FEF32-5E50-477C-BECD-0D8B6DCC19A5}" presName="spacer" presStyleCnt="0"/>
      <dgm:spPr/>
    </dgm:pt>
    <dgm:pt modelId="{93B126D7-634E-4C60-8C98-34DCD2F5E113}" type="pres">
      <dgm:prSet presAssocID="{26499428-0798-4812-A9BE-84CE28C2FC00}" presName="parentText" presStyleLbl="node1" presStyleIdx="2" presStyleCnt="3">
        <dgm:presLayoutVars>
          <dgm:chMax val="0"/>
          <dgm:bulletEnabled val="1"/>
        </dgm:presLayoutVars>
      </dgm:prSet>
      <dgm:spPr/>
    </dgm:pt>
  </dgm:ptLst>
  <dgm:cxnLst>
    <dgm:cxn modelId="{02993107-1418-48D7-8F80-29DB013D7D6B}" type="presOf" srcId="{1BC944C6-22ED-4EA0-9744-E6BAACEE08B6}" destId="{45F3B28F-A460-4E41-A01E-4FB2970137C4}" srcOrd="0" destOrd="0" presId="urn:microsoft.com/office/officeart/2005/8/layout/vList2"/>
    <dgm:cxn modelId="{FE4F6665-D922-4E83-B509-BA21D035C247}" type="presOf" srcId="{26499428-0798-4812-A9BE-84CE28C2FC00}" destId="{93B126D7-634E-4C60-8C98-34DCD2F5E113}" srcOrd="0" destOrd="0" presId="urn:microsoft.com/office/officeart/2005/8/layout/vList2"/>
    <dgm:cxn modelId="{12A8E46B-8BFF-4DB2-A7CA-505F2971134B}" srcId="{1F35B685-54DD-4143-95DB-709DB543BEB8}" destId="{26499428-0798-4812-A9BE-84CE28C2FC00}" srcOrd="2" destOrd="0" parTransId="{7A74A02B-E291-454F-9E1A-5B5C4C40E974}" sibTransId="{847A3B60-97DC-4482-949C-55BD2DF77435}"/>
    <dgm:cxn modelId="{D454308E-3A9D-4FB7-ABA4-0F612EFFAAA7}" type="presOf" srcId="{1F35B685-54DD-4143-95DB-709DB543BEB8}" destId="{7A8747E3-6014-418D-9FED-86F835758AA7}" srcOrd="0" destOrd="0" presId="urn:microsoft.com/office/officeart/2005/8/layout/vList2"/>
    <dgm:cxn modelId="{68FB2999-B3DA-473F-ACF2-BFBAC6F53B62}" srcId="{1F35B685-54DD-4143-95DB-709DB543BEB8}" destId="{BB7F56A2-AD98-449C-B625-ECA76358296B}" srcOrd="1" destOrd="0" parTransId="{497C297F-8EF2-43F7-AD4F-8521377EB828}" sibTransId="{B83FEF32-5E50-477C-BECD-0D8B6DCC19A5}"/>
    <dgm:cxn modelId="{37C412D5-5A0A-4F2A-A7ED-7ADCF346713B}" srcId="{1F35B685-54DD-4143-95DB-709DB543BEB8}" destId="{1BC944C6-22ED-4EA0-9744-E6BAACEE08B6}" srcOrd="0" destOrd="0" parTransId="{65AF82DE-C993-4D38-9237-8FD2B5C8479E}" sibTransId="{67AA8A8E-0D85-4375-A4E8-B41CE9AFBEB4}"/>
    <dgm:cxn modelId="{F0135DFA-4C1B-427B-B056-B2177086492F}" type="presOf" srcId="{BB7F56A2-AD98-449C-B625-ECA76358296B}" destId="{B1DC2A68-A198-488F-A030-911BA823800A}" srcOrd="0" destOrd="0" presId="urn:microsoft.com/office/officeart/2005/8/layout/vList2"/>
    <dgm:cxn modelId="{DDBABA07-5B3F-4C2A-862B-B4DD413E5B87}" type="presParOf" srcId="{7A8747E3-6014-418D-9FED-86F835758AA7}" destId="{45F3B28F-A460-4E41-A01E-4FB2970137C4}" srcOrd="0" destOrd="0" presId="urn:microsoft.com/office/officeart/2005/8/layout/vList2"/>
    <dgm:cxn modelId="{7197BE55-BFD2-4F85-BB77-BE29D441FCAF}" type="presParOf" srcId="{7A8747E3-6014-418D-9FED-86F835758AA7}" destId="{6231EB18-FDC6-4E50-88B8-5F1666581C7E}" srcOrd="1" destOrd="0" presId="urn:microsoft.com/office/officeart/2005/8/layout/vList2"/>
    <dgm:cxn modelId="{B0EFABB9-2D42-4F4A-A4DE-31ADC0EBC881}" type="presParOf" srcId="{7A8747E3-6014-418D-9FED-86F835758AA7}" destId="{B1DC2A68-A198-488F-A030-911BA823800A}" srcOrd="2" destOrd="0" presId="urn:microsoft.com/office/officeart/2005/8/layout/vList2"/>
    <dgm:cxn modelId="{C841F88D-BAB6-4165-8CBE-694D2735E72D}" type="presParOf" srcId="{7A8747E3-6014-418D-9FED-86F835758AA7}" destId="{26816750-DCB9-40F5-B547-7CC030F355F6}" srcOrd="3" destOrd="0" presId="urn:microsoft.com/office/officeart/2005/8/layout/vList2"/>
    <dgm:cxn modelId="{BB44ACE4-B874-4982-B22C-A78EA681051A}" type="presParOf" srcId="{7A8747E3-6014-418D-9FED-86F835758AA7}" destId="{93B126D7-634E-4C60-8C98-34DCD2F5E113}"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6A5485-7757-4EE2-B0B6-E71C5DD267EB}">
      <dsp:nvSpPr>
        <dsp:cNvPr id="0" name=""/>
        <dsp:cNvSpPr/>
      </dsp:nvSpPr>
      <dsp:spPr>
        <a:xfrm>
          <a:off x="0" y="536"/>
          <a:ext cx="4008384" cy="12551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F4FC14-9964-4992-8013-0ED074060192}">
      <dsp:nvSpPr>
        <dsp:cNvPr id="0" name=""/>
        <dsp:cNvSpPr/>
      </dsp:nvSpPr>
      <dsp:spPr>
        <a:xfrm>
          <a:off x="379672" y="282937"/>
          <a:ext cx="690314" cy="6903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DA2BFC-9A1E-42C4-BDDF-8990ADF09D13}">
      <dsp:nvSpPr>
        <dsp:cNvPr id="0" name=""/>
        <dsp:cNvSpPr/>
      </dsp:nvSpPr>
      <dsp:spPr>
        <a:xfrm>
          <a:off x="1449660" y="536"/>
          <a:ext cx="2558723" cy="12551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833" tIns="132833" rIns="132833" bIns="132833" numCol="1" spcCol="1270" anchor="ctr" anchorCtr="0">
          <a:noAutofit/>
        </a:bodyPr>
        <a:lstStyle/>
        <a:p>
          <a:pPr marL="0" lvl="0" indent="0" algn="l" defTabSz="622300">
            <a:lnSpc>
              <a:spcPct val="100000"/>
            </a:lnSpc>
            <a:spcBef>
              <a:spcPct val="0"/>
            </a:spcBef>
            <a:spcAft>
              <a:spcPct val="35000"/>
            </a:spcAft>
            <a:buNone/>
          </a:pPr>
          <a:r>
            <a:rPr lang="en-US" sz="1400" kern="1200"/>
            <a:t>Is there an optimal frequency to trade for hands-off traders?</a:t>
          </a:r>
        </a:p>
      </dsp:txBody>
      <dsp:txXfrm>
        <a:off x="1449660" y="536"/>
        <a:ext cx="2558723" cy="1255116"/>
      </dsp:txXfrm>
    </dsp:sp>
    <dsp:sp modelId="{7BCB7668-0132-4E50-B11F-90026E734A49}">
      <dsp:nvSpPr>
        <dsp:cNvPr id="0" name=""/>
        <dsp:cNvSpPr/>
      </dsp:nvSpPr>
      <dsp:spPr>
        <a:xfrm>
          <a:off x="0" y="1569432"/>
          <a:ext cx="4008384" cy="12551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8EFDB8-0914-4936-B409-94581332419C}">
      <dsp:nvSpPr>
        <dsp:cNvPr id="0" name=""/>
        <dsp:cNvSpPr/>
      </dsp:nvSpPr>
      <dsp:spPr>
        <a:xfrm>
          <a:off x="379672" y="1851833"/>
          <a:ext cx="690314" cy="6903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3E9DF2-6B1F-43DE-8D2D-76E6FFF4985F}">
      <dsp:nvSpPr>
        <dsp:cNvPr id="0" name=""/>
        <dsp:cNvSpPr/>
      </dsp:nvSpPr>
      <dsp:spPr>
        <a:xfrm>
          <a:off x="1449660" y="1569432"/>
          <a:ext cx="2558723" cy="12551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833" tIns="132833" rIns="132833" bIns="132833" numCol="1" spcCol="1270" anchor="ctr" anchorCtr="0">
          <a:noAutofit/>
        </a:bodyPr>
        <a:lstStyle/>
        <a:p>
          <a:pPr marL="0" lvl="0" indent="0" algn="l" defTabSz="622300">
            <a:lnSpc>
              <a:spcPct val="100000"/>
            </a:lnSpc>
            <a:spcBef>
              <a:spcPct val="0"/>
            </a:spcBef>
            <a:spcAft>
              <a:spcPct val="35000"/>
            </a:spcAft>
            <a:buNone/>
          </a:pPr>
          <a:r>
            <a:rPr lang="en-US" sz="1400" kern="1200"/>
            <a:t>How often should we sample the stock mprices for the modelling such that it makes the best predictions?</a:t>
          </a:r>
        </a:p>
      </dsp:txBody>
      <dsp:txXfrm>
        <a:off x="1449660" y="1569432"/>
        <a:ext cx="2558723" cy="1255116"/>
      </dsp:txXfrm>
    </dsp:sp>
    <dsp:sp modelId="{D17895EC-C3C0-41B9-901C-DEE37A1D3A71}">
      <dsp:nvSpPr>
        <dsp:cNvPr id="0" name=""/>
        <dsp:cNvSpPr/>
      </dsp:nvSpPr>
      <dsp:spPr>
        <a:xfrm>
          <a:off x="0" y="3138328"/>
          <a:ext cx="4008384" cy="12551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84664D-8B62-4CF4-8FFF-1E970D0B07A2}">
      <dsp:nvSpPr>
        <dsp:cNvPr id="0" name=""/>
        <dsp:cNvSpPr/>
      </dsp:nvSpPr>
      <dsp:spPr>
        <a:xfrm>
          <a:off x="379672" y="3420730"/>
          <a:ext cx="690314" cy="6903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18E211-1C27-4283-A3EB-81CA0F23528E}">
      <dsp:nvSpPr>
        <dsp:cNvPr id="0" name=""/>
        <dsp:cNvSpPr/>
      </dsp:nvSpPr>
      <dsp:spPr>
        <a:xfrm>
          <a:off x="1449660" y="3138328"/>
          <a:ext cx="2558723" cy="12551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833" tIns="132833" rIns="132833" bIns="132833" numCol="1" spcCol="1270" anchor="ctr" anchorCtr="0">
          <a:noAutofit/>
        </a:bodyPr>
        <a:lstStyle/>
        <a:p>
          <a:pPr marL="0" lvl="0" indent="0" algn="l" defTabSz="622300">
            <a:lnSpc>
              <a:spcPct val="100000"/>
            </a:lnSpc>
            <a:spcBef>
              <a:spcPct val="0"/>
            </a:spcBef>
            <a:spcAft>
              <a:spcPct val="35000"/>
            </a:spcAft>
            <a:buNone/>
          </a:pPr>
          <a:r>
            <a:rPr lang="en-US" sz="1400" kern="1200"/>
            <a:t>What modelling would work better for the stock market?</a:t>
          </a:r>
        </a:p>
      </dsp:txBody>
      <dsp:txXfrm>
        <a:off x="1449660" y="3138328"/>
        <a:ext cx="2558723" cy="12551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24CC63-EB7D-4FB4-AA68-79D05B567A33}">
      <dsp:nvSpPr>
        <dsp:cNvPr id="0" name=""/>
        <dsp:cNvSpPr/>
      </dsp:nvSpPr>
      <dsp:spPr>
        <a:xfrm>
          <a:off x="0" y="701932"/>
          <a:ext cx="8354785" cy="69556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en-US" sz="2900" b="1" u="sng" kern="1200">
              <a:latin typeface="Calibri Light" panose="020F0302020204030204"/>
            </a:rPr>
            <a:t>p</a:t>
          </a:r>
          <a:r>
            <a:rPr lang="en-US" sz="2900" kern="1200">
              <a:latin typeface="Calibri Light" panose="020F0302020204030204"/>
            </a:rPr>
            <a:t> – number of lagged values the variable depends on</a:t>
          </a:r>
          <a:endParaRPr lang="en-US" sz="2900" kern="1200"/>
        </a:p>
      </dsp:txBody>
      <dsp:txXfrm>
        <a:off x="33955" y="735887"/>
        <a:ext cx="8286875" cy="627655"/>
      </dsp:txXfrm>
    </dsp:sp>
    <dsp:sp modelId="{1DD0C7B1-E38D-436A-BD60-11B58FFCCDE2}">
      <dsp:nvSpPr>
        <dsp:cNvPr id="0" name=""/>
        <dsp:cNvSpPr/>
      </dsp:nvSpPr>
      <dsp:spPr>
        <a:xfrm>
          <a:off x="0" y="1481017"/>
          <a:ext cx="8354785" cy="695565"/>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en-US" sz="2900" b="1" u="sng" kern="1200">
              <a:latin typeface="Calibri Light" panose="020F0302020204030204"/>
            </a:rPr>
            <a:t>d</a:t>
          </a:r>
          <a:r>
            <a:rPr lang="en-US" sz="2900" kern="1200">
              <a:latin typeface="Calibri Light" panose="020F0302020204030204"/>
            </a:rPr>
            <a:t> – degree of differencing required for stationarity</a:t>
          </a:r>
          <a:endParaRPr lang="en-US" sz="2900" kern="1200"/>
        </a:p>
      </dsp:txBody>
      <dsp:txXfrm>
        <a:off x="33955" y="1514972"/>
        <a:ext cx="8286875" cy="627655"/>
      </dsp:txXfrm>
    </dsp:sp>
    <dsp:sp modelId="{BC624480-0898-4C1B-B6FE-4C32857A5CCB}">
      <dsp:nvSpPr>
        <dsp:cNvPr id="0" name=""/>
        <dsp:cNvSpPr/>
      </dsp:nvSpPr>
      <dsp:spPr>
        <a:xfrm>
          <a:off x="0" y="2260102"/>
          <a:ext cx="8354785" cy="69556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en-US" sz="2900" b="1" u="sng" kern="1200">
              <a:latin typeface="Calibri Light" panose="020F0302020204030204"/>
            </a:rPr>
            <a:t>q</a:t>
          </a:r>
          <a:r>
            <a:rPr lang="en-US" sz="2900" b="1" kern="1200">
              <a:latin typeface="Calibri Light" panose="020F0302020204030204"/>
            </a:rPr>
            <a:t> </a:t>
          </a:r>
          <a:r>
            <a:rPr lang="en-US" sz="2900" kern="1200">
              <a:latin typeface="Calibri Light" panose="020F0302020204030204"/>
            </a:rPr>
            <a:t>– number of residual errors the variable depends on</a:t>
          </a:r>
          <a:endParaRPr lang="en-US" sz="2900" kern="1200"/>
        </a:p>
      </dsp:txBody>
      <dsp:txXfrm>
        <a:off x="33955" y="2294057"/>
        <a:ext cx="8286875" cy="6276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F3B28F-A460-4E41-A01E-4FB2970137C4}">
      <dsp:nvSpPr>
        <dsp:cNvPr id="0" name=""/>
        <dsp:cNvSpPr/>
      </dsp:nvSpPr>
      <dsp:spPr>
        <a:xfrm>
          <a:off x="0" y="17235"/>
          <a:ext cx="7692571" cy="115202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en-US" sz="2900" kern="1200">
              <a:latin typeface="Calibri Light" panose="020F0302020204030204"/>
            </a:rPr>
            <a:t>p, d, q – same as ARIMA</a:t>
          </a:r>
          <a:endParaRPr lang="en-US" sz="2900" kern="1200"/>
        </a:p>
      </dsp:txBody>
      <dsp:txXfrm>
        <a:off x="56237" y="73472"/>
        <a:ext cx="7580097" cy="1039555"/>
      </dsp:txXfrm>
    </dsp:sp>
    <dsp:sp modelId="{B1DC2A68-A198-488F-A030-911BA823800A}">
      <dsp:nvSpPr>
        <dsp:cNvPr id="0" name=""/>
        <dsp:cNvSpPr/>
      </dsp:nvSpPr>
      <dsp:spPr>
        <a:xfrm>
          <a:off x="0" y="1252785"/>
          <a:ext cx="7692571" cy="1152029"/>
        </a:xfrm>
        <a:prstGeom prst="roundRect">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en-US" sz="2900" kern="1200">
              <a:latin typeface="Calibri Light" panose="020F0302020204030204"/>
            </a:rPr>
            <a:t>P, D, Q – seasonal counterparts of p, d, q</a:t>
          </a:r>
          <a:endParaRPr lang="en-US" sz="2900" kern="1200"/>
        </a:p>
      </dsp:txBody>
      <dsp:txXfrm>
        <a:off x="56237" y="1309022"/>
        <a:ext cx="7580097" cy="1039555"/>
      </dsp:txXfrm>
    </dsp:sp>
    <dsp:sp modelId="{93B126D7-634E-4C60-8C98-34DCD2F5E113}">
      <dsp:nvSpPr>
        <dsp:cNvPr id="0" name=""/>
        <dsp:cNvSpPr/>
      </dsp:nvSpPr>
      <dsp:spPr>
        <a:xfrm>
          <a:off x="0" y="2488334"/>
          <a:ext cx="7692571" cy="1152029"/>
        </a:xfrm>
        <a:prstGeom prst="round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en-US" sz="2900" kern="1200">
              <a:latin typeface="Calibri Light" panose="020F0302020204030204"/>
            </a:rPr>
            <a:t> m – number of time steps for a seasonal period, e.g. m = 12 for monthly data </a:t>
          </a:r>
          <a:endParaRPr lang="en-US" sz="2900" kern="1200"/>
        </a:p>
      </dsp:txBody>
      <dsp:txXfrm>
        <a:off x="56237" y="2544571"/>
        <a:ext cx="7580097" cy="103955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7T04:23:21.95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 16383,'0'0'0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5T13:47:16.004"/>
    </inkml:context>
    <inkml:brush xml:id="br0">
      <inkml:brushProperty name="width" value="0.08571" units="cm"/>
      <inkml:brushProperty name="height" value="0.08571" units="cm"/>
    </inkml:brush>
  </inkml:definitions>
  <inkml:trace contextRef="#ctx0" brushRef="#br0">1 43 24173,'0'7'630,"1"1"-360,2 1-90,2 1-1,2 1 1,-1 1 0,0 1-90,0 0-3482,4 17 3302,-4-14-2808,5 18 2538,-9-26-359,2 4 449,-4-10-539,1-5 719,-1-3-1158,0-12 1698,0-3 450,1-18-541,3 11 631,8-17-720,-2 28 449,15-12-629,-11 20 1787,12-2-1967,-12 10 470,18 8-830,-19 0 1298,12 6 0,-15-1 0,2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5T13:47:16.349"/>
    </inkml:context>
    <inkml:brush xml:id="br0">
      <inkml:brushProperty name="width" value="0.08571" units="cm"/>
      <inkml:brushProperty name="height" value="0.08571" units="cm"/>
    </inkml:brush>
  </inkml:definitions>
  <inkml:trace contextRef="#ctx0" brushRef="#br0">6 44 16103,'-3'8'1979,"0"2"774,6 7-2123,2 3 565,5-1-1105,-3-2 272,2 5-811,-6-7 1420,2 4-1691,-4-7 90,0-4 91,-1-5 179,0-1 270,0-20 180,0 8 360,0-26-91,2 18 271,3-15-360,0 14 359,6-8-89,-1 8-90,5 3-270,0 4-90,1 7-270,-4 2-270,0 3 450,-3 3 0,2 4 0,1 3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5T13:47:16.788"/>
    </inkml:context>
    <inkml:brush xml:id="br0">
      <inkml:brushProperty name="width" value="0.08571" units="cm"/>
      <inkml:brushProperty name="height" value="0.08571" units="cm"/>
    </inkml:brush>
  </inkml:definitions>
  <inkml:trace contextRef="#ctx0" brushRef="#br0">7 34 17512,'-3'-1'630,"1"0"-360,1 1 1529,0-1 725,1 12-2345,0-5 714,0 12-803,0-8 381,0 2-112,0 13 976,0-8-1155,0 20-90,2-21 90,5 13-90,0-20 0,8 4-90,-7-10-90,13-1 0,-11-5-360,23-25 360,-22 12-180,12-22 180,-20 22 90,0-1-3482,-3 4 3482,0-3 270,-1-1-90,-3 0 900,-18-10-990,9 16 359,-23-7-359,24 16 180,-13 2-180,17 3 2852,-4 5-3122,10-2 180,3 7 0,6-5 0,4 4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5T13:47:17.200"/>
    </inkml:context>
    <inkml:brush xml:id="br0">
      <inkml:brushProperty name="width" value="0.08571" units="cm"/>
      <inkml:brushProperty name="height" value="0.08571" units="cm"/>
    </inkml:brush>
  </inkml:definitions>
  <inkml:trace contextRef="#ctx0" brushRef="#br0">0 0 21745,'3'12'1619,"1"0"-1080,3 4-89,0 1 0,1 3-4342,-1 0 4252,0 2 1039,1 8-1129,0-8-90,1 6 0,0 2-180,-4-11-90,2 9-720,-5-15 450,-1-4 360,-2-22-2268,1 1 2358,-2-16 90,2 10 719,3-39-719,2 28 360,10-40-450,-4 52 90,7-6 2178,-7 16-1998,12 3-360,-10 2 180,19 2-180,-22 1-540,8 2 3482,-12-2-2942,1 2 0,0 0 0,1 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5T13:47:41.970"/>
    </inkml:context>
    <inkml:brush xml:id="br0">
      <inkml:brushProperty name="width" value="0.08571" units="cm"/>
      <inkml:brushProperty name="height" value="0.08571" units="cm"/>
    </inkml:brush>
  </inkml:definitions>
  <inkml:trace contextRef="#ctx0" brushRef="#br0">1 1 27321,'10'68'450,"-5"-8"0,-2 2-450,-1-15 0,-1 0-2786,0 12 1,0-2 2785,-1 14 90,2-14 1306,-1-7-1306,1 3 772,-2-15-952,0-13-360,-2-13-360,-2-15 810,1-6 0,-1-12 0,3-1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5T13:47:42.439"/>
    </inkml:context>
    <inkml:brush xml:id="br0">
      <inkml:brushProperty name="width" value="0.08571" units="cm"/>
      <inkml:brushProperty name="height" value="0.08571" units="cm"/>
    </inkml:brush>
  </inkml:definitions>
  <inkml:trace contextRef="#ctx0" brushRef="#br0">250 0 24353,'0'11'990,"0"-1"-6291,-3 1 5571,-2 1-1078,-6 2 1078,-2 1-530,-2 1 440,-3 1 180,-8 8-180,5-8 1427,-6 8-1247,-11 6-270,19-15 0,-15 12 2178,26-21-2538,-1 2 180,6-6-180,4 1 270,4-4-90,15 0 3572,-7 1-3212,22 6-180,-19 0 180,31 18-180,-27-12 0,25 19-90,-24-17-3212,34 32 3212,-32-27-230,27 23 230,-38-31 0,9 5 0,-15-11 0,3 1-360,-6-5 360,-1 1 0,-2-3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5T13:53:27.295"/>
    </inkml:context>
    <inkml:brush xml:id="br0">
      <inkml:brushProperty name="width" value="0.08571" units="cm"/>
      <inkml:brushProperty name="height" value="0.08571" units="cm"/>
    </inkml:brush>
  </inkml:definitions>
  <inkml:trace contextRef="#ctx0" brushRef="#br0">0 0 22014,'0'16'1440,"0"14"-6741,0-5 6290,0 45-449,0-13 1139,0 15-1185,1-19 1,1-1 545,0-3-816,2 10 1,0-4-314,-2-23-451,3 26 270,-5-47 3122,1 3-3481,-1-12 629,0-12 0,-1-4 0,0-12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5T13:53:27.593"/>
    </inkml:context>
    <inkml:brush xml:id="br0">
      <inkml:brushProperty name="width" value="0.08571" units="cm"/>
      <inkml:brushProperty name="height" value="0.08571" units="cm"/>
    </inkml:brush>
  </inkml:definitions>
  <inkml:trace contextRef="#ctx0" brushRef="#br0">1 53 22554,'13'-4'990,"0"-1"-541,2 1 1,2 0 0,-2 0-90,4 1-1,-1 0-89,0 0-2942,15 1 2942,-11 0-90,7 1 269,1-2-449,-15 3-629,18-5-541,-20 3 1170,1 0 0,-4-1 0,-1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5T13:53:27.860"/>
    </inkml:context>
    <inkml:brush xml:id="br0">
      <inkml:brushProperty name="width" value="0.08571" units="cm"/>
      <inkml:brushProperty name="height" value="0.08571" units="cm"/>
    </inkml:brush>
  </inkml:definitions>
  <inkml:trace contextRef="#ctx0" brushRef="#br0">1 50 18950,'18'0'360,"2"0"-181,3-2-89,2-2 0,2-1 0,-1-2-90,1 3 90,0-2 0,-3 1-90,9-1 835,-14 3-1285,7-1 1337,-19 4-887,0-1 0,-1 0 0,1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5T13:53:28.176"/>
    </inkml:context>
    <inkml:brush xml:id="br0">
      <inkml:brushProperty name="width" value="0.08571" units="cm"/>
      <inkml:brushProperty name="height" value="0.08571" units="cm"/>
    </inkml:brush>
  </inkml:definitions>
  <inkml:trace contextRef="#ctx0" brushRef="#br0">1 31 22104,'9'3'1260,"2"-1"-6381,4-2 5571,1 0-1078,5 0 988,2 0-440,4 0 620,12-4 179,17-4-539,-11 1 270,26-3-630,-47 7 180,15 0 0,-27 4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7T04:23:23.01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 16383,'0'0'0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7T04:23:25.29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0 16383,'0'0'0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5T13:47:07.760"/>
    </inkml:context>
    <inkml:brush xml:id="br0">
      <inkml:brushProperty name="width" value="0.08571" units="cm"/>
      <inkml:brushProperty name="height" value="0.08571" units="cm"/>
    </inkml:brush>
  </inkml:definitions>
  <inkml:trace contextRef="#ctx0" brushRef="#br0">1 0 16438,'0'11'1978,"3"2"-988,3 12-630,0-7 269,4 13 541,0 10-631,1-2-89,3 18-180,-6-24 270,7 22-181,-4-15 1,7 22-90,-2-8-90,0 2 0,2-1-90,-1-3 0,2-2-90,-5-13 0,1-3 90,-1-1-90,4 4 90,5 11-90,1-2 90,0 1-90,-1-1 0,0 0 90,-2-3-90,-4-10 0,7 11 0,-11-22 0,16 25 0,-13-20 0,9 13 0,-6-8 0,-2-7 0,-4-1 0,1 0 0,-4-5 0,11 18 0,-11-17 90,14 26-90,-11-18 89,8 13 1,-4-7 0,1-2 90,2-1-180,-5-9 180,11 13-90,-7-14 0,11 12 0,-5-9 0,0-2 0,0-2 0,1 0 0,-1 1-90,-4-3 180,10 9-90,-9-7-90,10 7 90,-6-8 0,-2-2-1,-1-3 1,-2 0 0,-2 0 0,-1 0 0,-1 1 0,-1 0 0,0 1-90,-1-1 90,1-1-90,1 2-90,1-4 90,10 5 0,-10-8 0,5 3-90,-6-7 90,0 2 90,7 0-90,-2 0 0,2 1 90,9 3-90,-5-2 0,6 2 0,-8-6-90,-1-1 0,0 0 90,-2 0-90,2-1 90,-9 0 0,1 0 0,-3-1 0,-3 0 0,11 3 0,-5-2 90,8 2-90,-5-3 0,2-2 0,1 0 0,0 0 0,2 0 0,12 0 0,-13 0 0,22-1 0,-19-2 0,12-2 0,-4 0 0,-1 0 0,1 0 0,-8 1 0,-3 2 0,-1 0 0,-1 0 0,6 0 0,-2-1 0,10-4 0,-9 1-90,8-3 90,-15 4-90,11-4 0,-7 3 0,11-2 90,-6 0 0,2 1-90,-2 0 90,-5 2-89,12-4 89,-12 4 0,13-5-90,-7 1 90,0-1-90,-1 0 90,-3 1-90,-2-1 90,-2 3-90,0-3 90,-1 2-90,0-1 90,0 0-90,1-1 90,1 0-90,3-2 90,1 1-90,1 0 90,2 0 0,-6 4 0,-2 0 0,-1 2 0,3-3 0,7-1 0,2-2-90,13-5 90,-11 4 0,10-5 0,-22 8-90,9-2 90,-11 3 0,10-4-90,-8 2 90,1-2-90,1-1 90,2-2-3482,-6 3 3482,2 0 0,-9 5-180,16-8 90,-4 2 90,16-5-90,-10 2-89,3 3 89,-4-1 3482,-8 4-3482,7-6 90,-15 8-90,18-12 90,-14 7 0,9-5 0,-6 3 0,-2-1 0,-3 1 0,-3 2 0,6-3 0,-10 8 0,14-10 0,-8 6 90,5-3-90,-3 2 0,2 2 90,-1-1-90,5-1 0,-2 1 90,-1 2-90,5-5 0,-7 4 0,3 0 89,4-3-89,-11 5 0,11-6 0,-12 7 0,9-4 0,-13 7 0,14-8 90,-10 6 0,6-4-90,-3 1 90,-1-1-90,1-1 90,-5 3-90,9-5 0,-12 7-90,12-8 90,-11 6-90,6-2 90,-3 2-90,-1 0 90,1 0 0,-3 2-90,5-3 90,-6 4-89,9-5 89,-7 4-90,5-2 90,-4 3-90,0-1 90,1 0-90,0 0 90,1-1-90,-2 1 0,6-3 90,-5 3-90,6-2 0,-6 1 90,0 1 0,6-4 0,-5 3 0,6-5 0,-7 5 90,2-1-90,-2 2 0,0 0 0,-1 2 0,-2 0 0,-1 0 0,-1 1 0,-2 2 90,1-3-90,-2 3 90,2-4-90,-2 3 90,1-1-90,-1 1 0,-2 0 0,1 0 90,-1 0-90,0 1 0,4-3 0,-4 2 0,3-1 0,-2 1 0,-2 3-90,-1-1-810,-1 1 900,-6 0 0,-4-2 0,-6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5T13:50:54.500"/>
    </inkml:context>
    <inkml:brush xml:id="br0">
      <inkml:brushProperty name="width" value="0.08571" units="cm"/>
      <inkml:brushProperty name="height" value="0.08571" units="cm"/>
      <inkml:brushProperty name="color" value="#004F8B"/>
    </inkml:brush>
  </inkml:definitions>
  <inkml:trace contextRef="#ctx0" brushRef="#br0">393 0 23004,'0'12'719,"0"2"-449,0 7 90,-1 3 0,0 9-90,-4 5-3302,0 6 3391,-2 4-546,-2 7 727,-5 27-355,4-21 0,0 2-95,2-13 0,1 2 135,-5 39 0,1 1-1076,5-31 1,0-3 895,-1 9 0,0-2 45,-3 25 2060,4-59-2150,1-9 535,-3-11-445,-9-3-90,3-3 0,-7-9 182,2-12-182,3 0 0,-22-48 0,20 30-180,-17-49-45,24 33 0,3 2 135,-5-13 90,-2-36-90,13 75 270,-4-10-90,4 21 0,-1-2 0,3 12 0,0 0 0,0 7 0,1 14-2359,12 32 2359,-6-10 2171,19 36-2261,-10-22 90,10 14-90,6 19 0,-14-40 0,10 28 0,-19-50 3388,5 9-3388,-7-21 12,3-4-12,-5-8 0,3-1 0,-2-4 0,0-4 0,1-2 0,3-7 0,1-1 0,3-4 0,3-2 0,24-24 0,4 1 0,25-18 0,-18 21 0,11-2-3392,-15 13 3392,-2 2 0,-6 6 0,-9 5 0,4 3 0,-5 1 0,-3 4 0,-15 8 3392,-6 1-3460,-4 1 1,-15-8-1,-2-2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5T13:46:59.603"/>
    </inkml:context>
    <inkml:brush xml:id="br0">
      <inkml:brushProperty name="width" value="0.08571" units="cm"/>
      <inkml:brushProperty name="height" value="0.08571" units="cm"/>
    </inkml:brush>
  </inkml:definitions>
  <inkml:trace contextRef="#ctx0" brushRef="#br0">190 46 12354,'5'-9'899,"-2"3"2007,0 0-2546,-1 4 2196,-3 14-2106,-1 0-1470,-5 12 2549,-24 35-990,3-13 1918,-11 19-1558,-5-4-719,27-41 0,-13 14-270,27-35-90,8-17 3392,4 0-3662,9-16 1,2-1 269,1-1-45,1-2 0,0 1 135,-4 8 180,24-26 90,-24 34 270,18-10-270,-25 29 360,10 8-361,-8 1 1,5 7-90,-7-2 360,23 18-360,-17-16 90,25 16-180,-29-24 90,14 2 0,-17-7-90,7 1-180,-13-2-810,1 0 990,-4-1 0,-6-1 0,-1-2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5T13:47:00.735"/>
    </inkml:context>
    <inkml:brush xml:id="br0">
      <inkml:brushProperty name="width" value="0.08571" units="cm"/>
      <inkml:brushProperty name="height" value="0.08571" units="cm"/>
    </inkml:brush>
  </inkml:definitions>
  <inkml:trace contextRef="#ctx0" brushRef="#br0">46 6 16528,'0'-3'809,"0"0"1,0 3-451,0 4 91,0 2-90,0 6-3302,0 2 3302,0 6-1,0 3 451,-1 24-46,-1 2 1,-2 4-405,1 21-46,-1-8 1,0-1 45,1-10 0,1 4 0,0 12 0,0-7-702,0-18 1,0 0 431,0 21 0,0 10 0,0-11-90,0-27 0,1-1-641,0 22 0,0 8 0,0-7 641,0-17 0,1 1-30,-1 13 0,1 8 0,0-7 991,2-10 1,0-3-1007,0 1 0,-1 1-175,4 12 1,-1 0 174,-1-12 0,1 0 45,0 15 0,1 2-45,2 8 0,-1-3 45,-1-20 0,0-2 0,1 9 0,0-1-45,-2-16 0,0-1 297,1 4 1,0 2-298,1 4 0,0 2 0,1-3 0,-1 0-45,-1 0 0,0-1 0,2 27-45,-2-18 1,-1 0-46,1 20 90,-1-25 0,0 4-135,1 9 0,0-3 135,0 11 45,0-10 0,-1-3 45,-1-17-45,0 9 0,0 0 524,-1-8-434,0 8 0,0-2 183,-1-17-228,1 38 3392,-2-42-3392,2 31 0,-1-20 90,2 26-90,-2-22-3392,2 27 3392,-3-43 0,3 26 0,-2-22-90,1 8 90,-1-1-2269,0 9 2269,0-15 2269,0 5-2179,1-9-2359,0 22 2269,1-14-1607,0 29 1607,-2-42 1427,1 16-1427,-2-17-90,1 13 90,0-13-90,0 14 90,0-20 90,0 19-90,-1-20 0,2 13 0,-2-13 0,2 16 0,-2-14 2179,1 18-2179,1-21 3392,-2 5-3392,1-1 0,-1-7 0,0 11 0,1 1 0,-1-6 90,2 10-90,-2-20 0,1 4-90,-1-8-180,0 0-90,2 1 180,-1-3-90,0 1-1079,-1-2 1349,0-4 0,-1-5 0,0-6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5T13:47:03.268"/>
    </inkml:context>
    <inkml:brush xml:id="br0">
      <inkml:brushProperty name="width" value="0.08571" units="cm"/>
      <inkml:brushProperty name="height" value="0.08571" units="cm"/>
    </inkml:brush>
  </inkml:definitions>
  <inkml:trace contextRef="#ctx0" brushRef="#br0">9 17 12647,'-3'0'630,"0"0"-270,2 0 4859,0 0-4679,4 0 231,0 0-231,6 0 75,-2 0-165,2 0 512,3 0-512,0 0 359,12 0-2672,34 0 2133,-16 0 0,-4-1 0,3 1 135,-3-1 0,1 1-136,30-1-134,-20 0 0,-1 1-45,6 0-263,-1 0 1,0 1 262,8-1 0,13 0 0,1 1-90,-10-1 45,-15 0 0,-2 0-45,3 0 0,-3-2 90,10 0-46,10-1 1,3 1-45,6-1 898,-25 2 0,6 0 0,-8 0-898,4 1 30,0 0 0,11 0 0,-8 0-30,-17 1 0,-2-1 0,13 0 0,6 1 0,-10-1 0,8 2 0,-5 0 0,0 0 0,17 2 749,-15 0-749,17-1 0,2 0 0,-3-1-157,-17-1 1,8 1 0,-9-2 156,5 0 0,6 0 0,0-1 0,-7 0 0,13 0 0,0 0 0,-4 1 0,4-1 0,-1 1 0,-14 0 0,0 1 0,-2 0-2777,-9 1 2777,20 1 0,-9-1-120,-9 0 0,2-1 120,20 2 0,-6-1 0,-3 1 0,-14 0 0,20 3 0,-33-2 0,45 5 0,-35-5-979,6 0 0,-1-1 979,-10-2 957,9-1 1,0 0-1048,-2 0 126,5-1 0,-1 1-126,-15 0-270,34-3 270,-40 3 3123,32-2-3213,-31 2-180,30 0 270,-29 0-360,33 0 360,-30 0-180,32 0 180,-33 1 90,12 0-90,-20 1-179,31 3 269,-26-3-90,37 2 90,-45-4-90,25 0 90,-25 0 0,20 0-3392,-22 0 3392,10 0-2359,-12 0 2359,1 0 0,4 0 0,-3 0-90,29-2 90,-25 1-89,27-2-1,-30 2 2178,20 0-2178,-20 0 3302,20 1-3212,-24 0-90,15 0 0,-13 0 0,14 0 90,-14-1 0,16 0-90,-17 0 90,15-1-90,-17 2 1,14-1 89,-15 1-90,12-1 90,-12 1 0,12 0 0,-10 0 0,15 0 0,-14 0 0,20-2 90,-17 2-90,14-3 0,-14 3 89,19-2-89,-17 0 90,15 0-90,-19 0 90,18-2-90,-16 2 0,12-2 90,-17 3-90,1 0 0,-2 0 0,0 0 0,-1 0 0,18-3 0,-15 3 0,14-2 0,-17 1-90,12-2 0,-8 1 90,9 0 0,-13 2 0,3 1 0,-5 0-179,11 0 179,-10 0-90,14 0 0,-14 0 0,7 0 90,-8 0-180,4 0 180,-6 0-90,-1 0 90,-1 0 0,-3 0-270,1 0 180,0 0-540,1 0 91,-3 6 539,0-4 0,-4 6 90,3-6-3302,-3 3 3212,1-3-2179,0 3 2359,-3 0 270,-10 13-90,-10 15-181,0-4 181,-11 21-270,21-30 360,-18 27 1998,20-28-2088,-16 21 3122,19-24-3212,-11 16-180,16-21 0,-6 8-90,10-14-180,-3 2-90,6-6-270,-1-4-3391,1-3 3931,4-11 0,2 0 0,5-6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5T13:47:03.792"/>
    </inkml:context>
    <inkml:brush xml:id="br0">
      <inkml:brushProperty name="width" value="0.08571" units="cm"/>
      <inkml:brushProperty name="height" value="0.08571" units="cm"/>
    </inkml:brush>
  </inkml:definitions>
  <inkml:trace contextRef="#ctx0" brushRef="#br0">6 11 16977,'-2'-3'900,"-1"-1"-540,3 2 89,-1 1 3059,1 0-2878,0 6-4342,1 1 4252,0 5 1219,3 6-1399,-1-3 629,8 21-719,-6-14 270,9 30-360,-6-27 89,5 21 3303,-6-25-3212,10 21-360,-10-25-180,12 15-180,-12-26-359,5 2 179,-7-10-90,1-1 630,-3-3 0,0-5 0,1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94FB11-690F-4743-99ED-1360B9860006}" type="datetimeFigureOut">
              <a:rPr lang="en-US" smtClean="0"/>
              <a:t>11/27/2021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22CAA7-47D3-054D-935A-2D6FC23F75FE}" type="slidenum">
              <a:rPr lang="en-US" smtClean="0"/>
              <a:t>‹#›</a:t>
            </a:fld>
            <a:endParaRPr lang="en-US"/>
          </a:p>
        </p:txBody>
      </p:sp>
    </p:spTree>
    <p:extLst>
      <p:ext uri="{BB962C8B-B14F-4D97-AF65-F5344CB8AC3E}">
        <p14:creationId xmlns:p14="http://schemas.microsoft.com/office/powerpoint/2010/main" val="282342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mastersindatascience.org/learning/what-is-arima-modeling/"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mastersindatascience.org/learning/what-is-arima-modeling/"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Curse_of_dimensionality"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dcb566e1d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dcb566e1d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towardsdatascience.com</a:t>
            </a:r>
            <a:r>
              <a:rPr lang="en-US"/>
              <a:t>/predicting-future-stock-market-trends-with-python-machine-learning-2bf3f1633b3c</a:t>
            </a:r>
          </a:p>
        </p:txBody>
      </p:sp>
      <p:sp>
        <p:nvSpPr>
          <p:cNvPr id="4" name="Slide Number Placeholder 3"/>
          <p:cNvSpPr>
            <a:spLocks noGrp="1"/>
          </p:cNvSpPr>
          <p:nvPr>
            <p:ph type="sldNum" sz="quarter" idx="5"/>
          </p:nvPr>
        </p:nvSpPr>
        <p:spPr/>
        <p:txBody>
          <a:bodyPr/>
          <a:lstStyle/>
          <a:p>
            <a:fld id="{D222CAA7-47D3-054D-935A-2D6FC23F75FE}" type="slidenum">
              <a:rPr lang="en-US" smtClean="0"/>
              <a:t>22</a:t>
            </a:fld>
            <a:endParaRPr lang="en-US"/>
          </a:p>
        </p:txBody>
      </p:sp>
    </p:spTree>
    <p:extLst>
      <p:ext uri="{BB962C8B-B14F-4D97-AF65-F5344CB8AC3E}">
        <p14:creationId xmlns:p14="http://schemas.microsoft.com/office/powerpoint/2010/main" val="10121557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u="none" strike="noStrike" kern="1200">
                <a:solidFill>
                  <a:schemeClr val="tx1"/>
                </a:solidFill>
                <a:effectLst/>
                <a:latin typeface="+mn-lt"/>
                <a:ea typeface="+mn-ea"/>
                <a:cs typeface="+mn-cs"/>
              </a:rPr>
              <a:t>For a very low value of k (suppose k=1), the model overfits on the training data, which leads to a high error rate on the validation set. On the other hand, for a high value of k, the model performs poorly on both train and validation set. If you observe closely, the validation error curve reaches a minima at a value of k = 9. This value of k is the optimum value of the model (it will vary for different datasets). This curve is known as an ‘</a:t>
            </a:r>
            <a:r>
              <a:rPr lang="en-SG" sz="1200" b="1" i="0" u="none" strike="noStrike" kern="1200">
                <a:solidFill>
                  <a:schemeClr val="tx1"/>
                </a:solidFill>
                <a:effectLst/>
                <a:latin typeface="+mn-lt"/>
                <a:ea typeface="+mn-ea"/>
                <a:cs typeface="+mn-cs"/>
              </a:rPr>
              <a:t>elbow curve</a:t>
            </a:r>
            <a:r>
              <a:rPr lang="en-SG" sz="1200" b="0" i="0" u="none" strike="noStrike" kern="1200">
                <a:solidFill>
                  <a:schemeClr val="tx1"/>
                </a:solidFill>
                <a:effectLst/>
                <a:latin typeface="+mn-lt"/>
                <a:ea typeface="+mn-ea"/>
                <a:cs typeface="+mn-cs"/>
              </a:rPr>
              <a:t>‘ (because it has a shape like an elbow) and is usually used to determine the k value.</a:t>
            </a:r>
          </a:p>
          <a:p>
            <a:r>
              <a:rPr lang="en-US"/>
              <a:t>https://</a:t>
            </a:r>
            <a:r>
              <a:rPr lang="en-US" err="1"/>
              <a:t>www.analyticsvidhya.com</a:t>
            </a:r>
            <a:r>
              <a:rPr lang="en-US"/>
              <a:t>/blog/2018/08/k-nearest-neighbor-introduction-regression-python/</a:t>
            </a:r>
          </a:p>
        </p:txBody>
      </p:sp>
      <p:sp>
        <p:nvSpPr>
          <p:cNvPr id="4" name="Slide Number Placeholder 3"/>
          <p:cNvSpPr>
            <a:spLocks noGrp="1"/>
          </p:cNvSpPr>
          <p:nvPr>
            <p:ph type="sldNum" sz="quarter" idx="5"/>
          </p:nvPr>
        </p:nvSpPr>
        <p:spPr/>
        <p:txBody>
          <a:bodyPr/>
          <a:lstStyle/>
          <a:p>
            <a:fld id="{4469A857-62F5-3949-AFD1-AF01200DF048}" type="slidenum">
              <a:rPr lang="en-US" smtClean="0"/>
              <a:t>23</a:t>
            </a:fld>
            <a:endParaRPr lang="en-US"/>
          </a:p>
        </p:txBody>
      </p:sp>
    </p:spTree>
    <p:extLst>
      <p:ext uri="{BB962C8B-B14F-4D97-AF65-F5344CB8AC3E}">
        <p14:creationId xmlns:p14="http://schemas.microsoft.com/office/powerpoint/2010/main" val="14129832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u="none" strike="noStrike" kern="1200">
                <a:solidFill>
                  <a:schemeClr val="tx1"/>
                </a:solidFill>
                <a:effectLst/>
                <a:latin typeface="+mn-lt"/>
                <a:ea typeface="+mn-ea"/>
                <a:cs typeface="+mn-cs"/>
              </a:rPr>
              <a:t>For a very low value of k (suppose k=1), the model overfits on the training data, which leads to a high error rate on the validation set. On the other hand, for a high value of k, the model performs poorly on both train and validation set. If you observe closely, the validation error curve reaches a minima at a value of k = 9. This value of k is the optimum value of the model (it will vary for different datasets). This curve is known as an ‘</a:t>
            </a:r>
            <a:r>
              <a:rPr lang="en-SG" sz="1200" b="1" i="0" u="none" strike="noStrike" kern="1200">
                <a:solidFill>
                  <a:schemeClr val="tx1"/>
                </a:solidFill>
                <a:effectLst/>
                <a:latin typeface="+mn-lt"/>
                <a:ea typeface="+mn-ea"/>
                <a:cs typeface="+mn-cs"/>
              </a:rPr>
              <a:t>elbow curve</a:t>
            </a:r>
            <a:r>
              <a:rPr lang="en-SG" sz="1200" b="0" i="0" u="none" strike="noStrike" kern="1200">
                <a:solidFill>
                  <a:schemeClr val="tx1"/>
                </a:solidFill>
                <a:effectLst/>
                <a:latin typeface="+mn-lt"/>
                <a:ea typeface="+mn-ea"/>
                <a:cs typeface="+mn-cs"/>
              </a:rPr>
              <a:t>‘ (because it has a shape like an elbow) and is usually used to determine the k value.</a:t>
            </a:r>
          </a:p>
          <a:p>
            <a:r>
              <a:rPr lang="en-US"/>
              <a:t>https://</a:t>
            </a:r>
            <a:r>
              <a:rPr lang="en-US" err="1"/>
              <a:t>www.analyticsvidhya.com</a:t>
            </a:r>
            <a:r>
              <a:rPr lang="en-US"/>
              <a:t>/blog/2018/08/k-nearest-neighbor-introduction-regression-python/</a:t>
            </a:r>
          </a:p>
        </p:txBody>
      </p:sp>
      <p:sp>
        <p:nvSpPr>
          <p:cNvPr id="4" name="Slide Number Placeholder 3"/>
          <p:cNvSpPr>
            <a:spLocks noGrp="1"/>
          </p:cNvSpPr>
          <p:nvPr>
            <p:ph type="sldNum" sz="quarter" idx="5"/>
          </p:nvPr>
        </p:nvSpPr>
        <p:spPr/>
        <p:txBody>
          <a:bodyPr/>
          <a:lstStyle/>
          <a:p>
            <a:fld id="{4469A857-62F5-3949-AFD1-AF01200DF048}" type="slidenum">
              <a:rPr lang="en-US" smtClean="0"/>
              <a:t>24</a:t>
            </a:fld>
            <a:endParaRPr lang="en-US"/>
          </a:p>
        </p:txBody>
      </p:sp>
    </p:spTree>
    <p:extLst>
      <p:ext uri="{BB962C8B-B14F-4D97-AF65-F5344CB8AC3E}">
        <p14:creationId xmlns:p14="http://schemas.microsoft.com/office/powerpoint/2010/main" val="3264977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expected as KNN does</a:t>
            </a:r>
            <a:br>
              <a:rPr lang="en-US"/>
            </a:br>
            <a:r>
              <a:rPr lang="en-US"/>
              <a:t>may not perform well in </a:t>
            </a:r>
            <a:br>
              <a:rPr lang="en-US"/>
            </a:br>
            <a:r>
              <a:rPr lang="en-US"/>
              <a:t>extrapolating results but more </a:t>
            </a:r>
            <a:br>
              <a:rPr lang="en-US"/>
            </a:br>
            <a:r>
              <a:rPr lang="en-US"/>
              <a:t>suitable for interpolating.</a:t>
            </a:r>
          </a:p>
          <a:p>
            <a:endParaRPr lang="en-US"/>
          </a:p>
        </p:txBody>
      </p:sp>
      <p:sp>
        <p:nvSpPr>
          <p:cNvPr id="4" name="Slide Number Placeholder 3"/>
          <p:cNvSpPr>
            <a:spLocks noGrp="1"/>
          </p:cNvSpPr>
          <p:nvPr>
            <p:ph type="sldNum" sz="quarter" idx="5"/>
          </p:nvPr>
        </p:nvSpPr>
        <p:spPr/>
        <p:txBody>
          <a:bodyPr/>
          <a:lstStyle/>
          <a:p>
            <a:fld id="{4469A857-62F5-3949-AFD1-AF01200DF048}" type="slidenum">
              <a:rPr lang="en-US" smtClean="0"/>
              <a:t>28</a:t>
            </a:fld>
            <a:endParaRPr lang="en-US"/>
          </a:p>
        </p:txBody>
      </p:sp>
    </p:spTree>
    <p:extLst>
      <p:ext uri="{BB962C8B-B14F-4D97-AF65-F5344CB8AC3E}">
        <p14:creationId xmlns:p14="http://schemas.microsoft.com/office/powerpoint/2010/main" val="3796582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The range (max – min) of prices for dataset in Quarter &gt; Month &gt; Day, Quarterly data is predicting more and for a larger range. Since quarterly data would increase more than Month and Day, their corresponding RMSE would be bigger for Quarter then followed by Month and Day.</a:t>
            </a:r>
          </a:p>
        </p:txBody>
      </p:sp>
      <p:sp>
        <p:nvSpPr>
          <p:cNvPr id="4" name="Slide Number Placeholder 3"/>
          <p:cNvSpPr>
            <a:spLocks noGrp="1"/>
          </p:cNvSpPr>
          <p:nvPr>
            <p:ph type="sldNum" sz="quarter" idx="5"/>
          </p:nvPr>
        </p:nvSpPr>
        <p:spPr/>
        <p:txBody>
          <a:bodyPr/>
          <a:lstStyle/>
          <a:p>
            <a:fld id="{D222CAA7-47D3-054D-935A-2D6FC23F75FE}" type="slidenum">
              <a:rPr lang="en-US" smtClean="0"/>
              <a:t>32</a:t>
            </a:fld>
            <a:endParaRPr lang="en-US"/>
          </a:p>
        </p:txBody>
      </p:sp>
    </p:spTree>
    <p:extLst>
      <p:ext uri="{BB962C8B-B14F-4D97-AF65-F5344CB8AC3E}">
        <p14:creationId xmlns:p14="http://schemas.microsoft.com/office/powerpoint/2010/main" val="25242621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The range (max – min) of prices for dataset in Quarter &gt; Month &gt; Day, Quarterly data is predicting more and for a larger range. Since quarterly data would increase more than Month and Day, their corresponding RMSE would be bigger for Quarter then followed by Month and Day.</a:t>
            </a:r>
          </a:p>
        </p:txBody>
      </p:sp>
      <p:sp>
        <p:nvSpPr>
          <p:cNvPr id="4" name="Slide Number Placeholder 3"/>
          <p:cNvSpPr>
            <a:spLocks noGrp="1"/>
          </p:cNvSpPr>
          <p:nvPr>
            <p:ph type="sldNum" sz="quarter" idx="5"/>
          </p:nvPr>
        </p:nvSpPr>
        <p:spPr/>
        <p:txBody>
          <a:bodyPr/>
          <a:lstStyle/>
          <a:p>
            <a:fld id="{D222CAA7-47D3-054D-935A-2D6FC23F75FE}" type="slidenum">
              <a:rPr lang="en-US" smtClean="0"/>
              <a:t>33</a:t>
            </a:fld>
            <a:endParaRPr lang="en-US"/>
          </a:p>
        </p:txBody>
      </p:sp>
    </p:spTree>
    <p:extLst>
      <p:ext uri="{BB962C8B-B14F-4D97-AF65-F5344CB8AC3E}">
        <p14:creationId xmlns:p14="http://schemas.microsoft.com/office/powerpoint/2010/main" val="3580983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69A857-62F5-3949-AFD1-AF01200DF048}" type="slidenum">
              <a:rPr lang="en-US" smtClean="0"/>
              <a:t>36</a:t>
            </a:fld>
            <a:endParaRPr lang="en-US"/>
          </a:p>
        </p:txBody>
      </p:sp>
    </p:spTree>
    <p:extLst>
      <p:ext uri="{BB962C8B-B14F-4D97-AF65-F5344CB8AC3E}">
        <p14:creationId xmlns:p14="http://schemas.microsoft.com/office/powerpoint/2010/main" val="12971566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69A857-62F5-3949-AFD1-AF01200DF048}" type="slidenum">
              <a:rPr lang="en-US" smtClean="0"/>
              <a:t>37</a:t>
            </a:fld>
            <a:endParaRPr lang="en-US"/>
          </a:p>
        </p:txBody>
      </p:sp>
    </p:spTree>
    <p:extLst>
      <p:ext uri="{BB962C8B-B14F-4D97-AF65-F5344CB8AC3E}">
        <p14:creationId xmlns:p14="http://schemas.microsoft.com/office/powerpoint/2010/main" val="2891520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https://www.mastersindatascience.org/learning/what-is-arima-modeling/</a:t>
            </a:r>
            <a:endParaRPr lang="en-US"/>
          </a:p>
          <a:p>
            <a:endParaRPr lang="en-US">
              <a:cs typeface="Calibri"/>
            </a:endParaRPr>
          </a:p>
          <a:p>
            <a:r>
              <a:rPr lang="en-SG"/>
              <a:t>Flexible enough to capture some of the trend and relationships of the data.</a:t>
            </a:r>
          </a:p>
          <a:p>
            <a:r>
              <a:rPr lang="en-SG"/>
              <a:t>Simple enough to not overfit</a:t>
            </a:r>
          </a:p>
        </p:txBody>
      </p:sp>
      <p:sp>
        <p:nvSpPr>
          <p:cNvPr id="4" name="Slide Number Placeholder 3"/>
          <p:cNvSpPr>
            <a:spLocks noGrp="1"/>
          </p:cNvSpPr>
          <p:nvPr>
            <p:ph type="sldNum" sz="quarter" idx="5"/>
          </p:nvPr>
        </p:nvSpPr>
        <p:spPr/>
        <p:txBody>
          <a:bodyPr/>
          <a:lstStyle/>
          <a:p>
            <a:fld id="{D222CAA7-47D3-054D-935A-2D6FC23F75FE}" type="slidenum">
              <a:rPr lang="en-US" smtClean="0"/>
              <a:t>39</a:t>
            </a:fld>
            <a:endParaRPr lang="en-US"/>
          </a:p>
        </p:txBody>
      </p:sp>
    </p:spTree>
    <p:extLst>
      <p:ext uri="{BB962C8B-B14F-4D97-AF65-F5344CB8AC3E}">
        <p14:creationId xmlns:p14="http://schemas.microsoft.com/office/powerpoint/2010/main" val="19608533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https://www.mastersindatascience.org/learning/what-is-arima-modeling/</a:t>
            </a:r>
            <a:endParaRPr lang="en-US"/>
          </a:p>
          <a:p>
            <a:endParaRPr lang="en-US">
              <a:cs typeface="Calibri"/>
            </a:endParaRPr>
          </a:p>
          <a:p>
            <a:r>
              <a:rPr lang="en-SG"/>
              <a:t>Flexible enough to capture some of the trend and relationships of the data.</a:t>
            </a:r>
          </a:p>
          <a:p>
            <a:r>
              <a:rPr lang="en-SG"/>
              <a:t>Simple enough to not overfit</a:t>
            </a:r>
          </a:p>
        </p:txBody>
      </p:sp>
      <p:sp>
        <p:nvSpPr>
          <p:cNvPr id="4" name="Slide Number Placeholder 3"/>
          <p:cNvSpPr>
            <a:spLocks noGrp="1"/>
          </p:cNvSpPr>
          <p:nvPr>
            <p:ph type="sldNum" sz="quarter" idx="5"/>
          </p:nvPr>
        </p:nvSpPr>
        <p:spPr/>
        <p:txBody>
          <a:bodyPr/>
          <a:lstStyle/>
          <a:p>
            <a:fld id="{D222CAA7-47D3-054D-935A-2D6FC23F75FE}" type="slidenum">
              <a:rPr lang="en-US" smtClean="0"/>
              <a:t>40</a:t>
            </a:fld>
            <a:endParaRPr lang="en-US"/>
          </a:p>
        </p:txBody>
      </p:sp>
    </p:spTree>
    <p:extLst>
      <p:ext uri="{BB962C8B-B14F-4D97-AF65-F5344CB8AC3E}">
        <p14:creationId xmlns:p14="http://schemas.microsoft.com/office/powerpoint/2010/main" val="2502354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e96fd5876e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e96fd5876e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towardsdatascience.com</a:t>
            </a:r>
            <a:r>
              <a:rPr lang="en-US"/>
              <a:t>/the-complete-guide-to-time-series-analysis-and-forecasting-70d476bfe775</a:t>
            </a:r>
          </a:p>
        </p:txBody>
      </p:sp>
      <p:sp>
        <p:nvSpPr>
          <p:cNvPr id="4" name="Slide Number Placeholder 3"/>
          <p:cNvSpPr>
            <a:spLocks noGrp="1"/>
          </p:cNvSpPr>
          <p:nvPr>
            <p:ph type="sldNum" sz="quarter" idx="5"/>
          </p:nvPr>
        </p:nvSpPr>
        <p:spPr/>
        <p:txBody>
          <a:bodyPr/>
          <a:lstStyle/>
          <a:p>
            <a:fld id="{D222CAA7-47D3-054D-935A-2D6FC23F75FE}" type="slidenum">
              <a:rPr lang="en-US" smtClean="0"/>
              <a:t>49</a:t>
            </a:fld>
            <a:endParaRPr lang="en-US"/>
          </a:p>
        </p:txBody>
      </p:sp>
    </p:spTree>
    <p:extLst>
      <p:ext uri="{BB962C8B-B14F-4D97-AF65-F5344CB8AC3E}">
        <p14:creationId xmlns:p14="http://schemas.microsoft.com/office/powerpoint/2010/main" val="31482446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towardsdatascience.com</a:t>
            </a:r>
            <a:r>
              <a:rPr lang="en-US"/>
              <a:t>/the-complete-guide-to-time-series-analysis-and-forecasting-70d476bfe775</a:t>
            </a:r>
          </a:p>
        </p:txBody>
      </p:sp>
      <p:sp>
        <p:nvSpPr>
          <p:cNvPr id="4" name="Slide Number Placeholder 3"/>
          <p:cNvSpPr>
            <a:spLocks noGrp="1"/>
          </p:cNvSpPr>
          <p:nvPr>
            <p:ph type="sldNum" sz="quarter" idx="5"/>
          </p:nvPr>
        </p:nvSpPr>
        <p:spPr/>
        <p:txBody>
          <a:bodyPr/>
          <a:lstStyle/>
          <a:p>
            <a:fld id="{D222CAA7-47D3-054D-935A-2D6FC23F75FE}" type="slidenum">
              <a:rPr lang="en-US" smtClean="0"/>
              <a:t>50</a:t>
            </a:fld>
            <a:endParaRPr lang="en-US"/>
          </a:p>
        </p:txBody>
      </p:sp>
    </p:spTree>
    <p:extLst>
      <p:ext uri="{BB962C8B-B14F-4D97-AF65-F5344CB8AC3E}">
        <p14:creationId xmlns:p14="http://schemas.microsoft.com/office/powerpoint/2010/main" val="14815702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is on daily 5-year</a:t>
            </a:r>
          </a:p>
        </p:txBody>
      </p:sp>
      <p:sp>
        <p:nvSpPr>
          <p:cNvPr id="4" name="Slide Number Placeholder 3"/>
          <p:cNvSpPr>
            <a:spLocks noGrp="1"/>
          </p:cNvSpPr>
          <p:nvPr>
            <p:ph type="sldNum" sz="quarter" idx="5"/>
          </p:nvPr>
        </p:nvSpPr>
        <p:spPr/>
        <p:txBody>
          <a:bodyPr/>
          <a:lstStyle/>
          <a:p>
            <a:fld id="{D222CAA7-47D3-054D-935A-2D6FC23F75FE}" type="slidenum">
              <a:rPr lang="en-US" smtClean="0"/>
              <a:t>51</a:t>
            </a:fld>
            <a:endParaRPr lang="en-US"/>
          </a:p>
        </p:txBody>
      </p:sp>
    </p:spTree>
    <p:extLst>
      <p:ext uri="{BB962C8B-B14F-4D97-AF65-F5344CB8AC3E}">
        <p14:creationId xmlns:p14="http://schemas.microsoft.com/office/powerpoint/2010/main" val="40456866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towardsdatascience.com</a:t>
            </a:r>
            <a:r>
              <a:rPr lang="en-US"/>
              <a:t>/the-complete-guide-to-time-series-analysis-and-forecasting-70d476bfe775</a:t>
            </a:r>
          </a:p>
        </p:txBody>
      </p:sp>
      <p:sp>
        <p:nvSpPr>
          <p:cNvPr id="4" name="Slide Number Placeholder 3"/>
          <p:cNvSpPr>
            <a:spLocks noGrp="1"/>
          </p:cNvSpPr>
          <p:nvPr>
            <p:ph type="sldNum" sz="quarter" idx="5"/>
          </p:nvPr>
        </p:nvSpPr>
        <p:spPr/>
        <p:txBody>
          <a:bodyPr/>
          <a:lstStyle/>
          <a:p>
            <a:fld id="{D222CAA7-47D3-054D-935A-2D6FC23F75FE}" type="slidenum">
              <a:rPr lang="en-US" smtClean="0"/>
              <a:t>52</a:t>
            </a:fld>
            <a:endParaRPr lang="en-US"/>
          </a:p>
        </p:txBody>
      </p:sp>
    </p:spTree>
    <p:extLst>
      <p:ext uri="{BB962C8B-B14F-4D97-AF65-F5344CB8AC3E}">
        <p14:creationId xmlns:p14="http://schemas.microsoft.com/office/powerpoint/2010/main" val="10902407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a:br>
            <a:endParaRPr lang="en-US"/>
          </a:p>
        </p:txBody>
      </p:sp>
      <p:sp>
        <p:nvSpPr>
          <p:cNvPr id="4" name="Slide Number Placeholder 3"/>
          <p:cNvSpPr>
            <a:spLocks noGrp="1"/>
          </p:cNvSpPr>
          <p:nvPr>
            <p:ph type="sldNum" sz="quarter" idx="5"/>
          </p:nvPr>
        </p:nvSpPr>
        <p:spPr/>
        <p:txBody>
          <a:bodyPr/>
          <a:lstStyle/>
          <a:p>
            <a:fld id="{D222CAA7-47D3-054D-935A-2D6FC23F75FE}" type="slidenum">
              <a:rPr lang="en-US" smtClean="0"/>
              <a:t>67</a:t>
            </a:fld>
            <a:endParaRPr lang="en-US"/>
          </a:p>
        </p:txBody>
      </p:sp>
    </p:spTree>
    <p:extLst>
      <p:ext uri="{BB962C8B-B14F-4D97-AF65-F5344CB8AC3E}">
        <p14:creationId xmlns:p14="http://schemas.microsoft.com/office/powerpoint/2010/main" val="4214707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why did we choose to implement LSTM instead of the traditional RNN?</a:t>
            </a:r>
          </a:p>
          <a:p>
            <a:r>
              <a:rPr lang="en-US"/>
              <a:t>As we have learnt, recurrent neural networks face the vanishing gradient problem causing short term dependency problem in RNN where weight updates ignore information earlier back in time. In addition, they also face the exploding gradient problem, where gradient becomes too big the more backpropagation we do → resulting in large weight updates, causing gradient descent to diverge.</a:t>
            </a:r>
            <a:endParaRPr lang="en-US">
              <a:cs typeface="Calibri"/>
            </a:endParaRPr>
          </a:p>
          <a:p>
            <a:r>
              <a:rPr lang="en-US"/>
              <a:t>These problems prevent RNN from dealing with complex sequences, since we cannot optimize gradient through backpropagation in a meaningful way</a:t>
            </a:r>
            <a:endParaRPr lang="en-US">
              <a:cs typeface="Calibri"/>
            </a:endParaRPr>
          </a:p>
          <a:p>
            <a:br>
              <a:rPr lang="en-US">
                <a:cs typeface="+mn-lt"/>
              </a:rPr>
            </a:br>
            <a:endParaRPr lang="en-US"/>
          </a:p>
        </p:txBody>
      </p:sp>
      <p:sp>
        <p:nvSpPr>
          <p:cNvPr id="4" name="Slide Number Placeholder 3"/>
          <p:cNvSpPr>
            <a:spLocks noGrp="1"/>
          </p:cNvSpPr>
          <p:nvPr>
            <p:ph type="sldNum" sz="quarter" idx="5"/>
          </p:nvPr>
        </p:nvSpPr>
        <p:spPr/>
        <p:txBody>
          <a:bodyPr/>
          <a:lstStyle/>
          <a:p>
            <a:fld id="{D222CAA7-47D3-054D-935A-2D6FC23F75FE}" type="slidenum">
              <a:rPr lang="en-US" smtClean="0"/>
              <a:t>68</a:t>
            </a:fld>
            <a:endParaRPr lang="en-US"/>
          </a:p>
        </p:txBody>
      </p:sp>
    </p:spTree>
    <p:extLst>
      <p:ext uri="{BB962C8B-B14F-4D97-AF65-F5344CB8AC3E}">
        <p14:creationId xmlns:p14="http://schemas.microsoft.com/office/powerpoint/2010/main" val="29416284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why did we choose to implement LSTM instead of the traditional RNN?</a:t>
            </a:r>
          </a:p>
          <a:p>
            <a:r>
              <a:rPr lang="en-US"/>
              <a:t>As we have learnt, recurrent neural networks face the vanishing gradient problem causing short term dependency problem in RNN where weight updates ignore information earlier back in time. In addition, they also face the exploding gradient problem, where gradient becomes too big the more backpropagation we do → resulting in large weight updates, causing gradient descent to diverge.</a:t>
            </a:r>
            <a:endParaRPr lang="en-US">
              <a:cs typeface="Calibri"/>
            </a:endParaRPr>
          </a:p>
          <a:p>
            <a:r>
              <a:rPr lang="en-US"/>
              <a:t>These problems prevent RNN from dealing with complex sequences, since we cannot optimize gradient through backpropagation in a meaningful way</a:t>
            </a:r>
            <a:endParaRPr lang="en-US">
              <a:cs typeface="Calibri"/>
            </a:endParaRPr>
          </a:p>
          <a:p>
            <a:br>
              <a:rPr lang="en-US">
                <a:cs typeface="+mn-lt"/>
              </a:rPr>
            </a:br>
            <a:endParaRPr lang="en-US"/>
          </a:p>
        </p:txBody>
      </p:sp>
      <p:sp>
        <p:nvSpPr>
          <p:cNvPr id="4" name="Slide Number Placeholder 3"/>
          <p:cNvSpPr>
            <a:spLocks noGrp="1"/>
          </p:cNvSpPr>
          <p:nvPr>
            <p:ph type="sldNum" sz="quarter" idx="5"/>
          </p:nvPr>
        </p:nvSpPr>
        <p:spPr/>
        <p:txBody>
          <a:bodyPr/>
          <a:lstStyle/>
          <a:p>
            <a:fld id="{D222CAA7-47D3-054D-935A-2D6FC23F75FE}" type="slidenum">
              <a:rPr lang="en-US" smtClean="0"/>
              <a:t>69</a:t>
            </a:fld>
            <a:endParaRPr lang="en-US"/>
          </a:p>
        </p:txBody>
      </p:sp>
    </p:spTree>
    <p:extLst>
      <p:ext uri="{BB962C8B-B14F-4D97-AF65-F5344CB8AC3E}">
        <p14:creationId xmlns:p14="http://schemas.microsoft.com/office/powerpoint/2010/main" val="2786443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Main idea on how LSTM curb this problem is through the use of a forget gate.</a:t>
            </a:r>
          </a:p>
          <a:p>
            <a:r>
              <a:rPr lang="en-US"/>
              <a:t>This gate helps the current layer decide on which information is relevant. By running the information through a sigmoid function, values close to 0 could be forgotten and values closer to 1 will be retained.</a:t>
            </a:r>
            <a:endParaRPr lang="en-US">
              <a:cs typeface="Calibri"/>
            </a:endParaRPr>
          </a:p>
          <a:p>
            <a:r>
              <a:rPr lang="en-US"/>
              <a:t>This extracts important component of the information passed and will be updated in the cell state later on, before it is passed onto the next hidden layer.</a:t>
            </a:r>
            <a:endParaRPr lang="en-US">
              <a:cs typeface="Calibri"/>
            </a:endParaRPr>
          </a:p>
          <a:p>
            <a:endParaRPr lang="en-US">
              <a:cs typeface="Calibri"/>
            </a:endParaRPr>
          </a:p>
          <a:p>
            <a:r>
              <a:rPr lang="en-US">
                <a:cs typeface="Calibri"/>
              </a:rPr>
              <a:t>Since only values closer to 1 are retained, the problems of vanishing or exploding gradient are mitigated.</a:t>
            </a:r>
          </a:p>
          <a:p>
            <a:endParaRPr lang="en-US"/>
          </a:p>
          <a:p>
            <a:r>
              <a:rPr lang="en-US"/>
              <a:t>//could probably explain more high level details of forget gate</a:t>
            </a:r>
            <a:endParaRPr lang="en-US">
              <a:cs typeface="Calibri"/>
            </a:endParaRPr>
          </a:p>
        </p:txBody>
      </p:sp>
      <p:sp>
        <p:nvSpPr>
          <p:cNvPr id="4" name="Slide Number Placeholder 3"/>
          <p:cNvSpPr>
            <a:spLocks noGrp="1"/>
          </p:cNvSpPr>
          <p:nvPr>
            <p:ph type="sldNum" sz="quarter" idx="5"/>
          </p:nvPr>
        </p:nvSpPr>
        <p:spPr/>
        <p:txBody>
          <a:bodyPr/>
          <a:lstStyle/>
          <a:p>
            <a:fld id="{D222CAA7-47D3-054D-935A-2D6FC23F75FE}" type="slidenum">
              <a:rPr lang="en-US" smtClean="0"/>
              <a:t>71</a:t>
            </a:fld>
            <a:endParaRPr lang="en-US"/>
          </a:p>
        </p:txBody>
      </p:sp>
    </p:spTree>
    <p:extLst>
      <p:ext uri="{BB962C8B-B14F-4D97-AF65-F5344CB8AC3E}">
        <p14:creationId xmlns:p14="http://schemas.microsoft.com/office/powerpoint/2010/main" val="17893253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we create the LSTM model by selecting the following parameters. We kept the values that we chose for each parameter constant throughout the experiments, so that they will not affect our comparison of results between experiments.</a:t>
            </a:r>
            <a:br>
              <a:rPr lang="en-US">
                <a:cs typeface="+mn-lt"/>
              </a:rPr>
            </a:br>
            <a:br>
              <a:rPr lang="en-US">
                <a:cs typeface="+mn-lt"/>
              </a:rPr>
            </a:br>
            <a:r>
              <a:rPr lang="en-US">
                <a:cs typeface="Calibri"/>
              </a:rPr>
              <a:t>As with any neural network, we specify the basic parameters which are the number of neurons, hidden layers, output neurons, epochs and batch size for batch processing. TODO: explain epoch and batch size</a:t>
            </a:r>
          </a:p>
          <a:p>
            <a:endParaRPr lang="en-US"/>
          </a:p>
          <a:p>
            <a:r>
              <a:rPr lang="en-US">
                <a:cs typeface="Calibri" panose="020F0502020204030204"/>
              </a:rPr>
              <a:t>More significantly, as we</a:t>
            </a:r>
            <a:r>
              <a:rPr lang="en-US"/>
              <a:t> learnt that deep neural networks can be prone to overfitting due to too many parameters. So in order to mitigate overfitting we also added dropout rate into our LSTM model. This would randomly drop out neurons during batch training such that during the training phase, these neurons cannot be propagated through, to lessen picking up of noise or nuances of the training data.</a:t>
            </a:r>
            <a:br>
              <a:rPr lang="en-US">
                <a:cs typeface="+mn-lt"/>
              </a:rPr>
            </a:br>
            <a:endParaRPr lang="en-US">
              <a:cs typeface="Calibri"/>
            </a:endParaRPr>
          </a:p>
          <a:p>
            <a:r>
              <a:rPr lang="en-US"/>
              <a:t>In addition, we use ADAM to optimize our model. This is actually an extension of stochastic gradient descent, to update the weights iteratively based on training data.</a:t>
            </a:r>
            <a:endParaRPr lang="en-US">
              <a:cs typeface="Calibri"/>
            </a:endParaRPr>
          </a:p>
          <a:p>
            <a:endParaRPr lang="en-US">
              <a:cs typeface="Calibri"/>
            </a:endParaRPr>
          </a:p>
          <a:p>
            <a:r>
              <a:rPr lang="en-US">
                <a:cs typeface="Calibri"/>
              </a:rPr>
              <a:t>Now, that our model is specified and trained on </a:t>
            </a:r>
            <a:r>
              <a:rPr lang="en-US" err="1">
                <a:cs typeface="Calibri"/>
              </a:rPr>
              <a:t>timestepped</a:t>
            </a:r>
            <a:r>
              <a:rPr lang="en-US">
                <a:cs typeface="Calibri"/>
              </a:rPr>
              <a:t> data, lets move on to see the results we got.</a:t>
            </a:r>
          </a:p>
        </p:txBody>
      </p:sp>
      <p:sp>
        <p:nvSpPr>
          <p:cNvPr id="4" name="Slide Number Placeholder 3"/>
          <p:cNvSpPr>
            <a:spLocks noGrp="1"/>
          </p:cNvSpPr>
          <p:nvPr>
            <p:ph type="sldNum" sz="quarter" idx="5"/>
          </p:nvPr>
        </p:nvSpPr>
        <p:spPr/>
        <p:txBody>
          <a:bodyPr/>
          <a:lstStyle/>
          <a:p>
            <a:fld id="{D222CAA7-47D3-054D-935A-2D6FC23F75FE}" type="slidenum">
              <a:rPr lang="en-US" smtClean="0"/>
              <a:t>72</a:t>
            </a:fld>
            <a:endParaRPr lang="en-US"/>
          </a:p>
        </p:txBody>
      </p:sp>
    </p:spTree>
    <p:extLst>
      <p:ext uri="{BB962C8B-B14F-4D97-AF65-F5344CB8AC3E}">
        <p14:creationId xmlns:p14="http://schemas.microsoft.com/office/powerpoint/2010/main" val="34522697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mn-lt"/>
              </a:rPr>
              <a:t>TODO: Explain what is timestep.</a:t>
            </a:r>
            <a:br>
              <a:rPr lang="en-US">
                <a:cs typeface="+mn-lt"/>
              </a:rPr>
            </a:br>
            <a:br>
              <a:rPr lang="en-US">
                <a:cs typeface="+mn-lt"/>
              </a:rPr>
            </a:br>
            <a:r>
              <a:rPr lang="en-US"/>
              <a:t>LSTM uses the sliding time window technique mentioned in lectures, which is the use of prior timesteps to predict the next timestep. For our model, we use 3 timesteps to predict the next timestep, which means that we take 3 latest data points into consideration in predicting a future value. As shown on the diagram, the LSTM model is learning from the data, from the 3 timesteps which are allocated to the left side of the red centered line within the rolling window, to predict the data which is located to the right of this new red vertical line within the new rolling window.</a:t>
            </a:r>
          </a:p>
          <a:p>
            <a:endParaRPr lang="en-US"/>
          </a:p>
          <a:p>
            <a:r>
              <a:rPr lang="en-US"/>
              <a:t>Motivation -&gt; how it works -&gt; parameters/hyperparameters -&gt;predict/results -&gt; evaluation from results -&gt; limitations</a:t>
            </a:r>
            <a:endParaRPr lang="en-US">
              <a:cs typeface="Calibri"/>
            </a:endParaRPr>
          </a:p>
        </p:txBody>
      </p:sp>
      <p:sp>
        <p:nvSpPr>
          <p:cNvPr id="4" name="Slide Number Placeholder 3"/>
          <p:cNvSpPr>
            <a:spLocks noGrp="1"/>
          </p:cNvSpPr>
          <p:nvPr>
            <p:ph type="sldNum" sz="quarter" idx="5"/>
          </p:nvPr>
        </p:nvSpPr>
        <p:spPr/>
        <p:txBody>
          <a:bodyPr/>
          <a:lstStyle/>
          <a:p>
            <a:fld id="{D222CAA7-47D3-054D-935A-2D6FC23F75FE}" type="slidenum">
              <a:rPr lang="en-US" smtClean="0"/>
              <a:t>73</a:t>
            </a:fld>
            <a:endParaRPr lang="en-US"/>
          </a:p>
        </p:txBody>
      </p:sp>
    </p:spTree>
    <p:extLst>
      <p:ext uri="{BB962C8B-B14F-4D97-AF65-F5344CB8AC3E}">
        <p14:creationId xmlns:p14="http://schemas.microsoft.com/office/powerpoint/2010/main" val="772879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e96fd5876e_0_28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e96fd5876e_0_2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Now, we are showing our prediction results for fixed period of 5 years and 7 years. Remember, this means we have most datapoints for daily dataset and least for quarterly dataset. Visually speaking, we can see that for daily data, the green prediction line fits to the red test line almost identically. This indicates that the model has learnt daily data well and gives a very good prediction curve. This is not so much the case for quarterly dataset as we can see the biggest divergence between the green prediction lines and red testing lines.</a:t>
            </a:r>
          </a:p>
          <a:p>
            <a:endParaRPr lang="en-US">
              <a:cs typeface="Calibri"/>
            </a:endParaRPr>
          </a:p>
          <a:p>
            <a:r>
              <a:rPr lang="en-US">
                <a:cs typeface="Calibri"/>
              </a:rPr>
              <a:t>So only based on these graphs, we can visually say that the model predicts most accurately for daily dataset. Lets now move on to the prediction results for datasets with fixed number of instances.</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D222CAA7-47D3-054D-935A-2D6FC23F75FE}" type="slidenum">
              <a:rPr lang="en-US" smtClean="0"/>
              <a:t>74</a:t>
            </a:fld>
            <a:endParaRPr lang="en-US"/>
          </a:p>
        </p:txBody>
      </p:sp>
    </p:spTree>
    <p:extLst>
      <p:ext uri="{BB962C8B-B14F-4D97-AF65-F5344CB8AC3E}">
        <p14:creationId xmlns:p14="http://schemas.microsoft.com/office/powerpoint/2010/main" val="38617263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 the previous phenomenon we saw was that the daily prediction line fit very closely to the red testing line, unlike quarterly data.</a:t>
            </a:r>
          </a:p>
          <a:p>
            <a:r>
              <a:rPr lang="en-US">
                <a:cs typeface="Calibri"/>
              </a:rPr>
              <a:t>Now, that the number of data points are fixed for all 3 seasonalities, comparing the graphs, we don’t see much differences between them, in terms of how all their green prediction lines fit with the red testing lines.</a:t>
            </a:r>
          </a:p>
          <a:p>
            <a:endParaRPr lang="en-US">
              <a:cs typeface="Calibri"/>
            </a:endParaRPr>
          </a:p>
          <a:p>
            <a:r>
              <a:rPr lang="en-US">
                <a:cs typeface="Calibri"/>
              </a:rPr>
              <a:t>Thus, the difference in accuracy we saw earlier may be due to the fact that daily had much more datapoints that quarterly data.</a:t>
            </a:r>
          </a:p>
          <a:p>
            <a:endParaRPr lang="en-US">
              <a:cs typeface="Calibri"/>
            </a:endParaRPr>
          </a:p>
          <a:p>
            <a:r>
              <a:rPr lang="en-US">
                <a:cs typeface="Calibri"/>
              </a:rPr>
              <a:t>Since, we cant really make any concrete conclusions just visually based on the graph of predictions, lets look into evaluation metrics to find out more.</a:t>
            </a:r>
          </a:p>
        </p:txBody>
      </p:sp>
      <p:sp>
        <p:nvSpPr>
          <p:cNvPr id="4" name="Slide Number Placeholder 3"/>
          <p:cNvSpPr>
            <a:spLocks noGrp="1"/>
          </p:cNvSpPr>
          <p:nvPr>
            <p:ph type="sldNum" sz="quarter" idx="5"/>
          </p:nvPr>
        </p:nvSpPr>
        <p:spPr/>
        <p:txBody>
          <a:bodyPr/>
          <a:lstStyle/>
          <a:p>
            <a:fld id="{D222CAA7-47D3-054D-935A-2D6FC23F75FE}" type="slidenum">
              <a:rPr lang="en-US" smtClean="0"/>
              <a:t>75</a:t>
            </a:fld>
            <a:endParaRPr lang="en-US"/>
          </a:p>
        </p:txBody>
      </p:sp>
    </p:spTree>
    <p:extLst>
      <p:ext uri="{BB962C8B-B14F-4D97-AF65-F5344CB8AC3E}">
        <p14:creationId xmlns:p14="http://schemas.microsoft.com/office/powerpoint/2010/main" val="20706902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22CAA7-47D3-054D-935A-2D6FC23F75FE}" type="slidenum">
              <a:rPr lang="en-US" smtClean="0"/>
              <a:t>76</a:t>
            </a:fld>
            <a:endParaRPr lang="en-US"/>
          </a:p>
        </p:txBody>
      </p:sp>
    </p:spTree>
    <p:extLst>
      <p:ext uri="{BB962C8B-B14F-4D97-AF65-F5344CB8AC3E}">
        <p14:creationId xmlns:p14="http://schemas.microsoft.com/office/powerpoint/2010/main" val="37020035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22CAA7-47D3-054D-935A-2D6FC23F75FE}" type="slidenum">
              <a:rPr lang="en-US" smtClean="0"/>
              <a:t>77</a:t>
            </a:fld>
            <a:endParaRPr lang="en-US"/>
          </a:p>
        </p:txBody>
      </p:sp>
    </p:spTree>
    <p:extLst>
      <p:ext uri="{BB962C8B-B14F-4D97-AF65-F5344CB8AC3E}">
        <p14:creationId xmlns:p14="http://schemas.microsoft.com/office/powerpoint/2010/main" val="21739446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22CAA7-47D3-054D-935A-2D6FC23F75FE}" type="slidenum">
              <a:rPr lang="en-US" smtClean="0"/>
              <a:t>78</a:t>
            </a:fld>
            <a:endParaRPr lang="en-US"/>
          </a:p>
        </p:txBody>
      </p:sp>
    </p:spTree>
    <p:extLst>
      <p:ext uri="{BB962C8B-B14F-4D97-AF65-F5344CB8AC3E}">
        <p14:creationId xmlns:p14="http://schemas.microsoft.com/office/powerpoint/2010/main" val="8306309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22CAA7-47D3-054D-935A-2D6FC23F75FE}" type="slidenum">
              <a:rPr lang="en-US" smtClean="0"/>
              <a:t>79</a:t>
            </a:fld>
            <a:endParaRPr lang="en-US"/>
          </a:p>
        </p:txBody>
      </p:sp>
    </p:spTree>
    <p:extLst>
      <p:ext uri="{BB962C8B-B14F-4D97-AF65-F5344CB8AC3E}">
        <p14:creationId xmlns:p14="http://schemas.microsoft.com/office/powerpoint/2010/main" val="24230044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22CAA7-47D3-054D-935A-2D6FC23F75FE}" type="slidenum">
              <a:rPr lang="en-US" smtClean="0"/>
              <a:t>82</a:t>
            </a:fld>
            <a:endParaRPr lang="en-US"/>
          </a:p>
        </p:txBody>
      </p:sp>
    </p:spTree>
    <p:extLst>
      <p:ext uri="{BB962C8B-B14F-4D97-AF65-F5344CB8AC3E}">
        <p14:creationId xmlns:p14="http://schemas.microsoft.com/office/powerpoint/2010/main" val="41938152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22CAA7-47D3-054D-935A-2D6FC23F75FE}" type="slidenum">
              <a:rPr lang="en-US" smtClean="0"/>
              <a:t>83</a:t>
            </a:fld>
            <a:endParaRPr lang="en-US"/>
          </a:p>
        </p:txBody>
      </p:sp>
    </p:spTree>
    <p:extLst>
      <p:ext uri="{BB962C8B-B14F-4D97-AF65-F5344CB8AC3E}">
        <p14:creationId xmlns:p14="http://schemas.microsoft.com/office/powerpoint/2010/main" val="8763795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D222CAA7-47D3-054D-935A-2D6FC23F75FE}" type="slidenum">
              <a:rPr lang="en-US" smtClean="0"/>
              <a:t>84</a:t>
            </a:fld>
            <a:endParaRPr lang="en-US"/>
          </a:p>
        </p:txBody>
      </p:sp>
    </p:spTree>
    <p:extLst>
      <p:ext uri="{BB962C8B-B14F-4D97-AF65-F5344CB8AC3E}">
        <p14:creationId xmlns:p14="http://schemas.microsoft.com/office/powerpoint/2010/main" val="1696653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ge96fd5876e_0_1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2" name="Google Shape;1182;ge96fd5876e_0_1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1. Makes no assumption about the data generating process so it can fit </a:t>
            </a:r>
            <a:r>
              <a:rPr lang="en-SG" b="1"/>
              <a:t>flexible</a:t>
            </a:r>
            <a:r>
              <a:rPr lang="en-SG"/>
              <a:t> models.</a:t>
            </a:r>
          </a:p>
          <a:p>
            <a:r>
              <a:rPr lang="en-SG"/>
              <a:t>2. “Training” the model is as </a:t>
            </a:r>
            <a:r>
              <a:rPr lang="en-SG" b="1"/>
              <a:t>fast</a:t>
            </a:r>
            <a:r>
              <a:rPr lang="en-SG"/>
              <a:t> as saving the data because it does not need to estimate parameters.</a:t>
            </a:r>
          </a:p>
          <a:p>
            <a:r>
              <a:rPr lang="en-SG"/>
              <a:t>3. It is </a:t>
            </a:r>
            <a:r>
              <a:rPr lang="en-SG" b="1"/>
              <a:t>simple to explain</a:t>
            </a:r>
            <a:r>
              <a:rPr lang="en-SG"/>
              <a:t> and implement.</a:t>
            </a:r>
          </a:p>
          <a:p>
            <a:endParaRPr lang="en-SG"/>
          </a:p>
          <a:p>
            <a:r>
              <a:rPr lang="en-SG"/>
              <a:t>https://</a:t>
            </a:r>
            <a:r>
              <a:rPr lang="en-SG" err="1"/>
              <a:t>towardsdatascience.com</a:t>
            </a:r>
            <a:r>
              <a:rPr lang="en-SG"/>
              <a:t>/k-nearest-neighbors-k-nn-explained-8959f97a8632</a:t>
            </a:r>
          </a:p>
          <a:p>
            <a:endParaRPr lang="en-US"/>
          </a:p>
        </p:txBody>
      </p:sp>
      <p:sp>
        <p:nvSpPr>
          <p:cNvPr id="4" name="Slide Number Placeholder 3"/>
          <p:cNvSpPr>
            <a:spLocks noGrp="1"/>
          </p:cNvSpPr>
          <p:nvPr>
            <p:ph type="sldNum" sz="quarter" idx="5"/>
          </p:nvPr>
        </p:nvSpPr>
        <p:spPr/>
        <p:txBody>
          <a:bodyPr/>
          <a:lstStyle/>
          <a:p>
            <a:fld id="{4469A857-62F5-3949-AFD1-AF01200DF048}" type="slidenum">
              <a:rPr lang="en-US" smtClean="0"/>
              <a:t>11</a:t>
            </a:fld>
            <a:endParaRPr lang="en-US"/>
          </a:p>
        </p:txBody>
      </p:sp>
    </p:spTree>
    <p:extLst>
      <p:ext uri="{BB962C8B-B14F-4D97-AF65-F5344CB8AC3E}">
        <p14:creationId xmlns:p14="http://schemas.microsoft.com/office/powerpoint/2010/main" val="1967326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1. Makes no assumption about the data generating process so it can fit </a:t>
            </a:r>
            <a:r>
              <a:rPr lang="en-SG" b="1"/>
              <a:t>flexible</a:t>
            </a:r>
            <a:r>
              <a:rPr lang="en-SG"/>
              <a:t> models.</a:t>
            </a:r>
          </a:p>
          <a:p>
            <a:r>
              <a:rPr lang="en-SG"/>
              <a:t>2. “Training” the model is as </a:t>
            </a:r>
            <a:r>
              <a:rPr lang="en-SG" b="1"/>
              <a:t>fast</a:t>
            </a:r>
            <a:r>
              <a:rPr lang="en-SG"/>
              <a:t> as saving the data because it does not need to estimate parameters.</a:t>
            </a:r>
          </a:p>
          <a:p>
            <a:r>
              <a:rPr lang="en-SG"/>
              <a:t>3. It is </a:t>
            </a:r>
            <a:r>
              <a:rPr lang="en-SG" b="1"/>
              <a:t>simple to explain</a:t>
            </a:r>
            <a:r>
              <a:rPr lang="en-SG"/>
              <a:t> and implement.</a:t>
            </a:r>
          </a:p>
          <a:p>
            <a:endParaRPr lang="en-SG"/>
          </a:p>
          <a:p>
            <a:r>
              <a:rPr lang="en-SG"/>
              <a:t>https://</a:t>
            </a:r>
            <a:r>
              <a:rPr lang="en-SG" err="1"/>
              <a:t>towardsdatascience.com</a:t>
            </a:r>
            <a:r>
              <a:rPr lang="en-SG"/>
              <a:t>/k-nearest-neighbors-k-nn-explained-8959f97a8632</a:t>
            </a:r>
          </a:p>
          <a:p>
            <a:endParaRPr lang="en-US"/>
          </a:p>
        </p:txBody>
      </p:sp>
      <p:sp>
        <p:nvSpPr>
          <p:cNvPr id="4" name="Slide Number Placeholder 3"/>
          <p:cNvSpPr>
            <a:spLocks noGrp="1"/>
          </p:cNvSpPr>
          <p:nvPr>
            <p:ph type="sldNum" sz="quarter" idx="5"/>
          </p:nvPr>
        </p:nvSpPr>
        <p:spPr/>
        <p:txBody>
          <a:bodyPr/>
          <a:lstStyle/>
          <a:p>
            <a:fld id="{4469A857-62F5-3949-AFD1-AF01200DF048}" type="slidenum">
              <a:rPr lang="en-US" smtClean="0"/>
              <a:t>12</a:t>
            </a:fld>
            <a:endParaRPr lang="en-US"/>
          </a:p>
        </p:txBody>
      </p:sp>
    </p:spTree>
    <p:extLst>
      <p:ext uri="{BB962C8B-B14F-4D97-AF65-F5344CB8AC3E}">
        <p14:creationId xmlns:p14="http://schemas.microsoft.com/office/powerpoint/2010/main" val="1937650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u="none" strike="noStrike" kern="1200">
                <a:solidFill>
                  <a:schemeClr val="tx1"/>
                </a:solidFill>
                <a:effectLst/>
                <a:latin typeface="+mn-lt"/>
                <a:ea typeface="+mn-ea"/>
                <a:cs typeface="+mn-cs"/>
              </a:rPr>
              <a:t>Makes no assumption about the data generating process, which can lead to overfitting without sufficient training observations or too small a </a:t>
            </a:r>
            <a:r>
              <a:rPr lang="en-SG" sz="1200" b="1" i="0" u="none" strike="noStrike" kern="1200" err="1">
                <a:solidFill>
                  <a:schemeClr val="tx1"/>
                </a:solidFill>
                <a:effectLst/>
                <a:latin typeface="+mn-lt"/>
                <a:ea typeface="+mn-ea"/>
                <a:cs typeface="+mn-cs"/>
              </a:rPr>
              <a:t>k</a:t>
            </a:r>
            <a:r>
              <a:rPr lang="en-SG" sz="1200" b="0" i="0" u="none" strike="noStrike" kern="1200" err="1">
                <a:solidFill>
                  <a:schemeClr val="tx1"/>
                </a:solidFill>
                <a:effectLst/>
                <a:latin typeface="+mn-lt"/>
                <a:ea typeface="+mn-ea"/>
                <a:cs typeface="+mn-cs"/>
              </a:rPr>
              <a:t>value</a:t>
            </a:r>
            <a:r>
              <a:rPr lang="en-SG" sz="1200" b="0" i="0" u="none" strike="noStrike" kern="1200">
                <a:solidFill>
                  <a:schemeClr val="tx1"/>
                </a:solidFill>
                <a:effectLst/>
                <a:latin typeface="+mn-lt"/>
                <a:ea typeface="+mn-ea"/>
                <a:cs typeface="+mn-cs"/>
              </a:rPr>
              <a:t>.</a:t>
            </a:r>
          </a:p>
          <a:p>
            <a:r>
              <a:rPr lang="en-SG" sz="1200" b="0" i="0" u="none" strike="noStrike" kern="1200">
                <a:solidFill>
                  <a:schemeClr val="tx1"/>
                </a:solidFill>
                <a:effectLst/>
                <a:latin typeface="+mn-lt"/>
                <a:ea typeface="+mn-ea"/>
                <a:cs typeface="+mn-cs"/>
              </a:rPr>
              <a:t>The data set must be stored where the model can access it, which can use up a large amount of memory with large data sets.</a:t>
            </a:r>
          </a:p>
          <a:p>
            <a:r>
              <a:rPr lang="en-SG" sz="1200" b="0" i="0" u="none" strike="noStrike" kern="1200">
                <a:solidFill>
                  <a:schemeClr val="tx1"/>
                </a:solidFill>
                <a:effectLst/>
                <a:latin typeface="+mn-lt"/>
                <a:ea typeface="+mn-ea"/>
                <a:cs typeface="+mn-cs"/>
              </a:rPr>
              <a:t>Making predictions is relatively slow compared to parametric models because it needs to compute the distances to the training data points, sort them, retrieve the </a:t>
            </a:r>
            <a:r>
              <a:rPr lang="en-SG" sz="1200" b="1" i="0" u="none" strike="noStrike" kern="1200">
                <a:solidFill>
                  <a:schemeClr val="tx1"/>
                </a:solidFill>
                <a:effectLst/>
                <a:latin typeface="+mn-lt"/>
                <a:ea typeface="+mn-ea"/>
                <a:cs typeface="+mn-cs"/>
              </a:rPr>
              <a:t>k</a:t>
            </a:r>
            <a:r>
              <a:rPr lang="en-SG" sz="1200" b="0" i="0" u="none" strike="noStrike" kern="1200">
                <a:solidFill>
                  <a:schemeClr val="tx1"/>
                </a:solidFill>
                <a:effectLst/>
                <a:latin typeface="+mn-lt"/>
                <a:ea typeface="+mn-ea"/>
                <a:cs typeface="+mn-cs"/>
              </a:rPr>
              <a:t> closest points, and then make a prediction.</a:t>
            </a:r>
          </a:p>
          <a:p>
            <a:r>
              <a:rPr lang="en-SG" sz="1200" b="0" i="0" u="none" strike="noStrike" kern="1200">
                <a:solidFill>
                  <a:schemeClr val="tx1"/>
                </a:solidFill>
                <a:effectLst/>
                <a:latin typeface="+mn-lt"/>
                <a:ea typeface="+mn-ea"/>
                <a:cs typeface="+mn-cs"/>
              </a:rPr>
              <a:t>K-NN is a victim of the </a:t>
            </a:r>
            <a:r>
              <a:rPr lang="en-SG" sz="1200" b="0" i="0" u="sng" strike="noStrike" kern="1200">
                <a:solidFill>
                  <a:schemeClr val="tx1"/>
                </a:solidFill>
                <a:effectLst/>
                <a:latin typeface="+mn-lt"/>
                <a:ea typeface="+mn-ea"/>
                <a:cs typeface="+mn-cs"/>
                <a:hlinkClick r:id="rId3"/>
              </a:rPr>
              <a:t>curse of dimensionality</a:t>
            </a:r>
            <a:r>
              <a:rPr lang="en-SG" sz="1200" b="0" i="0" u="none" strike="noStrike" kern="1200">
                <a:solidFill>
                  <a:schemeClr val="tx1"/>
                </a:solidFill>
                <a:effectLst/>
                <a:latin typeface="+mn-lt"/>
                <a:ea typeface="+mn-ea"/>
                <a:cs typeface="+mn-cs"/>
              </a:rPr>
              <a:t>; it does not perform well with high dimensions where data points become very spread out.</a:t>
            </a:r>
          </a:p>
          <a:p>
            <a:r>
              <a:rPr lang="en-SG" sz="1200" b="0" i="0" u="none" strike="noStrike" kern="1200">
                <a:solidFill>
                  <a:schemeClr val="tx1"/>
                </a:solidFill>
                <a:effectLst/>
                <a:latin typeface="+mn-lt"/>
                <a:ea typeface="+mn-ea"/>
                <a:cs typeface="+mn-cs"/>
              </a:rPr>
              <a:t>K-NN has difficulty with observations spread out in the feature space.</a:t>
            </a:r>
          </a:p>
          <a:p>
            <a:r>
              <a:rPr lang="en-SG" sz="1200" b="0" i="0" u="none" strike="noStrike" kern="1200">
                <a:solidFill>
                  <a:schemeClr val="tx1"/>
                </a:solidFill>
                <a:effectLst/>
                <a:latin typeface="+mn-lt"/>
                <a:ea typeface="+mn-ea"/>
                <a:cs typeface="+mn-cs"/>
              </a:rPr>
              <a:t>K-NN is sensitive to outliers.</a:t>
            </a:r>
          </a:p>
          <a:p>
            <a:endParaRPr lang="en-US"/>
          </a:p>
        </p:txBody>
      </p:sp>
      <p:sp>
        <p:nvSpPr>
          <p:cNvPr id="4" name="Slide Number Placeholder 3"/>
          <p:cNvSpPr>
            <a:spLocks noGrp="1"/>
          </p:cNvSpPr>
          <p:nvPr>
            <p:ph type="sldNum" sz="quarter" idx="5"/>
          </p:nvPr>
        </p:nvSpPr>
        <p:spPr/>
        <p:txBody>
          <a:bodyPr/>
          <a:lstStyle/>
          <a:p>
            <a:fld id="{4469A857-62F5-3949-AFD1-AF01200DF048}" type="slidenum">
              <a:rPr lang="en-US" smtClean="0"/>
              <a:t>13</a:t>
            </a:fld>
            <a:endParaRPr lang="en-US"/>
          </a:p>
        </p:txBody>
      </p:sp>
    </p:spTree>
    <p:extLst>
      <p:ext uri="{BB962C8B-B14F-4D97-AF65-F5344CB8AC3E}">
        <p14:creationId xmlns:p14="http://schemas.microsoft.com/office/powerpoint/2010/main" val="731017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u="none" strike="noStrike" kern="1200">
                <a:solidFill>
                  <a:schemeClr val="tx1"/>
                </a:solidFill>
                <a:effectLst/>
                <a:latin typeface="+mn-lt"/>
                <a:ea typeface="+mn-ea"/>
                <a:cs typeface="+mn-cs"/>
              </a:rPr>
              <a:t>For a very low value of k (suppose k=1), the model overfits on the training data, which leads to a high error rate on the validation set. On the other hand, for a high value of k, the model performs poorly on both train and validation set. If you observe closely, the validation error curve reaches a minima at a value of k = 9. This value of k is the optimum value of the model (it will vary for different datasets). This curve is known as an ‘</a:t>
            </a:r>
            <a:r>
              <a:rPr lang="en-SG" sz="1200" b="1" i="0" u="none" strike="noStrike" kern="1200">
                <a:solidFill>
                  <a:schemeClr val="tx1"/>
                </a:solidFill>
                <a:effectLst/>
                <a:latin typeface="+mn-lt"/>
                <a:ea typeface="+mn-ea"/>
                <a:cs typeface="+mn-cs"/>
              </a:rPr>
              <a:t>elbow curve</a:t>
            </a:r>
            <a:r>
              <a:rPr lang="en-SG" sz="1200" b="0" i="0" u="none" strike="noStrike" kern="1200">
                <a:solidFill>
                  <a:schemeClr val="tx1"/>
                </a:solidFill>
                <a:effectLst/>
                <a:latin typeface="+mn-lt"/>
                <a:ea typeface="+mn-ea"/>
                <a:cs typeface="+mn-cs"/>
              </a:rPr>
              <a:t>‘ (because it has a shape like an elbow) and is usually used to determine the k value.</a:t>
            </a:r>
          </a:p>
          <a:p>
            <a:r>
              <a:rPr lang="en-US"/>
              <a:t>https://</a:t>
            </a:r>
            <a:r>
              <a:rPr lang="en-US" err="1"/>
              <a:t>www.analyticsvidhya.com</a:t>
            </a:r>
            <a:r>
              <a:rPr lang="en-US"/>
              <a:t>/blog/2018/08/k-nearest-neighbor-introduction-regression-python/</a:t>
            </a:r>
          </a:p>
        </p:txBody>
      </p:sp>
      <p:sp>
        <p:nvSpPr>
          <p:cNvPr id="4" name="Slide Number Placeholder 3"/>
          <p:cNvSpPr>
            <a:spLocks noGrp="1"/>
          </p:cNvSpPr>
          <p:nvPr>
            <p:ph type="sldNum" sz="quarter" idx="5"/>
          </p:nvPr>
        </p:nvSpPr>
        <p:spPr/>
        <p:txBody>
          <a:bodyPr/>
          <a:lstStyle/>
          <a:p>
            <a:fld id="{4469A857-62F5-3949-AFD1-AF01200DF048}" type="slidenum">
              <a:rPr lang="en-US" smtClean="0"/>
              <a:t>20</a:t>
            </a:fld>
            <a:endParaRPr lang="en-US"/>
          </a:p>
        </p:txBody>
      </p:sp>
    </p:spTree>
    <p:extLst>
      <p:ext uri="{BB962C8B-B14F-4D97-AF65-F5344CB8AC3E}">
        <p14:creationId xmlns:p14="http://schemas.microsoft.com/office/powerpoint/2010/main" val="2609269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u="none" strike="noStrike" kern="1200">
                <a:solidFill>
                  <a:schemeClr val="tx1"/>
                </a:solidFill>
                <a:effectLst/>
                <a:latin typeface="+mn-lt"/>
                <a:ea typeface="+mn-ea"/>
                <a:cs typeface="+mn-cs"/>
              </a:rPr>
              <a:t>For a very low value of k (suppose k=1), the model overfits on the training data, which leads to a high error rate on the validation set. On the other hand, for a high value of k, the model performs poorly on both train and validation set. If you observe closely, the validation error curve reaches a minima at a value of k = 9. This value of k is the optimum value of the model (it will vary for different datasets). This curve is known as an ‘</a:t>
            </a:r>
            <a:r>
              <a:rPr lang="en-SG" sz="1200" b="1" i="0" u="none" strike="noStrike" kern="1200">
                <a:solidFill>
                  <a:schemeClr val="tx1"/>
                </a:solidFill>
                <a:effectLst/>
                <a:latin typeface="+mn-lt"/>
                <a:ea typeface="+mn-ea"/>
                <a:cs typeface="+mn-cs"/>
              </a:rPr>
              <a:t>elbow curve</a:t>
            </a:r>
            <a:r>
              <a:rPr lang="en-SG" sz="1200" b="0" i="0" u="none" strike="noStrike" kern="1200">
                <a:solidFill>
                  <a:schemeClr val="tx1"/>
                </a:solidFill>
                <a:effectLst/>
                <a:latin typeface="+mn-lt"/>
                <a:ea typeface="+mn-ea"/>
                <a:cs typeface="+mn-cs"/>
              </a:rPr>
              <a:t>‘ (because it has a shape like an elbow) and is usually used to determine the k value.</a:t>
            </a:r>
          </a:p>
          <a:p>
            <a:r>
              <a:rPr lang="en-US"/>
              <a:t>https://</a:t>
            </a:r>
            <a:r>
              <a:rPr lang="en-US" err="1"/>
              <a:t>www.analyticsvidhya.com</a:t>
            </a:r>
            <a:r>
              <a:rPr lang="en-US"/>
              <a:t>/blog/2018/08/k-nearest-neighbor-introduction-regression-python/</a:t>
            </a:r>
          </a:p>
        </p:txBody>
      </p:sp>
      <p:sp>
        <p:nvSpPr>
          <p:cNvPr id="4" name="Slide Number Placeholder 3"/>
          <p:cNvSpPr>
            <a:spLocks noGrp="1"/>
          </p:cNvSpPr>
          <p:nvPr>
            <p:ph type="sldNum" sz="quarter" idx="5"/>
          </p:nvPr>
        </p:nvSpPr>
        <p:spPr/>
        <p:txBody>
          <a:bodyPr/>
          <a:lstStyle/>
          <a:p>
            <a:fld id="{4469A857-62F5-3949-AFD1-AF01200DF048}" type="slidenum">
              <a:rPr lang="en-US" smtClean="0"/>
              <a:t>21</a:t>
            </a:fld>
            <a:endParaRPr lang="en-US"/>
          </a:p>
        </p:txBody>
      </p:sp>
    </p:spTree>
    <p:extLst>
      <p:ext uri="{BB962C8B-B14F-4D97-AF65-F5344CB8AC3E}">
        <p14:creationId xmlns:p14="http://schemas.microsoft.com/office/powerpoint/2010/main" val="283937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GB" smtClean="0"/>
              <a:t>27/11/2021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27/11/2021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27/11/2021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27/11/2021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27/11/2021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846CE7D5-CF57-46EF-B807-FDD0502418D4}" type="datetimeFigureOut">
              <a:rPr lang="en-GB" smtClean="0"/>
              <a:t>27/11/2021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846CE7D5-CF57-46EF-B807-FDD0502418D4}" type="datetimeFigureOut">
              <a:rPr lang="en-GB" smtClean="0"/>
              <a:t>27/11/2021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GB" smtClean="0"/>
              <a:t>27/11/2021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27/11/2021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27/11/2021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27/11/2021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Fira Sans" panose="020B0503050000020004" pitchFamily="34" charset="0"/>
              </a:defRPr>
            </a:lvl1pPr>
          </a:lstStyle>
          <a:p>
            <a:fld id="{846CE7D5-CF57-46EF-B807-FDD0502418D4}" type="datetimeFigureOut">
              <a:rPr lang="en-GB" smtClean="0"/>
              <a:pPr/>
              <a:t>27/11/2021</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Fira Sans" panose="020B0503050000020004" pitchFamily="34" charset="0"/>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Fira Sans" panose="020B0503050000020004" pitchFamily="34" charset="0"/>
              </a:defRPr>
            </a:lvl1pPr>
          </a:lstStyle>
          <a:p>
            <a:fld id="{330EA680-D336-4FF7-8B7A-9848BB0A1C32}" type="slidenum">
              <a:rPr lang="en-GB" smtClean="0"/>
              <a:pPr/>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Fira Sans" panose="020B05030500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ira Sans" panose="020B0503050000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ira Sans" panose="020B0503050000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ira Sans" panose="020B0503050000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1.png"/><Relationship Id="rId7" Type="http://schemas.openxmlformats.org/officeDocument/2006/relationships/customXml" Target="../ink/ink3.xm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22.png"/><Relationship Id="rId4" Type="http://schemas.openxmlformats.org/officeDocument/2006/relationships/customXml" Target="../ink/ink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3" Type="http://schemas.openxmlformats.org/officeDocument/2006/relationships/customXml" Target="../ink/ink8.xml"/><Relationship Id="rId18" Type="http://schemas.openxmlformats.org/officeDocument/2006/relationships/image" Target="../media/image33.png"/><Relationship Id="rId26" Type="http://schemas.openxmlformats.org/officeDocument/2006/relationships/image" Target="../media/image37.png"/><Relationship Id="rId3" Type="http://schemas.openxmlformats.org/officeDocument/2006/relationships/image" Target="../media/image25.png"/><Relationship Id="rId21" Type="http://schemas.openxmlformats.org/officeDocument/2006/relationships/customXml" Target="../ink/ink12.xml"/><Relationship Id="rId34" Type="http://schemas.openxmlformats.org/officeDocument/2006/relationships/image" Target="../media/image41.png"/><Relationship Id="rId7" Type="http://schemas.openxmlformats.org/officeDocument/2006/relationships/customXml" Target="../ink/ink5.xml"/><Relationship Id="rId12" Type="http://schemas.openxmlformats.org/officeDocument/2006/relationships/image" Target="../media/image30.png"/><Relationship Id="rId17" Type="http://schemas.openxmlformats.org/officeDocument/2006/relationships/customXml" Target="../ink/ink10.xml"/><Relationship Id="rId25" Type="http://schemas.openxmlformats.org/officeDocument/2006/relationships/customXml" Target="../ink/ink14.xml"/><Relationship Id="rId33" Type="http://schemas.openxmlformats.org/officeDocument/2006/relationships/customXml" Target="../ink/ink18.xml"/><Relationship Id="rId2" Type="http://schemas.openxmlformats.org/officeDocument/2006/relationships/notesSlide" Target="../notesSlides/notesSlide8.xml"/><Relationship Id="rId16" Type="http://schemas.openxmlformats.org/officeDocument/2006/relationships/image" Target="../media/image32.png"/><Relationship Id="rId20" Type="http://schemas.openxmlformats.org/officeDocument/2006/relationships/image" Target="../media/image34.png"/><Relationship Id="rId29" Type="http://schemas.openxmlformats.org/officeDocument/2006/relationships/customXml" Target="../ink/ink16.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customXml" Target="../ink/ink7.xml"/><Relationship Id="rId24" Type="http://schemas.openxmlformats.org/officeDocument/2006/relationships/image" Target="../media/image36.png"/><Relationship Id="rId32" Type="http://schemas.openxmlformats.org/officeDocument/2006/relationships/image" Target="../media/image40.png"/><Relationship Id="rId5" Type="http://schemas.openxmlformats.org/officeDocument/2006/relationships/customXml" Target="../ink/ink4.xml"/><Relationship Id="rId15" Type="http://schemas.openxmlformats.org/officeDocument/2006/relationships/customXml" Target="../ink/ink9.xml"/><Relationship Id="rId23" Type="http://schemas.openxmlformats.org/officeDocument/2006/relationships/customXml" Target="../ink/ink13.xml"/><Relationship Id="rId28" Type="http://schemas.openxmlformats.org/officeDocument/2006/relationships/image" Target="../media/image38.png"/><Relationship Id="rId36" Type="http://schemas.openxmlformats.org/officeDocument/2006/relationships/image" Target="../media/image42.png"/><Relationship Id="rId10" Type="http://schemas.openxmlformats.org/officeDocument/2006/relationships/image" Target="../media/image29.png"/><Relationship Id="rId19" Type="http://schemas.openxmlformats.org/officeDocument/2006/relationships/customXml" Target="../ink/ink11.xml"/><Relationship Id="rId31" Type="http://schemas.openxmlformats.org/officeDocument/2006/relationships/customXml" Target="../ink/ink17.xml"/><Relationship Id="rId4" Type="http://schemas.openxmlformats.org/officeDocument/2006/relationships/image" Target="../media/image26.png"/><Relationship Id="rId9" Type="http://schemas.openxmlformats.org/officeDocument/2006/relationships/customXml" Target="../ink/ink6.xml"/><Relationship Id="rId14" Type="http://schemas.openxmlformats.org/officeDocument/2006/relationships/image" Target="../media/image31.png"/><Relationship Id="rId22" Type="http://schemas.openxmlformats.org/officeDocument/2006/relationships/image" Target="../media/image35.png"/><Relationship Id="rId27" Type="http://schemas.openxmlformats.org/officeDocument/2006/relationships/customXml" Target="../ink/ink15.xml"/><Relationship Id="rId30" Type="http://schemas.openxmlformats.org/officeDocument/2006/relationships/image" Target="../media/image39.png"/><Relationship Id="rId35" Type="http://schemas.openxmlformats.org/officeDocument/2006/relationships/customXml" Target="../ink/ink19.xml"/><Relationship Id="rId8"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4.png"/><Relationship Id="rId7"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6.svg"/><Relationship Id="rId5" Type="http://schemas.openxmlformats.org/officeDocument/2006/relationships/image" Target="../media/image65.png"/><Relationship Id="rId10" Type="http://schemas.openxmlformats.org/officeDocument/2006/relationships/image" Target="../media/image70.svg"/><Relationship Id="rId4" Type="http://schemas.openxmlformats.org/officeDocument/2006/relationships/image" Target="../media/image63.png"/><Relationship Id="rId9" Type="http://schemas.openxmlformats.org/officeDocument/2006/relationships/image" Target="../media/image69.png"/></Relationships>
</file>

<file path=ppt/slides/_rels/slide2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4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44.xml.rels><?xml version="1.0" encoding="UTF-8" standalone="yes"?>
<Relationships xmlns="http://schemas.openxmlformats.org/package/2006/relationships"><Relationship Id="rId8" Type="http://schemas.openxmlformats.org/officeDocument/2006/relationships/image" Target="../media/image90.png"/><Relationship Id="rId3" Type="http://schemas.microsoft.com/office/2007/relationships/hdphoto" Target="../media/hdphoto2.wdp"/><Relationship Id="rId7" Type="http://schemas.openxmlformats.org/officeDocument/2006/relationships/image" Target="../media/image89.png"/><Relationship Id="rId2" Type="http://schemas.openxmlformats.org/officeDocument/2006/relationships/image" Target="../media/image87.png"/><Relationship Id="rId1" Type="http://schemas.openxmlformats.org/officeDocument/2006/relationships/slideLayout" Target="../slideLayouts/slideLayout2.xml"/><Relationship Id="rId11" Type="http://schemas.openxmlformats.org/officeDocument/2006/relationships/image" Target="../media/image93.png"/><Relationship Id="rId10" Type="http://schemas.openxmlformats.org/officeDocument/2006/relationships/image" Target="../media/image92.png"/><Relationship Id="rId9" Type="http://schemas.openxmlformats.org/officeDocument/2006/relationships/image" Target="../media/image91.png"/></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61.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6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75.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7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5"/>
          <p:cNvSpPr txBox="1">
            <a:spLocks noGrp="1"/>
          </p:cNvSpPr>
          <p:nvPr>
            <p:ph type="ctrTitle"/>
          </p:nvPr>
        </p:nvSpPr>
        <p:spPr>
          <a:xfrm>
            <a:off x="6854600" y="1432200"/>
            <a:ext cx="4727600" cy="3318400"/>
          </a:xfrm>
          <a:prstGeom prst="rect">
            <a:avLst/>
          </a:prstGeom>
        </p:spPr>
        <p:txBody>
          <a:bodyPr spcFirstLastPara="1" vert="horz" wrap="square" lIns="121900" tIns="121900" rIns="121900" bIns="121900" rtlCol="0" anchor="t" anchorCtr="0">
            <a:noAutofit/>
          </a:bodyPr>
          <a:lstStyle/>
          <a:p>
            <a:pPr algn="r">
              <a:spcBef>
                <a:spcPts val="0"/>
              </a:spcBef>
            </a:pPr>
            <a:r>
              <a:rPr lang="en-US"/>
              <a:t>Time is Money: </a:t>
            </a:r>
            <a:br>
              <a:rPr lang="en-US"/>
            </a:br>
            <a:r>
              <a:rPr lang="en-US"/>
              <a:t>Time Series Forecasting</a:t>
            </a:r>
          </a:p>
        </p:txBody>
      </p:sp>
      <p:grpSp>
        <p:nvGrpSpPr>
          <p:cNvPr id="48" name="Google Shape;48;p15"/>
          <p:cNvGrpSpPr/>
          <p:nvPr/>
        </p:nvGrpSpPr>
        <p:grpSpPr>
          <a:xfrm>
            <a:off x="609593" y="548634"/>
            <a:ext cx="5847489" cy="6311503"/>
            <a:chOff x="457194" y="411475"/>
            <a:chExt cx="4385617" cy="4733627"/>
          </a:xfrm>
        </p:grpSpPr>
        <p:sp>
          <p:nvSpPr>
            <p:cNvPr id="49" name="Google Shape;49;p15"/>
            <p:cNvSpPr/>
            <p:nvPr/>
          </p:nvSpPr>
          <p:spPr>
            <a:xfrm>
              <a:off x="489688" y="411475"/>
              <a:ext cx="4320600" cy="4320600"/>
            </a:xfrm>
            <a:prstGeom prst="ellipse">
              <a:avLst/>
            </a:prstGeom>
            <a:solidFill>
              <a:srgbClr val="2776EA">
                <a:alpha val="37650"/>
              </a:srgbClr>
            </a:solidFill>
            <a:ln>
              <a:noFill/>
            </a:ln>
          </p:spPr>
          <p:txBody>
            <a:bodyPr spcFirstLastPara="1" wrap="square" lIns="121900" tIns="121900" rIns="121900" bIns="121900" anchor="ctr" anchorCtr="0">
              <a:noAutofit/>
            </a:bodyPr>
            <a:lstStyle/>
            <a:p>
              <a:endParaRPr sz="2400"/>
            </a:p>
          </p:txBody>
        </p:sp>
        <p:grpSp>
          <p:nvGrpSpPr>
            <p:cNvPr id="50" name="Google Shape;50;p15"/>
            <p:cNvGrpSpPr/>
            <p:nvPr/>
          </p:nvGrpSpPr>
          <p:grpSpPr>
            <a:xfrm>
              <a:off x="457194" y="824705"/>
              <a:ext cx="4385617" cy="4320397"/>
              <a:chOff x="457209" y="411470"/>
              <a:chExt cx="4385617" cy="4320397"/>
            </a:xfrm>
          </p:grpSpPr>
          <p:sp>
            <p:nvSpPr>
              <p:cNvPr id="51" name="Google Shape;51;p15"/>
              <p:cNvSpPr/>
              <p:nvPr/>
            </p:nvSpPr>
            <p:spPr>
              <a:xfrm>
                <a:off x="3130216" y="1066327"/>
                <a:ext cx="1060482" cy="580506"/>
              </a:xfrm>
              <a:custGeom>
                <a:avLst/>
                <a:gdLst/>
                <a:ahLst/>
                <a:cxnLst/>
                <a:rect l="l" t="t" r="r" b="b"/>
                <a:pathLst>
                  <a:path w="51436" h="28156" extrusionOk="0">
                    <a:moveTo>
                      <a:pt x="24126" y="0"/>
                    </a:moveTo>
                    <a:lnTo>
                      <a:pt x="23529" y="25"/>
                    </a:lnTo>
                    <a:lnTo>
                      <a:pt x="22932" y="50"/>
                    </a:lnTo>
                    <a:lnTo>
                      <a:pt x="22360" y="124"/>
                    </a:lnTo>
                    <a:lnTo>
                      <a:pt x="21788" y="199"/>
                    </a:lnTo>
                    <a:lnTo>
                      <a:pt x="21216" y="299"/>
                    </a:lnTo>
                    <a:lnTo>
                      <a:pt x="20644" y="448"/>
                    </a:lnTo>
                    <a:lnTo>
                      <a:pt x="20097" y="597"/>
                    </a:lnTo>
                    <a:lnTo>
                      <a:pt x="19575" y="771"/>
                    </a:lnTo>
                    <a:lnTo>
                      <a:pt x="19027" y="945"/>
                    </a:lnTo>
                    <a:lnTo>
                      <a:pt x="18505" y="1169"/>
                    </a:lnTo>
                    <a:lnTo>
                      <a:pt x="18008" y="1393"/>
                    </a:lnTo>
                    <a:lnTo>
                      <a:pt x="17510" y="1667"/>
                    </a:lnTo>
                    <a:lnTo>
                      <a:pt x="17013" y="1940"/>
                    </a:lnTo>
                    <a:lnTo>
                      <a:pt x="16540" y="2214"/>
                    </a:lnTo>
                    <a:lnTo>
                      <a:pt x="16068" y="2537"/>
                    </a:lnTo>
                    <a:lnTo>
                      <a:pt x="15620" y="2860"/>
                    </a:lnTo>
                    <a:lnTo>
                      <a:pt x="15197" y="3209"/>
                    </a:lnTo>
                    <a:lnTo>
                      <a:pt x="14774" y="3557"/>
                    </a:lnTo>
                    <a:lnTo>
                      <a:pt x="14351" y="3955"/>
                    </a:lnTo>
                    <a:lnTo>
                      <a:pt x="13978" y="4328"/>
                    </a:lnTo>
                    <a:lnTo>
                      <a:pt x="13605" y="4751"/>
                    </a:lnTo>
                    <a:lnTo>
                      <a:pt x="13232" y="5174"/>
                    </a:lnTo>
                    <a:lnTo>
                      <a:pt x="12884" y="5596"/>
                    </a:lnTo>
                    <a:lnTo>
                      <a:pt x="12561" y="6044"/>
                    </a:lnTo>
                    <a:lnTo>
                      <a:pt x="12262" y="6517"/>
                    </a:lnTo>
                    <a:lnTo>
                      <a:pt x="11964" y="6989"/>
                    </a:lnTo>
                    <a:lnTo>
                      <a:pt x="11690" y="7487"/>
                    </a:lnTo>
                    <a:lnTo>
                      <a:pt x="11441" y="7984"/>
                    </a:lnTo>
                    <a:lnTo>
                      <a:pt x="11217" y="8482"/>
                    </a:lnTo>
                    <a:lnTo>
                      <a:pt x="10994" y="9004"/>
                    </a:lnTo>
                    <a:lnTo>
                      <a:pt x="10795" y="9551"/>
                    </a:lnTo>
                    <a:lnTo>
                      <a:pt x="10621" y="10073"/>
                    </a:lnTo>
                    <a:lnTo>
                      <a:pt x="9874" y="9974"/>
                    </a:lnTo>
                    <a:lnTo>
                      <a:pt x="9476" y="9949"/>
                    </a:lnTo>
                    <a:lnTo>
                      <a:pt x="8631" y="9949"/>
                    </a:lnTo>
                    <a:lnTo>
                      <a:pt x="8158" y="9999"/>
                    </a:lnTo>
                    <a:lnTo>
                      <a:pt x="7710" y="10049"/>
                    </a:lnTo>
                    <a:lnTo>
                      <a:pt x="7263" y="10123"/>
                    </a:lnTo>
                    <a:lnTo>
                      <a:pt x="6815" y="10223"/>
                    </a:lnTo>
                    <a:lnTo>
                      <a:pt x="6392" y="10347"/>
                    </a:lnTo>
                    <a:lnTo>
                      <a:pt x="5969" y="10496"/>
                    </a:lnTo>
                    <a:lnTo>
                      <a:pt x="5547" y="10670"/>
                    </a:lnTo>
                    <a:lnTo>
                      <a:pt x="5149" y="10844"/>
                    </a:lnTo>
                    <a:lnTo>
                      <a:pt x="4751" y="11043"/>
                    </a:lnTo>
                    <a:lnTo>
                      <a:pt x="4378" y="11267"/>
                    </a:lnTo>
                    <a:lnTo>
                      <a:pt x="4005" y="11491"/>
                    </a:lnTo>
                    <a:lnTo>
                      <a:pt x="3656" y="11765"/>
                    </a:lnTo>
                    <a:lnTo>
                      <a:pt x="3308" y="12038"/>
                    </a:lnTo>
                    <a:lnTo>
                      <a:pt x="2985" y="12312"/>
                    </a:lnTo>
                    <a:lnTo>
                      <a:pt x="2661" y="12610"/>
                    </a:lnTo>
                    <a:lnTo>
                      <a:pt x="2363" y="12934"/>
                    </a:lnTo>
                    <a:lnTo>
                      <a:pt x="2064" y="13257"/>
                    </a:lnTo>
                    <a:lnTo>
                      <a:pt x="1791" y="13605"/>
                    </a:lnTo>
                    <a:lnTo>
                      <a:pt x="1542" y="13954"/>
                    </a:lnTo>
                    <a:lnTo>
                      <a:pt x="1318" y="14327"/>
                    </a:lnTo>
                    <a:lnTo>
                      <a:pt x="1094" y="14700"/>
                    </a:lnTo>
                    <a:lnTo>
                      <a:pt x="895" y="15098"/>
                    </a:lnTo>
                    <a:lnTo>
                      <a:pt x="697" y="15496"/>
                    </a:lnTo>
                    <a:lnTo>
                      <a:pt x="547" y="15918"/>
                    </a:lnTo>
                    <a:lnTo>
                      <a:pt x="398" y="16341"/>
                    </a:lnTo>
                    <a:lnTo>
                      <a:pt x="274" y="16764"/>
                    </a:lnTo>
                    <a:lnTo>
                      <a:pt x="174" y="17212"/>
                    </a:lnTo>
                    <a:lnTo>
                      <a:pt x="100" y="17660"/>
                    </a:lnTo>
                    <a:lnTo>
                      <a:pt x="50" y="18132"/>
                    </a:lnTo>
                    <a:lnTo>
                      <a:pt x="0" y="18580"/>
                    </a:lnTo>
                    <a:lnTo>
                      <a:pt x="0" y="19052"/>
                    </a:lnTo>
                    <a:lnTo>
                      <a:pt x="0" y="19525"/>
                    </a:lnTo>
                    <a:lnTo>
                      <a:pt x="50" y="19973"/>
                    </a:lnTo>
                    <a:lnTo>
                      <a:pt x="100" y="20445"/>
                    </a:lnTo>
                    <a:lnTo>
                      <a:pt x="174" y="20893"/>
                    </a:lnTo>
                    <a:lnTo>
                      <a:pt x="274" y="21316"/>
                    </a:lnTo>
                    <a:lnTo>
                      <a:pt x="398" y="21763"/>
                    </a:lnTo>
                    <a:lnTo>
                      <a:pt x="547" y="22186"/>
                    </a:lnTo>
                    <a:lnTo>
                      <a:pt x="697" y="22584"/>
                    </a:lnTo>
                    <a:lnTo>
                      <a:pt x="895" y="23007"/>
                    </a:lnTo>
                    <a:lnTo>
                      <a:pt x="1094" y="23380"/>
                    </a:lnTo>
                    <a:lnTo>
                      <a:pt x="1318" y="23778"/>
                    </a:lnTo>
                    <a:lnTo>
                      <a:pt x="1542" y="24151"/>
                    </a:lnTo>
                    <a:lnTo>
                      <a:pt x="1791" y="24499"/>
                    </a:lnTo>
                    <a:lnTo>
                      <a:pt x="2064" y="24848"/>
                    </a:lnTo>
                    <a:lnTo>
                      <a:pt x="2363" y="25171"/>
                    </a:lnTo>
                    <a:lnTo>
                      <a:pt x="2661" y="25494"/>
                    </a:lnTo>
                    <a:lnTo>
                      <a:pt x="2985" y="25793"/>
                    </a:lnTo>
                    <a:lnTo>
                      <a:pt x="3308" y="26066"/>
                    </a:lnTo>
                    <a:lnTo>
                      <a:pt x="3656" y="26340"/>
                    </a:lnTo>
                    <a:lnTo>
                      <a:pt x="4005" y="26614"/>
                    </a:lnTo>
                    <a:lnTo>
                      <a:pt x="4378" y="26837"/>
                    </a:lnTo>
                    <a:lnTo>
                      <a:pt x="4751" y="27061"/>
                    </a:lnTo>
                    <a:lnTo>
                      <a:pt x="5149" y="27260"/>
                    </a:lnTo>
                    <a:lnTo>
                      <a:pt x="5547" y="27434"/>
                    </a:lnTo>
                    <a:lnTo>
                      <a:pt x="5969" y="27608"/>
                    </a:lnTo>
                    <a:lnTo>
                      <a:pt x="6392" y="27758"/>
                    </a:lnTo>
                    <a:lnTo>
                      <a:pt x="6815" y="27882"/>
                    </a:lnTo>
                    <a:lnTo>
                      <a:pt x="7263" y="27982"/>
                    </a:lnTo>
                    <a:lnTo>
                      <a:pt x="7710" y="28056"/>
                    </a:lnTo>
                    <a:lnTo>
                      <a:pt x="8158" y="28106"/>
                    </a:lnTo>
                    <a:lnTo>
                      <a:pt x="8631" y="28156"/>
                    </a:lnTo>
                    <a:lnTo>
                      <a:pt x="40492" y="28156"/>
                    </a:lnTo>
                    <a:lnTo>
                      <a:pt x="41238" y="28131"/>
                    </a:lnTo>
                    <a:lnTo>
                      <a:pt x="41960" y="28056"/>
                    </a:lnTo>
                    <a:lnTo>
                      <a:pt x="42656" y="27932"/>
                    </a:lnTo>
                    <a:lnTo>
                      <a:pt x="43353" y="27783"/>
                    </a:lnTo>
                    <a:lnTo>
                      <a:pt x="44024" y="27559"/>
                    </a:lnTo>
                    <a:lnTo>
                      <a:pt x="44696" y="27310"/>
                    </a:lnTo>
                    <a:lnTo>
                      <a:pt x="45317" y="27036"/>
                    </a:lnTo>
                    <a:lnTo>
                      <a:pt x="45939" y="26713"/>
                    </a:lnTo>
                    <a:lnTo>
                      <a:pt x="46536" y="26340"/>
                    </a:lnTo>
                    <a:lnTo>
                      <a:pt x="47083" y="25942"/>
                    </a:lnTo>
                    <a:lnTo>
                      <a:pt x="47631" y="25519"/>
                    </a:lnTo>
                    <a:lnTo>
                      <a:pt x="48128" y="25047"/>
                    </a:lnTo>
                    <a:lnTo>
                      <a:pt x="48601" y="24549"/>
                    </a:lnTo>
                    <a:lnTo>
                      <a:pt x="49048" y="24027"/>
                    </a:lnTo>
                    <a:lnTo>
                      <a:pt x="49471" y="23455"/>
                    </a:lnTo>
                    <a:lnTo>
                      <a:pt x="49844" y="22883"/>
                    </a:lnTo>
                    <a:lnTo>
                      <a:pt x="50192" y="22261"/>
                    </a:lnTo>
                    <a:lnTo>
                      <a:pt x="50516" y="21589"/>
                    </a:lnTo>
                    <a:lnTo>
                      <a:pt x="50789" y="20918"/>
                    </a:lnTo>
                    <a:lnTo>
                      <a:pt x="51013" y="20221"/>
                    </a:lnTo>
                    <a:lnTo>
                      <a:pt x="51187" y="19475"/>
                    </a:lnTo>
                    <a:lnTo>
                      <a:pt x="51312" y="18754"/>
                    </a:lnTo>
                    <a:lnTo>
                      <a:pt x="51411" y="17983"/>
                    </a:lnTo>
                    <a:lnTo>
                      <a:pt x="51436" y="17212"/>
                    </a:lnTo>
                    <a:lnTo>
                      <a:pt x="51411" y="16665"/>
                    </a:lnTo>
                    <a:lnTo>
                      <a:pt x="51361" y="16093"/>
                    </a:lnTo>
                    <a:lnTo>
                      <a:pt x="51312" y="15545"/>
                    </a:lnTo>
                    <a:lnTo>
                      <a:pt x="51212" y="15023"/>
                    </a:lnTo>
                    <a:lnTo>
                      <a:pt x="51088" y="14476"/>
                    </a:lnTo>
                    <a:lnTo>
                      <a:pt x="50939" y="13954"/>
                    </a:lnTo>
                    <a:lnTo>
                      <a:pt x="50764" y="13456"/>
                    </a:lnTo>
                    <a:lnTo>
                      <a:pt x="50565" y="12959"/>
                    </a:lnTo>
                    <a:lnTo>
                      <a:pt x="50342" y="12486"/>
                    </a:lnTo>
                    <a:lnTo>
                      <a:pt x="50118" y="12013"/>
                    </a:lnTo>
                    <a:lnTo>
                      <a:pt x="49844" y="11541"/>
                    </a:lnTo>
                    <a:lnTo>
                      <a:pt x="49571" y="11093"/>
                    </a:lnTo>
                    <a:lnTo>
                      <a:pt x="49247" y="10670"/>
                    </a:lnTo>
                    <a:lnTo>
                      <a:pt x="48924" y="10248"/>
                    </a:lnTo>
                    <a:lnTo>
                      <a:pt x="48576" y="9874"/>
                    </a:lnTo>
                    <a:lnTo>
                      <a:pt x="48227" y="9477"/>
                    </a:lnTo>
                    <a:lnTo>
                      <a:pt x="47854" y="9128"/>
                    </a:lnTo>
                    <a:lnTo>
                      <a:pt x="47456" y="8780"/>
                    </a:lnTo>
                    <a:lnTo>
                      <a:pt x="47034" y="8457"/>
                    </a:lnTo>
                    <a:lnTo>
                      <a:pt x="46611" y="8158"/>
                    </a:lnTo>
                    <a:lnTo>
                      <a:pt x="46163" y="7860"/>
                    </a:lnTo>
                    <a:lnTo>
                      <a:pt x="45715" y="7611"/>
                    </a:lnTo>
                    <a:lnTo>
                      <a:pt x="45243" y="7362"/>
                    </a:lnTo>
                    <a:lnTo>
                      <a:pt x="44745" y="7139"/>
                    </a:lnTo>
                    <a:lnTo>
                      <a:pt x="44248" y="6940"/>
                    </a:lnTo>
                    <a:lnTo>
                      <a:pt x="43750" y="6765"/>
                    </a:lnTo>
                    <a:lnTo>
                      <a:pt x="43228" y="6616"/>
                    </a:lnTo>
                    <a:lnTo>
                      <a:pt x="42706" y="6492"/>
                    </a:lnTo>
                    <a:lnTo>
                      <a:pt x="42159" y="6392"/>
                    </a:lnTo>
                    <a:lnTo>
                      <a:pt x="41611" y="6343"/>
                    </a:lnTo>
                    <a:lnTo>
                      <a:pt x="41064" y="6293"/>
                    </a:lnTo>
                    <a:lnTo>
                      <a:pt x="40492" y="6268"/>
                    </a:lnTo>
                    <a:lnTo>
                      <a:pt x="39945" y="6293"/>
                    </a:lnTo>
                    <a:lnTo>
                      <a:pt x="39398" y="6343"/>
                    </a:lnTo>
                    <a:lnTo>
                      <a:pt x="38875" y="6392"/>
                    </a:lnTo>
                    <a:lnTo>
                      <a:pt x="38353" y="6492"/>
                    </a:lnTo>
                    <a:lnTo>
                      <a:pt x="37831" y="6616"/>
                    </a:lnTo>
                    <a:lnTo>
                      <a:pt x="37333" y="6741"/>
                    </a:lnTo>
                    <a:lnTo>
                      <a:pt x="36836" y="6915"/>
                    </a:lnTo>
                    <a:lnTo>
                      <a:pt x="36339" y="7089"/>
                    </a:lnTo>
                    <a:lnTo>
                      <a:pt x="35866" y="6318"/>
                    </a:lnTo>
                    <a:lnTo>
                      <a:pt x="35344" y="5572"/>
                    </a:lnTo>
                    <a:lnTo>
                      <a:pt x="34772" y="4875"/>
                    </a:lnTo>
                    <a:lnTo>
                      <a:pt x="34150" y="4204"/>
                    </a:lnTo>
                    <a:lnTo>
                      <a:pt x="33478" y="3582"/>
                    </a:lnTo>
                    <a:lnTo>
                      <a:pt x="32782" y="2985"/>
                    </a:lnTo>
                    <a:lnTo>
                      <a:pt x="32060" y="2462"/>
                    </a:lnTo>
                    <a:lnTo>
                      <a:pt x="31289" y="1965"/>
                    </a:lnTo>
                    <a:lnTo>
                      <a:pt x="30891" y="1741"/>
                    </a:lnTo>
                    <a:lnTo>
                      <a:pt x="30494" y="1517"/>
                    </a:lnTo>
                    <a:lnTo>
                      <a:pt x="30071" y="1318"/>
                    </a:lnTo>
                    <a:lnTo>
                      <a:pt x="29648" y="1144"/>
                    </a:lnTo>
                    <a:lnTo>
                      <a:pt x="29225" y="970"/>
                    </a:lnTo>
                    <a:lnTo>
                      <a:pt x="28777" y="796"/>
                    </a:lnTo>
                    <a:lnTo>
                      <a:pt x="28355" y="647"/>
                    </a:lnTo>
                    <a:lnTo>
                      <a:pt x="27907" y="522"/>
                    </a:lnTo>
                    <a:lnTo>
                      <a:pt x="27434" y="398"/>
                    </a:lnTo>
                    <a:lnTo>
                      <a:pt x="26987" y="299"/>
                    </a:lnTo>
                    <a:lnTo>
                      <a:pt x="26514" y="199"/>
                    </a:lnTo>
                    <a:lnTo>
                      <a:pt x="26041" y="149"/>
                    </a:lnTo>
                    <a:lnTo>
                      <a:pt x="25569" y="75"/>
                    </a:lnTo>
                    <a:lnTo>
                      <a:pt x="25096" y="50"/>
                    </a:lnTo>
                    <a:lnTo>
                      <a:pt x="24624" y="25"/>
                    </a:lnTo>
                    <a:lnTo>
                      <a:pt x="24126" y="0"/>
                    </a:lnTo>
                    <a:close/>
                  </a:path>
                </a:pathLst>
              </a:custGeom>
              <a:solidFill>
                <a:srgbClr val="2776EA">
                  <a:alpha val="12549"/>
                </a:srgbClr>
              </a:solidFill>
              <a:ln>
                <a:noFill/>
              </a:ln>
            </p:spPr>
            <p:txBody>
              <a:bodyPr spcFirstLastPara="1" wrap="square" lIns="121900" tIns="121900" rIns="121900" bIns="121900" anchor="ctr" anchorCtr="0">
                <a:noAutofit/>
              </a:bodyPr>
              <a:lstStyle/>
              <a:p>
                <a:endParaRPr sz="2400"/>
              </a:p>
            </p:txBody>
          </p:sp>
          <p:sp>
            <p:nvSpPr>
              <p:cNvPr id="52" name="Google Shape;52;p15"/>
              <p:cNvSpPr/>
              <p:nvPr/>
            </p:nvSpPr>
            <p:spPr>
              <a:xfrm>
                <a:off x="4063251" y="2231933"/>
                <a:ext cx="62574" cy="63090"/>
              </a:xfrm>
              <a:custGeom>
                <a:avLst/>
                <a:gdLst/>
                <a:ahLst/>
                <a:cxnLst/>
                <a:rect l="l" t="t" r="r" b="b"/>
                <a:pathLst>
                  <a:path w="3035" h="3060" fill="none" extrusionOk="0">
                    <a:moveTo>
                      <a:pt x="0" y="1517"/>
                    </a:moveTo>
                    <a:lnTo>
                      <a:pt x="0" y="1517"/>
                    </a:lnTo>
                    <a:lnTo>
                      <a:pt x="0" y="1368"/>
                    </a:lnTo>
                    <a:lnTo>
                      <a:pt x="25" y="1219"/>
                    </a:lnTo>
                    <a:lnTo>
                      <a:pt x="50" y="1070"/>
                    </a:lnTo>
                    <a:lnTo>
                      <a:pt x="100" y="920"/>
                    </a:lnTo>
                    <a:lnTo>
                      <a:pt x="249" y="672"/>
                    </a:lnTo>
                    <a:lnTo>
                      <a:pt x="448" y="448"/>
                    </a:lnTo>
                    <a:lnTo>
                      <a:pt x="672" y="274"/>
                    </a:lnTo>
                    <a:lnTo>
                      <a:pt x="920" y="124"/>
                    </a:lnTo>
                    <a:lnTo>
                      <a:pt x="1070" y="75"/>
                    </a:lnTo>
                    <a:lnTo>
                      <a:pt x="1219" y="25"/>
                    </a:lnTo>
                    <a:lnTo>
                      <a:pt x="1368" y="0"/>
                    </a:lnTo>
                    <a:lnTo>
                      <a:pt x="1517" y="0"/>
                    </a:lnTo>
                    <a:lnTo>
                      <a:pt x="1517" y="0"/>
                    </a:lnTo>
                    <a:lnTo>
                      <a:pt x="1667" y="0"/>
                    </a:lnTo>
                    <a:lnTo>
                      <a:pt x="1816" y="25"/>
                    </a:lnTo>
                    <a:lnTo>
                      <a:pt x="1965" y="75"/>
                    </a:lnTo>
                    <a:lnTo>
                      <a:pt x="2114" y="124"/>
                    </a:lnTo>
                    <a:lnTo>
                      <a:pt x="2363" y="274"/>
                    </a:lnTo>
                    <a:lnTo>
                      <a:pt x="2587" y="448"/>
                    </a:lnTo>
                    <a:lnTo>
                      <a:pt x="2786" y="672"/>
                    </a:lnTo>
                    <a:lnTo>
                      <a:pt x="2935" y="920"/>
                    </a:lnTo>
                    <a:lnTo>
                      <a:pt x="2985" y="1070"/>
                    </a:lnTo>
                    <a:lnTo>
                      <a:pt x="3010" y="1219"/>
                    </a:lnTo>
                    <a:lnTo>
                      <a:pt x="3034" y="1368"/>
                    </a:lnTo>
                    <a:lnTo>
                      <a:pt x="3034" y="1517"/>
                    </a:lnTo>
                    <a:lnTo>
                      <a:pt x="3034" y="1517"/>
                    </a:lnTo>
                    <a:lnTo>
                      <a:pt x="3034" y="1691"/>
                    </a:lnTo>
                    <a:lnTo>
                      <a:pt x="3010" y="1841"/>
                    </a:lnTo>
                    <a:lnTo>
                      <a:pt x="2985" y="1990"/>
                    </a:lnTo>
                    <a:lnTo>
                      <a:pt x="2935" y="2114"/>
                    </a:lnTo>
                    <a:lnTo>
                      <a:pt x="2786" y="2388"/>
                    </a:lnTo>
                    <a:lnTo>
                      <a:pt x="2587" y="2612"/>
                    </a:lnTo>
                    <a:lnTo>
                      <a:pt x="2363" y="2786"/>
                    </a:lnTo>
                    <a:lnTo>
                      <a:pt x="2114" y="2935"/>
                    </a:lnTo>
                    <a:lnTo>
                      <a:pt x="1965" y="2985"/>
                    </a:lnTo>
                    <a:lnTo>
                      <a:pt x="1816" y="3010"/>
                    </a:lnTo>
                    <a:lnTo>
                      <a:pt x="1667" y="3034"/>
                    </a:lnTo>
                    <a:lnTo>
                      <a:pt x="1517" y="3059"/>
                    </a:lnTo>
                    <a:lnTo>
                      <a:pt x="1517" y="3059"/>
                    </a:lnTo>
                    <a:lnTo>
                      <a:pt x="1368" y="3034"/>
                    </a:lnTo>
                    <a:lnTo>
                      <a:pt x="1219" y="3010"/>
                    </a:lnTo>
                    <a:lnTo>
                      <a:pt x="1070" y="2985"/>
                    </a:lnTo>
                    <a:lnTo>
                      <a:pt x="920" y="2935"/>
                    </a:lnTo>
                    <a:lnTo>
                      <a:pt x="672" y="2786"/>
                    </a:lnTo>
                    <a:lnTo>
                      <a:pt x="448" y="2612"/>
                    </a:lnTo>
                    <a:lnTo>
                      <a:pt x="249" y="2388"/>
                    </a:lnTo>
                    <a:lnTo>
                      <a:pt x="100" y="2114"/>
                    </a:lnTo>
                    <a:lnTo>
                      <a:pt x="50" y="1990"/>
                    </a:lnTo>
                    <a:lnTo>
                      <a:pt x="25" y="1841"/>
                    </a:lnTo>
                    <a:lnTo>
                      <a:pt x="0" y="1691"/>
                    </a:lnTo>
                    <a:lnTo>
                      <a:pt x="0" y="1517"/>
                    </a:lnTo>
                    <a:lnTo>
                      <a:pt x="0" y="1517"/>
                    </a:lnTo>
                    <a:close/>
                  </a:path>
                </a:pathLst>
              </a:custGeom>
              <a:noFill/>
              <a:ln w="23625"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3" name="Google Shape;53;p15"/>
              <p:cNvSpPr/>
              <p:nvPr/>
            </p:nvSpPr>
            <p:spPr>
              <a:xfrm>
                <a:off x="4094527" y="2018604"/>
                <a:ext cx="21" cy="213350"/>
              </a:xfrm>
              <a:custGeom>
                <a:avLst/>
                <a:gdLst/>
                <a:ahLst/>
                <a:cxnLst/>
                <a:rect l="l" t="t" r="r" b="b"/>
                <a:pathLst>
                  <a:path w="1" h="10348" fill="none" extrusionOk="0">
                    <a:moveTo>
                      <a:pt x="0" y="0"/>
                    </a:moveTo>
                    <a:lnTo>
                      <a:pt x="0" y="10347"/>
                    </a:lnTo>
                  </a:path>
                </a:pathLst>
              </a:custGeom>
              <a:noFill/>
              <a:ln w="23625"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4" name="Google Shape;54;p15"/>
              <p:cNvSpPr/>
              <p:nvPr/>
            </p:nvSpPr>
            <p:spPr>
              <a:xfrm>
                <a:off x="3717619" y="1521681"/>
                <a:ext cx="126674" cy="405649"/>
              </a:xfrm>
              <a:custGeom>
                <a:avLst/>
                <a:gdLst/>
                <a:ahLst/>
                <a:cxnLst/>
                <a:rect l="l" t="t" r="r" b="b"/>
                <a:pathLst>
                  <a:path w="6144" h="19675" fill="none" extrusionOk="0">
                    <a:moveTo>
                      <a:pt x="0" y="1"/>
                    </a:moveTo>
                    <a:lnTo>
                      <a:pt x="0" y="8482"/>
                    </a:lnTo>
                    <a:lnTo>
                      <a:pt x="6144" y="11616"/>
                    </a:lnTo>
                    <a:lnTo>
                      <a:pt x="6144" y="19675"/>
                    </a:lnTo>
                  </a:path>
                </a:pathLst>
              </a:custGeom>
              <a:noFill/>
              <a:ln w="23625"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5" name="Google Shape;55;p15"/>
              <p:cNvSpPr/>
              <p:nvPr/>
            </p:nvSpPr>
            <p:spPr>
              <a:xfrm>
                <a:off x="4151947" y="1978606"/>
                <a:ext cx="76429" cy="335385"/>
              </a:xfrm>
              <a:custGeom>
                <a:avLst/>
                <a:gdLst/>
                <a:ahLst/>
                <a:cxnLst/>
                <a:rect l="l" t="t" r="r" b="b"/>
                <a:pathLst>
                  <a:path w="3707" h="16267" fill="none" extrusionOk="0">
                    <a:moveTo>
                      <a:pt x="3707" y="16267"/>
                    </a:moveTo>
                    <a:lnTo>
                      <a:pt x="3632" y="11342"/>
                    </a:lnTo>
                    <a:lnTo>
                      <a:pt x="1" y="8059"/>
                    </a:lnTo>
                    <a:lnTo>
                      <a:pt x="1" y="0"/>
                    </a:lnTo>
                  </a:path>
                </a:pathLst>
              </a:custGeom>
              <a:noFill/>
              <a:ln w="23625"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 name="Google Shape;56;p15"/>
              <p:cNvSpPr/>
              <p:nvPr/>
            </p:nvSpPr>
            <p:spPr>
              <a:xfrm>
                <a:off x="3979647" y="2052953"/>
                <a:ext cx="45668" cy="387197"/>
              </a:xfrm>
              <a:custGeom>
                <a:avLst/>
                <a:gdLst/>
                <a:ahLst/>
                <a:cxnLst/>
                <a:rect l="l" t="t" r="r" b="b"/>
                <a:pathLst>
                  <a:path w="2215" h="18780" fill="none" extrusionOk="0">
                    <a:moveTo>
                      <a:pt x="1" y="18779"/>
                    </a:moveTo>
                    <a:lnTo>
                      <a:pt x="1" y="8930"/>
                    </a:lnTo>
                    <a:lnTo>
                      <a:pt x="2215" y="7487"/>
                    </a:lnTo>
                    <a:lnTo>
                      <a:pt x="2215" y="1"/>
                    </a:lnTo>
                  </a:path>
                </a:pathLst>
              </a:custGeom>
              <a:noFill/>
              <a:ln w="23625"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 name="Google Shape;57;p15"/>
              <p:cNvSpPr/>
              <p:nvPr/>
            </p:nvSpPr>
            <p:spPr>
              <a:xfrm>
                <a:off x="3844272" y="1521681"/>
                <a:ext cx="21" cy="53358"/>
              </a:xfrm>
              <a:custGeom>
                <a:avLst/>
                <a:gdLst/>
                <a:ahLst/>
                <a:cxnLst/>
                <a:rect l="l" t="t" r="r" b="b"/>
                <a:pathLst>
                  <a:path w="1" h="2588" fill="none" extrusionOk="0">
                    <a:moveTo>
                      <a:pt x="1" y="1"/>
                    </a:moveTo>
                    <a:lnTo>
                      <a:pt x="1" y="2587"/>
                    </a:lnTo>
                  </a:path>
                </a:pathLst>
              </a:custGeom>
              <a:noFill/>
              <a:ln w="23625"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 name="Google Shape;58;p15"/>
              <p:cNvSpPr/>
              <p:nvPr/>
            </p:nvSpPr>
            <p:spPr>
              <a:xfrm>
                <a:off x="3844272" y="1624769"/>
                <a:ext cx="21" cy="86161"/>
              </a:xfrm>
              <a:custGeom>
                <a:avLst/>
                <a:gdLst/>
                <a:ahLst/>
                <a:cxnLst/>
                <a:rect l="l" t="t" r="r" b="b"/>
                <a:pathLst>
                  <a:path w="1" h="4179" fill="none" extrusionOk="0">
                    <a:moveTo>
                      <a:pt x="1" y="0"/>
                    </a:moveTo>
                    <a:lnTo>
                      <a:pt x="1" y="4179"/>
                    </a:lnTo>
                  </a:path>
                </a:pathLst>
              </a:custGeom>
              <a:noFill/>
              <a:ln w="23625"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 name="Google Shape;59;p15"/>
              <p:cNvSpPr/>
              <p:nvPr/>
            </p:nvSpPr>
            <p:spPr>
              <a:xfrm>
                <a:off x="4094527" y="2353968"/>
                <a:ext cx="21" cy="132323"/>
              </a:xfrm>
              <a:custGeom>
                <a:avLst/>
                <a:gdLst/>
                <a:ahLst/>
                <a:cxnLst/>
                <a:rect l="l" t="t" r="r" b="b"/>
                <a:pathLst>
                  <a:path w="1" h="6418" fill="none" extrusionOk="0">
                    <a:moveTo>
                      <a:pt x="0" y="6418"/>
                    </a:moveTo>
                    <a:lnTo>
                      <a:pt x="0" y="1"/>
                    </a:lnTo>
                  </a:path>
                </a:pathLst>
              </a:custGeom>
              <a:noFill/>
              <a:ln w="23625"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 name="Google Shape;60;p15"/>
              <p:cNvSpPr/>
              <p:nvPr/>
            </p:nvSpPr>
            <p:spPr>
              <a:xfrm>
                <a:off x="1327432" y="1744762"/>
                <a:ext cx="21" cy="213350"/>
              </a:xfrm>
              <a:custGeom>
                <a:avLst/>
                <a:gdLst/>
                <a:ahLst/>
                <a:cxnLst/>
                <a:rect l="l" t="t" r="r" b="b"/>
                <a:pathLst>
                  <a:path w="1" h="10348" fill="none" extrusionOk="0">
                    <a:moveTo>
                      <a:pt x="0" y="10347"/>
                    </a:moveTo>
                    <a:lnTo>
                      <a:pt x="0" y="0"/>
                    </a:lnTo>
                  </a:path>
                </a:pathLst>
              </a:custGeom>
              <a:noFill/>
              <a:ln w="23625"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 name="Google Shape;61;p15"/>
              <p:cNvSpPr/>
              <p:nvPr/>
            </p:nvSpPr>
            <p:spPr>
              <a:xfrm>
                <a:off x="1396666" y="1497579"/>
                <a:ext cx="45647" cy="508737"/>
              </a:xfrm>
              <a:custGeom>
                <a:avLst/>
                <a:gdLst/>
                <a:ahLst/>
                <a:cxnLst/>
                <a:rect l="l" t="t" r="r" b="b"/>
                <a:pathLst>
                  <a:path w="2214" h="24675" fill="none" extrusionOk="0">
                    <a:moveTo>
                      <a:pt x="2214" y="1"/>
                    </a:moveTo>
                    <a:lnTo>
                      <a:pt x="2214" y="9875"/>
                    </a:lnTo>
                    <a:lnTo>
                      <a:pt x="0" y="11293"/>
                    </a:lnTo>
                    <a:lnTo>
                      <a:pt x="0" y="24674"/>
                    </a:lnTo>
                  </a:path>
                </a:pathLst>
              </a:custGeom>
              <a:noFill/>
              <a:ln w="23625"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 name="Google Shape;62;p15"/>
              <p:cNvSpPr/>
              <p:nvPr/>
            </p:nvSpPr>
            <p:spPr>
              <a:xfrm>
                <a:off x="2875064" y="1207841"/>
                <a:ext cx="197969" cy="191825"/>
              </a:xfrm>
              <a:custGeom>
                <a:avLst/>
                <a:gdLst/>
                <a:ahLst/>
                <a:cxnLst/>
                <a:rect l="l" t="t" r="r" b="b"/>
                <a:pathLst>
                  <a:path w="9602" h="9304" extrusionOk="0">
                    <a:moveTo>
                      <a:pt x="9602" y="1"/>
                    </a:moveTo>
                    <a:lnTo>
                      <a:pt x="7985" y="274"/>
                    </a:lnTo>
                    <a:lnTo>
                      <a:pt x="6368" y="523"/>
                    </a:lnTo>
                    <a:lnTo>
                      <a:pt x="4727" y="772"/>
                    </a:lnTo>
                    <a:lnTo>
                      <a:pt x="3085" y="971"/>
                    </a:lnTo>
                    <a:lnTo>
                      <a:pt x="2787" y="2115"/>
                    </a:lnTo>
                    <a:lnTo>
                      <a:pt x="2463" y="3209"/>
                    </a:lnTo>
                    <a:lnTo>
                      <a:pt x="2115" y="4304"/>
                    </a:lnTo>
                    <a:lnTo>
                      <a:pt x="1742" y="5348"/>
                    </a:lnTo>
                    <a:lnTo>
                      <a:pt x="1344" y="6393"/>
                    </a:lnTo>
                    <a:lnTo>
                      <a:pt x="921" y="7388"/>
                    </a:lnTo>
                    <a:lnTo>
                      <a:pt x="473" y="8358"/>
                    </a:lnTo>
                    <a:lnTo>
                      <a:pt x="1" y="9303"/>
                    </a:lnTo>
                    <a:lnTo>
                      <a:pt x="747" y="8880"/>
                    </a:lnTo>
                    <a:lnTo>
                      <a:pt x="1468" y="8433"/>
                    </a:lnTo>
                    <a:lnTo>
                      <a:pt x="2165" y="7960"/>
                    </a:lnTo>
                    <a:lnTo>
                      <a:pt x="2836" y="7463"/>
                    </a:lnTo>
                    <a:lnTo>
                      <a:pt x="3508" y="6965"/>
                    </a:lnTo>
                    <a:lnTo>
                      <a:pt x="4179" y="6418"/>
                    </a:lnTo>
                    <a:lnTo>
                      <a:pt x="4801" y="5871"/>
                    </a:lnTo>
                    <a:lnTo>
                      <a:pt x="5423" y="5274"/>
                    </a:lnTo>
                    <a:lnTo>
                      <a:pt x="6020" y="4677"/>
                    </a:lnTo>
                    <a:lnTo>
                      <a:pt x="6592" y="4080"/>
                    </a:lnTo>
                    <a:lnTo>
                      <a:pt x="7139" y="3433"/>
                    </a:lnTo>
                    <a:lnTo>
                      <a:pt x="7686" y="2787"/>
                    </a:lnTo>
                    <a:lnTo>
                      <a:pt x="8184" y="2115"/>
                    </a:lnTo>
                    <a:lnTo>
                      <a:pt x="8681" y="1419"/>
                    </a:lnTo>
                    <a:lnTo>
                      <a:pt x="9154" y="722"/>
                    </a:lnTo>
                    <a:lnTo>
                      <a:pt x="9602" y="1"/>
                    </a:lnTo>
                    <a:close/>
                  </a:path>
                </a:pathLst>
              </a:custGeom>
              <a:solidFill>
                <a:srgbClr val="2776EA">
                  <a:alpha val="37650"/>
                </a:srgbClr>
              </a:solidFill>
              <a:ln>
                <a:noFill/>
              </a:ln>
            </p:spPr>
            <p:txBody>
              <a:bodyPr spcFirstLastPara="1" wrap="square" lIns="121900" tIns="121900" rIns="121900" bIns="121900" anchor="ctr" anchorCtr="0">
                <a:noAutofit/>
              </a:bodyPr>
              <a:lstStyle/>
              <a:p>
                <a:endParaRPr sz="2400"/>
              </a:p>
            </p:txBody>
          </p:sp>
          <p:sp>
            <p:nvSpPr>
              <p:cNvPr id="63" name="Google Shape;63;p15"/>
              <p:cNvSpPr/>
              <p:nvPr/>
            </p:nvSpPr>
            <p:spPr>
              <a:xfrm>
                <a:off x="2948916" y="960163"/>
                <a:ext cx="197454" cy="223081"/>
              </a:xfrm>
              <a:custGeom>
                <a:avLst/>
                <a:gdLst/>
                <a:ahLst/>
                <a:cxnLst/>
                <a:rect l="l" t="t" r="r" b="b"/>
                <a:pathLst>
                  <a:path w="9577" h="10820" extrusionOk="0">
                    <a:moveTo>
                      <a:pt x="1170" y="0"/>
                    </a:moveTo>
                    <a:lnTo>
                      <a:pt x="1145" y="1393"/>
                    </a:lnTo>
                    <a:lnTo>
                      <a:pt x="1070" y="2786"/>
                    </a:lnTo>
                    <a:lnTo>
                      <a:pt x="971" y="4179"/>
                    </a:lnTo>
                    <a:lnTo>
                      <a:pt x="846" y="5547"/>
                    </a:lnTo>
                    <a:lnTo>
                      <a:pt x="672" y="6890"/>
                    </a:lnTo>
                    <a:lnTo>
                      <a:pt x="473" y="8208"/>
                    </a:lnTo>
                    <a:lnTo>
                      <a:pt x="249" y="9527"/>
                    </a:lnTo>
                    <a:lnTo>
                      <a:pt x="1" y="10820"/>
                    </a:lnTo>
                    <a:lnTo>
                      <a:pt x="1841" y="10571"/>
                    </a:lnTo>
                    <a:lnTo>
                      <a:pt x="3657" y="10298"/>
                    </a:lnTo>
                    <a:lnTo>
                      <a:pt x="5472" y="9999"/>
                    </a:lnTo>
                    <a:lnTo>
                      <a:pt x="7263" y="9651"/>
                    </a:lnTo>
                    <a:lnTo>
                      <a:pt x="7736" y="8532"/>
                    </a:lnTo>
                    <a:lnTo>
                      <a:pt x="8184" y="7388"/>
                    </a:lnTo>
                    <a:lnTo>
                      <a:pt x="8383" y="6791"/>
                    </a:lnTo>
                    <a:lnTo>
                      <a:pt x="8557" y="6219"/>
                    </a:lnTo>
                    <a:lnTo>
                      <a:pt x="8731" y="5622"/>
                    </a:lnTo>
                    <a:lnTo>
                      <a:pt x="8880" y="5000"/>
                    </a:lnTo>
                    <a:lnTo>
                      <a:pt x="9029" y="4403"/>
                    </a:lnTo>
                    <a:lnTo>
                      <a:pt x="9154" y="3781"/>
                    </a:lnTo>
                    <a:lnTo>
                      <a:pt x="9253" y="3159"/>
                    </a:lnTo>
                    <a:lnTo>
                      <a:pt x="9353" y="2537"/>
                    </a:lnTo>
                    <a:lnTo>
                      <a:pt x="9427" y="1916"/>
                    </a:lnTo>
                    <a:lnTo>
                      <a:pt x="9502" y="1269"/>
                    </a:lnTo>
                    <a:lnTo>
                      <a:pt x="9552" y="647"/>
                    </a:lnTo>
                    <a:lnTo>
                      <a:pt x="9576" y="0"/>
                    </a:lnTo>
                    <a:close/>
                  </a:path>
                </a:pathLst>
              </a:custGeom>
              <a:solidFill>
                <a:srgbClr val="2776EA">
                  <a:alpha val="37650"/>
                </a:srgbClr>
              </a:solidFill>
              <a:ln>
                <a:noFill/>
              </a:ln>
            </p:spPr>
            <p:txBody>
              <a:bodyPr spcFirstLastPara="1" wrap="square" lIns="121900" tIns="121900" rIns="121900" bIns="121900" anchor="ctr" anchorCtr="0">
                <a:noAutofit/>
              </a:bodyPr>
              <a:lstStyle/>
              <a:p>
                <a:endParaRPr sz="2400"/>
              </a:p>
            </p:txBody>
          </p:sp>
          <p:sp>
            <p:nvSpPr>
              <p:cNvPr id="64" name="Google Shape;64;p15"/>
              <p:cNvSpPr/>
              <p:nvPr/>
            </p:nvSpPr>
            <p:spPr>
              <a:xfrm>
                <a:off x="2641241" y="1232974"/>
                <a:ext cx="251802" cy="232318"/>
              </a:xfrm>
              <a:custGeom>
                <a:avLst/>
                <a:gdLst/>
                <a:ahLst/>
                <a:cxnLst/>
                <a:rect l="l" t="t" r="r" b="b"/>
                <a:pathLst>
                  <a:path w="12213" h="11268" extrusionOk="0">
                    <a:moveTo>
                      <a:pt x="12212" y="1"/>
                    </a:moveTo>
                    <a:lnTo>
                      <a:pt x="10695" y="150"/>
                    </a:lnTo>
                    <a:lnTo>
                      <a:pt x="9203" y="274"/>
                    </a:lnTo>
                    <a:lnTo>
                      <a:pt x="7686" y="374"/>
                    </a:lnTo>
                    <a:lnTo>
                      <a:pt x="6144" y="473"/>
                    </a:lnTo>
                    <a:lnTo>
                      <a:pt x="4626" y="548"/>
                    </a:lnTo>
                    <a:lnTo>
                      <a:pt x="3084" y="598"/>
                    </a:lnTo>
                    <a:lnTo>
                      <a:pt x="1542" y="647"/>
                    </a:lnTo>
                    <a:lnTo>
                      <a:pt x="0" y="647"/>
                    </a:lnTo>
                    <a:lnTo>
                      <a:pt x="0" y="11268"/>
                    </a:lnTo>
                    <a:lnTo>
                      <a:pt x="1045" y="11218"/>
                    </a:lnTo>
                    <a:lnTo>
                      <a:pt x="2089" y="11094"/>
                    </a:lnTo>
                    <a:lnTo>
                      <a:pt x="3109" y="10969"/>
                    </a:lnTo>
                    <a:lnTo>
                      <a:pt x="4129" y="10770"/>
                    </a:lnTo>
                    <a:lnTo>
                      <a:pt x="5124" y="10546"/>
                    </a:lnTo>
                    <a:lnTo>
                      <a:pt x="6119" y="10273"/>
                    </a:lnTo>
                    <a:lnTo>
                      <a:pt x="7089" y="9974"/>
                    </a:lnTo>
                    <a:lnTo>
                      <a:pt x="8034" y="9626"/>
                    </a:lnTo>
                    <a:lnTo>
                      <a:pt x="8681" y="8606"/>
                    </a:lnTo>
                    <a:lnTo>
                      <a:pt x="9278" y="7512"/>
                    </a:lnTo>
                    <a:lnTo>
                      <a:pt x="9874" y="6393"/>
                    </a:lnTo>
                    <a:lnTo>
                      <a:pt x="10397" y="5199"/>
                    </a:lnTo>
                    <a:lnTo>
                      <a:pt x="10919" y="3955"/>
                    </a:lnTo>
                    <a:lnTo>
                      <a:pt x="11367" y="2687"/>
                    </a:lnTo>
                    <a:lnTo>
                      <a:pt x="11814" y="1369"/>
                    </a:lnTo>
                    <a:lnTo>
                      <a:pt x="12212" y="1"/>
                    </a:lnTo>
                    <a:close/>
                  </a:path>
                </a:pathLst>
              </a:custGeom>
              <a:solidFill>
                <a:srgbClr val="2776EA">
                  <a:alpha val="37650"/>
                </a:srgbClr>
              </a:solidFill>
              <a:ln>
                <a:noFill/>
              </a:ln>
            </p:spPr>
            <p:txBody>
              <a:bodyPr spcFirstLastPara="1" wrap="square" lIns="121900" tIns="121900" rIns="121900" bIns="121900" anchor="ctr" anchorCtr="0">
                <a:noAutofit/>
              </a:bodyPr>
              <a:lstStyle/>
              <a:p>
                <a:endParaRPr sz="2400"/>
              </a:p>
            </p:txBody>
          </p:sp>
          <p:sp>
            <p:nvSpPr>
              <p:cNvPr id="65" name="Google Shape;65;p15"/>
              <p:cNvSpPr/>
              <p:nvPr/>
            </p:nvSpPr>
            <p:spPr>
              <a:xfrm>
                <a:off x="2948916" y="694012"/>
                <a:ext cx="197454" cy="223102"/>
              </a:xfrm>
              <a:custGeom>
                <a:avLst/>
                <a:gdLst/>
                <a:ahLst/>
                <a:cxnLst/>
                <a:rect l="l" t="t" r="r" b="b"/>
                <a:pathLst>
                  <a:path w="9577" h="10821" extrusionOk="0">
                    <a:moveTo>
                      <a:pt x="1" y="1"/>
                    </a:moveTo>
                    <a:lnTo>
                      <a:pt x="249" y="1294"/>
                    </a:lnTo>
                    <a:lnTo>
                      <a:pt x="473" y="2587"/>
                    </a:lnTo>
                    <a:lnTo>
                      <a:pt x="672" y="3931"/>
                    </a:lnTo>
                    <a:lnTo>
                      <a:pt x="846" y="5274"/>
                    </a:lnTo>
                    <a:lnTo>
                      <a:pt x="971" y="6642"/>
                    </a:lnTo>
                    <a:lnTo>
                      <a:pt x="1070" y="8010"/>
                    </a:lnTo>
                    <a:lnTo>
                      <a:pt x="1145" y="9402"/>
                    </a:lnTo>
                    <a:lnTo>
                      <a:pt x="1170" y="10820"/>
                    </a:lnTo>
                    <a:lnTo>
                      <a:pt x="9576" y="10820"/>
                    </a:lnTo>
                    <a:lnTo>
                      <a:pt x="9552" y="10174"/>
                    </a:lnTo>
                    <a:lnTo>
                      <a:pt x="9502" y="9527"/>
                    </a:lnTo>
                    <a:lnTo>
                      <a:pt x="9427" y="8905"/>
                    </a:lnTo>
                    <a:lnTo>
                      <a:pt x="9353" y="8258"/>
                    </a:lnTo>
                    <a:lnTo>
                      <a:pt x="9253" y="7637"/>
                    </a:lnTo>
                    <a:lnTo>
                      <a:pt x="9154" y="7015"/>
                    </a:lnTo>
                    <a:lnTo>
                      <a:pt x="9029" y="6418"/>
                    </a:lnTo>
                    <a:lnTo>
                      <a:pt x="8880" y="5796"/>
                    </a:lnTo>
                    <a:lnTo>
                      <a:pt x="8731" y="5199"/>
                    </a:lnTo>
                    <a:lnTo>
                      <a:pt x="8557" y="4602"/>
                    </a:lnTo>
                    <a:lnTo>
                      <a:pt x="8383" y="4005"/>
                    </a:lnTo>
                    <a:lnTo>
                      <a:pt x="8184" y="3433"/>
                    </a:lnTo>
                    <a:lnTo>
                      <a:pt x="7736" y="2264"/>
                    </a:lnTo>
                    <a:lnTo>
                      <a:pt x="7263" y="1145"/>
                    </a:lnTo>
                    <a:lnTo>
                      <a:pt x="5472" y="821"/>
                    </a:lnTo>
                    <a:lnTo>
                      <a:pt x="3657" y="523"/>
                    </a:lnTo>
                    <a:lnTo>
                      <a:pt x="1841" y="249"/>
                    </a:lnTo>
                    <a:lnTo>
                      <a:pt x="1" y="1"/>
                    </a:lnTo>
                    <a:close/>
                  </a:path>
                </a:pathLst>
              </a:custGeom>
              <a:solidFill>
                <a:srgbClr val="2776EA">
                  <a:alpha val="37650"/>
                </a:srgbClr>
              </a:solidFill>
              <a:ln>
                <a:noFill/>
              </a:ln>
            </p:spPr>
            <p:txBody>
              <a:bodyPr spcFirstLastPara="1" wrap="square" lIns="121900" tIns="121900" rIns="121900" bIns="121900" anchor="ctr" anchorCtr="0">
                <a:noAutofit/>
              </a:bodyPr>
              <a:lstStyle/>
              <a:p>
                <a:endParaRPr sz="2400"/>
              </a:p>
            </p:txBody>
          </p:sp>
          <p:sp>
            <p:nvSpPr>
              <p:cNvPr id="66" name="Google Shape;66;p15"/>
              <p:cNvSpPr/>
              <p:nvPr/>
            </p:nvSpPr>
            <p:spPr>
              <a:xfrm>
                <a:off x="2641241" y="960163"/>
                <a:ext cx="288727" cy="243080"/>
              </a:xfrm>
              <a:custGeom>
                <a:avLst/>
                <a:gdLst/>
                <a:ahLst/>
                <a:cxnLst/>
                <a:rect l="l" t="t" r="r" b="b"/>
                <a:pathLst>
                  <a:path w="14004" h="11790" extrusionOk="0">
                    <a:moveTo>
                      <a:pt x="0" y="0"/>
                    </a:moveTo>
                    <a:lnTo>
                      <a:pt x="0" y="11790"/>
                    </a:lnTo>
                    <a:lnTo>
                      <a:pt x="1617" y="11765"/>
                    </a:lnTo>
                    <a:lnTo>
                      <a:pt x="3234" y="11740"/>
                    </a:lnTo>
                    <a:lnTo>
                      <a:pt x="4825" y="11666"/>
                    </a:lnTo>
                    <a:lnTo>
                      <a:pt x="6442" y="11591"/>
                    </a:lnTo>
                    <a:lnTo>
                      <a:pt x="8034" y="11492"/>
                    </a:lnTo>
                    <a:lnTo>
                      <a:pt x="9601" y="11367"/>
                    </a:lnTo>
                    <a:lnTo>
                      <a:pt x="11168" y="11218"/>
                    </a:lnTo>
                    <a:lnTo>
                      <a:pt x="12735" y="11069"/>
                    </a:lnTo>
                    <a:lnTo>
                      <a:pt x="13008" y="9775"/>
                    </a:lnTo>
                    <a:lnTo>
                      <a:pt x="13257" y="8432"/>
                    </a:lnTo>
                    <a:lnTo>
                      <a:pt x="13456" y="7064"/>
                    </a:lnTo>
                    <a:lnTo>
                      <a:pt x="13630" y="5696"/>
                    </a:lnTo>
                    <a:lnTo>
                      <a:pt x="13779" y="4303"/>
                    </a:lnTo>
                    <a:lnTo>
                      <a:pt x="13904" y="2886"/>
                    </a:lnTo>
                    <a:lnTo>
                      <a:pt x="13978" y="1443"/>
                    </a:lnTo>
                    <a:lnTo>
                      <a:pt x="14003" y="0"/>
                    </a:lnTo>
                    <a:close/>
                  </a:path>
                </a:pathLst>
              </a:custGeom>
              <a:solidFill>
                <a:srgbClr val="2776EA">
                  <a:alpha val="37650"/>
                </a:srgbClr>
              </a:solidFill>
              <a:ln>
                <a:noFill/>
              </a:ln>
            </p:spPr>
            <p:txBody>
              <a:bodyPr spcFirstLastPara="1" wrap="square" lIns="121900" tIns="121900" rIns="121900" bIns="121900" anchor="ctr" anchorCtr="0">
                <a:noAutofit/>
              </a:bodyPr>
              <a:lstStyle/>
              <a:p>
                <a:endParaRPr sz="2400"/>
              </a:p>
            </p:txBody>
          </p:sp>
          <p:sp>
            <p:nvSpPr>
              <p:cNvPr id="67" name="Google Shape;67;p15"/>
              <p:cNvSpPr/>
              <p:nvPr/>
            </p:nvSpPr>
            <p:spPr>
              <a:xfrm>
                <a:off x="2875064" y="477095"/>
                <a:ext cx="197969" cy="192320"/>
              </a:xfrm>
              <a:custGeom>
                <a:avLst/>
                <a:gdLst/>
                <a:ahLst/>
                <a:cxnLst/>
                <a:rect l="l" t="t" r="r" b="b"/>
                <a:pathLst>
                  <a:path w="9602" h="9328" extrusionOk="0">
                    <a:moveTo>
                      <a:pt x="1" y="1"/>
                    </a:moveTo>
                    <a:lnTo>
                      <a:pt x="473" y="946"/>
                    </a:lnTo>
                    <a:lnTo>
                      <a:pt x="921" y="1916"/>
                    </a:lnTo>
                    <a:lnTo>
                      <a:pt x="1344" y="2936"/>
                    </a:lnTo>
                    <a:lnTo>
                      <a:pt x="1742" y="3955"/>
                    </a:lnTo>
                    <a:lnTo>
                      <a:pt x="2115" y="5025"/>
                    </a:lnTo>
                    <a:lnTo>
                      <a:pt x="2463" y="6094"/>
                    </a:lnTo>
                    <a:lnTo>
                      <a:pt x="2787" y="7214"/>
                    </a:lnTo>
                    <a:lnTo>
                      <a:pt x="3085" y="8333"/>
                    </a:lnTo>
                    <a:lnTo>
                      <a:pt x="4727" y="8557"/>
                    </a:lnTo>
                    <a:lnTo>
                      <a:pt x="6368" y="8781"/>
                    </a:lnTo>
                    <a:lnTo>
                      <a:pt x="7985" y="9054"/>
                    </a:lnTo>
                    <a:lnTo>
                      <a:pt x="9602" y="9328"/>
                    </a:lnTo>
                    <a:lnTo>
                      <a:pt x="9154" y="8607"/>
                    </a:lnTo>
                    <a:lnTo>
                      <a:pt x="8681" y="7885"/>
                    </a:lnTo>
                    <a:lnTo>
                      <a:pt x="8184" y="7214"/>
                    </a:lnTo>
                    <a:lnTo>
                      <a:pt x="7686" y="6542"/>
                    </a:lnTo>
                    <a:lnTo>
                      <a:pt x="7139" y="5871"/>
                    </a:lnTo>
                    <a:lnTo>
                      <a:pt x="6592" y="5249"/>
                    </a:lnTo>
                    <a:lnTo>
                      <a:pt x="6020" y="4627"/>
                    </a:lnTo>
                    <a:lnTo>
                      <a:pt x="5423" y="4030"/>
                    </a:lnTo>
                    <a:lnTo>
                      <a:pt x="4801" y="3458"/>
                    </a:lnTo>
                    <a:lnTo>
                      <a:pt x="4179" y="2911"/>
                    </a:lnTo>
                    <a:lnTo>
                      <a:pt x="3508" y="2364"/>
                    </a:lnTo>
                    <a:lnTo>
                      <a:pt x="2836" y="1841"/>
                    </a:lnTo>
                    <a:lnTo>
                      <a:pt x="2165" y="1344"/>
                    </a:lnTo>
                    <a:lnTo>
                      <a:pt x="1468" y="871"/>
                    </a:lnTo>
                    <a:lnTo>
                      <a:pt x="747" y="423"/>
                    </a:lnTo>
                    <a:lnTo>
                      <a:pt x="1" y="1"/>
                    </a:lnTo>
                    <a:close/>
                  </a:path>
                </a:pathLst>
              </a:custGeom>
              <a:solidFill>
                <a:srgbClr val="2776EA">
                  <a:alpha val="37650"/>
                </a:srgbClr>
              </a:solidFill>
              <a:ln>
                <a:noFill/>
              </a:ln>
            </p:spPr>
            <p:txBody>
              <a:bodyPr spcFirstLastPara="1" wrap="square" lIns="121900" tIns="121900" rIns="121900" bIns="121900" anchor="ctr" anchorCtr="0">
                <a:noAutofit/>
              </a:bodyPr>
              <a:lstStyle/>
              <a:p>
                <a:endParaRPr sz="2400"/>
              </a:p>
            </p:txBody>
          </p:sp>
          <p:sp>
            <p:nvSpPr>
              <p:cNvPr id="68" name="Google Shape;68;p15"/>
              <p:cNvSpPr/>
              <p:nvPr/>
            </p:nvSpPr>
            <p:spPr>
              <a:xfrm>
                <a:off x="2641241" y="673498"/>
                <a:ext cx="288727" cy="243616"/>
              </a:xfrm>
              <a:custGeom>
                <a:avLst/>
                <a:gdLst/>
                <a:ahLst/>
                <a:cxnLst/>
                <a:rect l="l" t="t" r="r" b="b"/>
                <a:pathLst>
                  <a:path w="14004" h="11816" extrusionOk="0">
                    <a:moveTo>
                      <a:pt x="0" y="1"/>
                    </a:moveTo>
                    <a:lnTo>
                      <a:pt x="0" y="11815"/>
                    </a:lnTo>
                    <a:lnTo>
                      <a:pt x="14003" y="11815"/>
                    </a:lnTo>
                    <a:lnTo>
                      <a:pt x="13978" y="10348"/>
                    </a:lnTo>
                    <a:lnTo>
                      <a:pt x="13904" y="8930"/>
                    </a:lnTo>
                    <a:lnTo>
                      <a:pt x="13779" y="7512"/>
                    </a:lnTo>
                    <a:lnTo>
                      <a:pt x="13630" y="6119"/>
                    </a:lnTo>
                    <a:lnTo>
                      <a:pt x="13456" y="4727"/>
                    </a:lnTo>
                    <a:lnTo>
                      <a:pt x="13257" y="3383"/>
                    </a:lnTo>
                    <a:lnTo>
                      <a:pt x="13008" y="2040"/>
                    </a:lnTo>
                    <a:lnTo>
                      <a:pt x="12735" y="747"/>
                    </a:lnTo>
                    <a:lnTo>
                      <a:pt x="11168" y="573"/>
                    </a:lnTo>
                    <a:lnTo>
                      <a:pt x="9601" y="449"/>
                    </a:lnTo>
                    <a:lnTo>
                      <a:pt x="8034" y="324"/>
                    </a:lnTo>
                    <a:lnTo>
                      <a:pt x="6442" y="225"/>
                    </a:lnTo>
                    <a:lnTo>
                      <a:pt x="4825" y="125"/>
                    </a:lnTo>
                    <a:lnTo>
                      <a:pt x="3234" y="75"/>
                    </a:lnTo>
                    <a:lnTo>
                      <a:pt x="1617" y="26"/>
                    </a:lnTo>
                    <a:lnTo>
                      <a:pt x="0" y="1"/>
                    </a:lnTo>
                    <a:close/>
                  </a:path>
                </a:pathLst>
              </a:custGeom>
              <a:solidFill>
                <a:srgbClr val="2776EA">
                  <a:alpha val="37650"/>
                </a:srgbClr>
              </a:solidFill>
              <a:ln>
                <a:noFill/>
              </a:ln>
            </p:spPr>
            <p:txBody>
              <a:bodyPr spcFirstLastPara="1" wrap="square" lIns="121900" tIns="121900" rIns="121900" bIns="121900" anchor="ctr" anchorCtr="0">
                <a:noAutofit/>
              </a:bodyPr>
              <a:lstStyle/>
              <a:p>
                <a:endParaRPr sz="2400"/>
              </a:p>
            </p:txBody>
          </p:sp>
          <p:sp>
            <p:nvSpPr>
              <p:cNvPr id="69" name="Google Shape;69;p15"/>
              <p:cNvSpPr/>
              <p:nvPr/>
            </p:nvSpPr>
            <p:spPr>
              <a:xfrm>
                <a:off x="2641241" y="411470"/>
                <a:ext cx="251802" cy="232833"/>
              </a:xfrm>
              <a:custGeom>
                <a:avLst/>
                <a:gdLst/>
                <a:ahLst/>
                <a:cxnLst/>
                <a:rect l="l" t="t" r="r" b="b"/>
                <a:pathLst>
                  <a:path w="12213" h="11293" extrusionOk="0">
                    <a:moveTo>
                      <a:pt x="0" y="0"/>
                    </a:moveTo>
                    <a:lnTo>
                      <a:pt x="0" y="10621"/>
                    </a:lnTo>
                    <a:lnTo>
                      <a:pt x="1542" y="10645"/>
                    </a:lnTo>
                    <a:lnTo>
                      <a:pt x="3084" y="10670"/>
                    </a:lnTo>
                    <a:lnTo>
                      <a:pt x="4626" y="10745"/>
                    </a:lnTo>
                    <a:lnTo>
                      <a:pt x="6168" y="10819"/>
                    </a:lnTo>
                    <a:lnTo>
                      <a:pt x="7686" y="10894"/>
                    </a:lnTo>
                    <a:lnTo>
                      <a:pt x="9203" y="11018"/>
                    </a:lnTo>
                    <a:lnTo>
                      <a:pt x="10695" y="11143"/>
                    </a:lnTo>
                    <a:lnTo>
                      <a:pt x="12212" y="11292"/>
                    </a:lnTo>
                    <a:lnTo>
                      <a:pt x="11814" y="9924"/>
                    </a:lnTo>
                    <a:lnTo>
                      <a:pt x="11367" y="8606"/>
                    </a:lnTo>
                    <a:lnTo>
                      <a:pt x="10919" y="7312"/>
                    </a:lnTo>
                    <a:lnTo>
                      <a:pt x="10397" y="6094"/>
                    </a:lnTo>
                    <a:lnTo>
                      <a:pt x="9874" y="4900"/>
                    </a:lnTo>
                    <a:lnTo>
                      <a:pt x="9278" y="3756"/>
                    </a:lnTo>
                    <a:lnTo>
                      <a:pt x="8681" y="2686"/>
                    </a:lnTo>
                    <a:lnTo>
                      <a:pt x="8034" y="1642"/>
                    </a:lnTo>
                    <a:lnTo>
                      <a:pt x="7089" y="1318"/>
                    </a:lnTo>
                    <a:lnTo>
                      <a:pt x="6119" y="1020"/>
                    </a:lnTo>
                    <a:lnTo>
                      <a:pt x="5124" y="746"/>
                    </a:lnTo>
                    <a:lnTo>
                      <a:pt x="4129" y="522"/>
                    </a:lnTo>
                    <a:lnTo>
                      <a:pt x="3109" y="323"/>
                    </a:lnTo>
                    <a:lnTo>
                      <a:pt x="2089" y="174"/>
                    </a:lnTo>
                    <a:lnTo>
                      <a:pt x="1045" y="75"/>
                    </a:lnTo>
                    <a:lnTo>
                      <a:pt x="0" y="0"/>
                    </a:lnTo>
                    <a:close/>
                  </a:path>
                </a:pathLst>
              </a:custGeom>
              <a:solidFill>
                <a:srgbClr val="2776EA">
                  <a:alpha val="37650"/>
                </a:srgbClr>
              </a:solidFill>
              <a:ln>
                <a:noFill/>
              </a:ln>
            </p:spPr>
            <p:txBody>
              <a:bodyPr spcFirstLastPara="1" wrap="square" lIns="121900" tIns="121900" rIns="121900" bIns="121900" anchor="ctr" anchorCtr="0">
                <a:noAutofit/>
              </a:bodyPr>
              <a:lstStyle/>
              <a:p>
                <a:endParaRPr sz="2400"/>
              </a:p>
            </p:txBody>
          </p:sp>
          <p:sp>
            <p:nvSpPr>
              <p:cNvPr id="70" name="Google Shape;70;p15"/>
              <p:cNvSpPr/>
              <p:nvPr/>
            </p:nvSpPr>
            <p:spPr>
              <a:xfrm>
                <a:off x="2308928" y="673498"/>
                <a:ext cx="289243" cy="243616"/>
              </a:xfrm>
              <a:custGeom>
                <a:avLst/>
                <a:gdLst/>
                <a:ahLst/>
                <a:cxnLst/>
                <a:rect l="l" t="t" r="r" b="b"/>
                <a:pathLst>
                  <a:path w="14029" h="11816" extrusionOk="0">
                    <a:moveTo>
                      <a:pt x="14029" y="1"/>
                    </a:moveTo>
                    <a:lnTo>
                      <a:pt x="12412" y="26"/>
                    </a:lnTo>
                    <a:lnTo>
                      <a:pt x="10795" y="75"/>
                    </a:lnTo>
                    <a:lnTo>
                      <a:pt x="9179" y="125"/>
                    </a:lnTo>
                    <a:lnTo>
                      <a:pt x="7587" y="225"/>
                    </a:lnTo>
                    <a:lnTo>
                      <a:pt x="5995" y="324"/>
                    </a:lnTo>
                    <a:lnTo>
                      <a:pt x="4403" y="449"/>
                    </a:lnTo>
                    <a:lnTo>
                      <a:pt x="2836" y="573"/>
                    </a:lnTo>
                    <a:lnTo>
                      <a:pt x="1269" y="747"/>
                    </a:lnTo>
                    <a:lnTo>
                      <a:pt x="996" y="2040"/>
                    </a:lnTo>
                    <a:lnTo>
                      <a:pt x="772" y="3383"/>
                    </a:lnTo>
                    <a:lnTo>
                      <a:pt x="548" y="4727"/>
                    </a:lnTo>
                    <a:lnTo>
                      <a:pt x="374" y="6119"/>
                    </a:lnTo>
                    <a:lnTo>
                      <a:pt x="250" y="7512"/>
                    </a:lnTo>
                    <a:lnTo>
                      <a:pt x="125" y="8930"/>
                    </a:lnTo>
                    <a:lnTo>
                      <a:pt x="51" y="10348"/>
                    </a:lnTo>
                    <a:lnTo>
                      <a:pt x="1" y="11815"/>
                    </a:lnTo>
                    <a:lnTo>
                      <a:pt x="14029" y="11815"/>
                    </a:lnTo>
                    <a:lnTo>
                      <a:pt x="14029" y="1"/>
                    </a:lnTo>
                    <a:close/>
                  </a:path>
                </a:pathLst>
              </a:custGeom>
              <a:solidFill>
                <a:srgbClr val="2776EA">
                  <a:alpha val="37650"/>
                </a:srgbClr>
              </a:solidFill>
              <a:ln>
                <a:noFill/>
              </a:ln>
            </p:spPr>
            <p:txBody>
              <a:bodyPr spcFirstLastPara="1" wrap="square" lIns="121900" tIns="121900" rIns="121900" bIns="121900" anchor="ctr" anchorCtr="0">
                <a:noAutofit/>
              </a:bodyPr>
              <a:lstStyle/>
              <a:p>
                <a:endParaRPr sz="2400"/>
              </a:p>
            </p:txBody>
          </p:sp>
          <p:sp>
            <p:nvSpPr>
              <p:cNvPr id="71" name="Google Shape;71;p15"/>
              <p:cNvSpPr/>
              <p:nvPr/>
            </p:nvSpPr>
            <p:spPr>
              <a:xfrm>
                <a:off x="2092527" y="694012"/>
                <a:ext cx="197454" cy="223102"/>
              </a:xfrm>
              <a:custGeom>
                <a:avLst/>
                <a:gdLst/>
                <a:ahLst/>
                <a:cxnLst/>
                <a:rect l="l" t="t" r="r" b="b"/>
                <a:pathLst>
                  <a:path w="9577" h="10821" extrusionOk="0">
                    <a:moveTo>
                      <a:pt x="9577" y="1"/>
                    </a:moveTo>
                    <a:lnTo>
                      <a:pt x="7761" y="249"/>
                    </a:lnTo>
                    <a:lnTo>
                      <a:pt x="5920" y="523"/>
                    </a:lnTo>
                    <a:lnTo>
                      <a:pt x="4130" y="821"/>
                    </a:lnTo>
                    <a:lnTo>
                      <a:pt x="2339" y="1145"/>
                    </a:lnTo>
                    <a:lnTo>
                      <a:pt x="1841" y="2264"/>
                    </a:lnTo>
                    <a:lnTo>
                      <a:pt x="1419" y="3433"/>
                    </a:lnTo>
                    <a:lnTo>
                      <a:pt x="1220" y="4005"/>
                    </a:lnTo>
                    <a:lnTo>
                      <a:pt x="1045" y="4602"/>
                    </a:lnTo>
                    <a:lnTo>
                      <a:pt x="871" y="5199"/>
                    </a:lnTo>
                    <a:lnTo>
                      <a:pt x="722" y="5796"/>
                    </a:lnTo>
                    <a:lnTo>
                      <a:pt x="573" y="6418"/>
                    </a:lnTo>
                    <a:lnTo>
                      <a:pt x="448" y="7015"/>
                    </a:lnTo>
                    <a:lnTo>
                      <a:pt x="324" y="7637"/>
                    </a:lnTo>
                    <a:lnTo>
                      <a:pt x="250" y="8258"/>
                    </a:lnTo>
                    <a:lnTo>
                      <a:pt x="150" y="8905"/>
                    </a:lnTo>
                    <a:lnTo>
                      <a:pt x="100" y="9527"/>
                    </a:lnTo>
                    <a:lnTo>
                      <a:pt x="51" y="10174"/>
                    </a:lnTo>
                    <a:lnTo>
                      <a:pt x="1" y="10820"/>
                    </a:lnTo>
                    <a:lnTo>
                      <a:pt x="8408" y="10820"/>
                    </a:lnTo>
                    <a:lnTo>
                      <a:pt x="8457" y="9402"/>
                    </a:lnTo>
                    <a:lnTo>
                      <a:pt x="8532" y="8010"/>
                    </a:lnTo>
                    <a:lnTo>
                      <a:pt x="8631" y="6642"/>
                    </a:lnTo>
                    <a:lnTo>
                      <a:pt x="8756" y="5274"/>
                    </a:lnTo>
                    <a:lnTo>
                      <a:pt x="8930" y="3931"/>
                    </a:lnTo>
                    <a:lnTo>
                      <a:pt x="9104" y="2587"/>
                    </a:lnTo>
                    <a:lnTo>
                      <a:pt x="9328" y="1294"/>
                    </a:lnTo>
                    <a:lnTo>
                      <a:pt x="9577" y="1"/>
                    </a:lnTo>
                    <a:close/>
                  </a:path>
                </a:pathLst>
              </a:custGeom>
              <a:solidFill>
                <a:srgbClr val="2776EA">
                  <a:alpha val="37650"/>
                </a:srgbClr>
              </a:solidFill>
              <a:ln>
                <a:noFill/>
              </a:ln>
            </p:spPr>
            <p:txBody>
              <a:bodyPr spcFirstLastPara="1" wrap="square" lIns="121900" tIns="121900" rIns="121900" bIns="121900" anchor="ctr" anchorCtr="0">
                <a:noAutofit/>
              </a:bodyPr>
              <a:lstStyle/>
              <a:p>
                <a:endParaRPr sz="2400"/>
              </a:p>
            </p:txBody>
          </p:sp>
          <p:sp>
            <p:nvSpPr>
              <p:cNvPr id="72" name="Google Shape;72;p15"/>
              <p:cNvSpPr/>
              <p:nvPr/>
            </p:nvSpPr>
            <p:spPr>
              <a:xfrm>
                <a:off x="2346369" y="1232974"/>
                <a:ext cx="251802" cy="232318"/>
              </a:xfrm>
              <a:custGeom>
                <a:avLst/>
                <a:gdLst/>
                <a:ahLst/>
                <a:cxnLst/>
                <a:rect l="l" t="t" r="r" b="b"/>
                <a:pathLst>
                  <a:path w="12213" h="11268" extrusionOk="0">
                    <a:moveTo>
                      <a:pt x="1" y="1"/>
                    </a:moveTo>
                    <a:lnTo>
                      <a:pt x="399" y="1369"/>
                    </a:lnTo>
                    <a:lnTo>
                      <a:pt x="821" y="2687"/>
                    </a:lnTo>
                    <a:lnTo>
                      <a:pt x="1294" y="3955"/>
                    </a:lnTo>
                    <a:lnTo>
                      <a:pt x="1791" y="5199"/>
                    </a:lnTo>
                    <a:lnTo>
                      <a:pt x="2339" y="6393"/>
                    </a:lnTo>
                    <a:lnTo>
                      <a:pt x="2911" y="7512"/>
                    </a:lnTo>
                    <a:lnTo>
                      <a:pt x="3532" y="8606"/>
                    </a:lnTo>
                    <a:lnTo>
                      <a:pt x="4154" y="9626"/>
                    </a:lnTo>
                    <a:lnTo>
                      <a:pt x="5124" y="9974"/>
                    </a:lnTo>
                    <a:lnTo>
                      <a:pt x="6094" y="10273"/>
                    </a:lnTo>
                    <a:lnTo>
                      <a:pt x="7064" y="10546"/>
                    </a:lnTo>
                    <a:lnTo>
                      <a:pt x="8059" y="10770"/>
                    </a:lnTo>
                    <a:lnTo>
                      <a:pt x="9079" y="10969"/>
                    </a:lnTo>
                    <a:lnTo>
                      <a:pt x="10124" y="11094"/>
                    </a:lnTo>
                    <a:lnTo>
                      <a:pt x="11143" y="11218"/>
                    </a:lnTo>
                    <a:lnTo>
                      <a:pt x="12213" y="11268"/>
                    </a:lnTo>
                    <a:lnTo>
                      <a:pt x="12213" y="647"/>
                    </a:lnTo>
                    <a:lnTo>
                      <a:pt x="10671" y="647"/>
                    </a:lnTo>
                    <a:lnTo>
                      <a:pt x="9104" y="598"/>
                    </a:lnTo>
                    <a:lnTo>
                      <a:pt x="7587" y="548"/>
                    </a:lnTo>
                    <a:lnTo>
                      <a:pt x="6045" y="473"/>
                    </a:lnTo>
                    <a:lnTo>
                      <a:pt x="4527" y="374"/>
                    </a:lnTo>
                    <a:lnTo>
                      <a:pt x="3010" y="274"/>
                    </a:lnTo>
                    <a:lnTo>
                      <a:pt x="1493" y="150"/>
                    </a:lnTo>
                    <a:lnTo>
                      <a:pt x="1"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73" name="Google Shape;73;p15"/>
              <p:cNvSpPr/>
              <p:nvPr/>
            </p:nvSpPr>
            <p:spPr>
              <a:xfrm>
                <a:off x="2346369" y="411470"/>
                <a:ext cx="251802" cy="232833"/>
              </a:xfrm>
              <a:custGeom>
                <a:avLst/>
                <a:gdLst/>
                <a:ahLst/>
                <a:cxnLst/>
                <a:rect l="l" t="t" r="r" b="b"/>
                <a:pathLst>
                  <a:path w="12213" h="11293" extrusionOk="0">
                    <a:moveTo>
                      <a:pt x="12213" y="0"/>
                    </a:moveTo>
                    <a:lnTo>
                      <a:pt x="11143" y="75"/>
                    </a:lnTo>
                    <a:lnTo>
                      <a:pt x="10124" y="174"/>
                    </a:lnTo>
                    <a:lnTo>
                      <a:pt x="9079" y="323"/>
                    </a:lnTo>
                    <a:lnTo>
                      <a:pt x="8059" y="522"/>
                    </a:lnTo>
                    <a:lnTo>
                      <a:pt x="7064" y="746"/>
                    </a:lnTo>
                    <a:lnTo>
                      <a:pt x="6094" y="1020"/>
                    </a:lnTo>
                    <a:lnTo>
                      <a:pt x="5124" y="1318"/>
                    </a:lnTo>
                    <a:lnTo>
                      <a:pt x="4154" y="1666"/>
                    </a:lnTo>
                    <a:lnTo>
                      <a:pt x="3532" y="2686"/>
                    </a:lnTo>
                    <a:lnTo>
                      <a:pt x="2911" y="3756"/>
                    </a:lnTo>
                    <a:lnTo>
                      <a:pt x="2339" y="4900"/>
                    </a:lnTo>
                    <a:lnTo>
                      <a:pt x="1791" y="6094"/>
                    </a:lnTo>
                    <a:lnTo>
                      <a:pt x="1294" y="7312"/>
                    </a:lnTo>
                    <a:lnTo>
                      <a:pt x="821" y="8606"/>
                    </a:lnTo>
                    <a:lnTo>
                      <a:pt x="399" y="9924"/>
                    </a:lnTo>
                    <a:lnTo>
                      <a:pt x="1" y="11292"/>
                    </a:lnTo>
                    <a:lnTo>
                      <a:pt x="1493" y="11143"/>
                    </a:lnTo>
                    <a:lnTo>
                      <a:pt x="3010" y="11018"/>
                    </a:lnTo>
                    <a:lnTo>
                      <a:pt x="4527" y="10894"/>
                    </a:lnTo>
                    <a:lnTo>
                      <a:pt x="6045" y="10819"/>
                    </a:lnTo>
                    <a:lnTo>
                      <a:pt x="7587" y="10745"/>
                    </a:lnTo>
                    <a:lnTo>
                      <a:pt x="9104" y="10670"/>
                    </a:lnTo>
                    <a:lnTo>
                      <a:pt x="10671" y="10645"/>
                    </a:lnTo>
                    <a:lnTo>
                      <a:pt x="12213" y="10621"/>
                    </a:lnTo>
                    <a:lnTo>
                      <a:pt x="12213" y="0"/>
                    </a:lnTo>
                    <a:close/>
                  </a:path>
                </a:pathLst>
              </a:custGeom>
              <a:solidFill>
                <a:srgbClr val="2776EA">
                  <a:alpha val="37650"/>
                </a:srgbClr>
              </a:solidFill>
              <a:ln>
                <a:noFill/>
              </a:ln>
            </p:spPr>
            <p:txBody>
              <a:bodyPr spcFirstLastPara="1" wrap="square" lIns="121900" tIns="121900" rIns="121900" bIns="121900" anchor="ctr" anchorCtr="0">
                <a:noAutofit/>
              </a:bodyPr>
              <a:lstStyle/>
              <a:p>
                <a:endParaRPr sz="2400"/>
              </a:p>
            </p:txBody>
          </p:sp>
          <p:sp>
            <p:nvSpPr>
              <p:cNvPr id="74" name="Google Shape;74;p15"/>
              <p:cNvSpPr/>
              <p:nvPr/>
            </p:nvSpPr>
            <p:spPr>
              <a:xfrm>
                <a:off x="2308928" y="960163"/>
                <a:ext cx="289243" cy="243080"/>
              </a:xfrm>
              <a:custGeom>
                <a:avLst/>
                <a:gdLst/>
                <a:ahLst/>
                <a:cxnLst/>
                <a:rect l="l" t="t" r="r" b="b"/>
                <a:pathLst>
                  <a:path w="14029" h="11790" extrusionOk="0">
                    <a:moveTo>
                      <a:pt x="1" y="0"/>
                    </a:moveTo>
                    <a:lnTo>
                      <a:pt x="51" y="1443"/>
                    </a:lnTo>
                    <a:lnTo>
                      <a:pt x="125" y="2886"/>
                    </a:lnTo>
                    <a:lnTo>
                      <a:pt x="250" y="4303"/>
                    </a:lnTo>
                    <a:lnTo>
                      <a:pt x="374" y="5696"/>
                    </a:lnTo>
                    <a:lnTo>
                      <a:pt x="548" y="7064"/>
                    </a:lnTo>
                    <a:lnTo>
                      <a:pt x="772" y="8432"/>
                    </a:lnTo>
                    <a:lnTo>
                      <a:pt x="996" y="9775"/>
                    </a:lnTo>
                    <a:lnTo>
                      <a:pt x="1269" y="11069"/>
                    </a:lnTo>
                    <a:lnTo>
                      <a:pt x="2836" y="11218"/>
                    </a:lnTo>
                    <a:lnTo>
                      <a:pt x="4403" y="11367"/>
                    </a:lnTo>
                    <a:lnTo>
                      <a:pt x="5995" y="11492"/>
                    </a:lnTo>
                    <a:lnTo>
                      <a:pt x="7587" y="11591"/>
                    </a:lnTo>
                    <a:lnTo>
                      <a:pt x="9179" y="11666"/>
                    </a:lnTo>
                    <a:lnTo>
                      <a:pt x="10795" y="11740"/>
                    </a:lnTo>
                    <a:lnTo>
                      <a:pt x="12412" y="11765"/>
                    </a:lnTo>
                    <a:lnTo>
                      <a:pt x="14029" y="11790"/>
                    </a:lnTo>
                    <a:lnTo>
                      <a:pt x="14029" y="0"/>
                    </a:lnTo>
                    <a:close/>
                  </a:path>
                </a:pathLst>
              </a:custGeom>
              <a:solidFill>
                <a:srgbClr val="2776EA">
                  <a:alpha val="37650"/>
                </a:srgbClr>
              </a:solidFill>
              <a:ln>
                <a:noFill/>
              </a:ln>
            </p:spPr>
            <p:txBody>
              <a:bodyPr spcFirstLastPara="1" wrap="square" lIns="121900" tIns="121900" rIns="121900" bIns="121900" anchor="ctr" anchorCtr="0">
                <a:noAutofit/>
              </a:bodyPr>
              <a:lstStyle/>
              <a:p>
                <a:endParaRPr sz="2400"/>
              </a:p>
            </p:txBody>
          </p:sp>
          <p:sp>
            <p:nvSpPr>
              <p:cNvPr id="75" name="Google Shape;75;p15"/>
              <p:cNvSpPr/>
              <p:nvPr/>
            </p:nvSpPr>
            <p:spPr>
              <a:xfrm>
                <a:off x="2166379" y="1207841"/>
                <a:ext cx="197454" cy="191825"/>
              </a:xfrm>
              <a:custGeom>
                <a:avLst/>
                <a:gdLst/>
                <a:ahLst/>
                <a:cxnLst/>
                <a:rect l="l" t="t" r="r" b="b"/>
                <a:pathLst>
                  <a:path w="9577" h="9304" extrusionOk="0">
                    <a:moveTo>
                      <a:pt x="0" y="1"/>
                    </a:moveTo>
                    <a:lnTo>
                      <a:pt x="448" y="722"/>
                    </a:lnTo>
                    <a:lnTo>
                      <a:pt x="921" y="1419"/>
                    </a:lnTo>
                    <a:lnTo>
                      <a:pt x="1393" y="2115"/>
                    </a:lnTo>
                    <a:lnTo>
                      <a:pt x="1916" y="2787"/>
                    </a:lnTo>
                    <a:lnTo>
                      <a:pt x="2438" y="3433"/>
                    </a:lnTo>
                    <a:lnTo>
                      <a:pt x="3010" y="4080"/>
                    </a:lnTo>
                    <a:lnTo>
                      <a:pt x="3582" y="4677"/>
                    </a:lnTo>
                    <a:lnTo>
                      <a:pt x="4179" y="5274"/>
                    </a:lnTo>
                    <a:lnTo>
                      <a:pt x="4801" y="5871"/>
                    </a:lnTo>
                    <a:lnTo>
                      <a:pt x="5423" y="6418"/>
                    </a:lnTo>
                    <a:lnTo>
                      <a:pt x="6069" y="6965"/>
                    </a:lnTo>
                    <a:lnTo>
                      <a:pt x="6741" y="7463"/>
                    </a:lnTo>
                    <a:lnTo>
                      <a:pt x="7437" y="7960"/>
                    </a:lnTo>
                    <a:lnTo>
                      <a:pt x="8134" y="8433"/>
                    </a:lnTo>
                    <a:lnTo>
                      <a:pt x="8855" y="8880"/>
                    </a:lnTo>
                    <a:lnTo>
                      <a:pt x="9576" y="9303"/>
                    </a:lnTo>
                    <a:lnTo>
                      <a:pt x="9129" y="8358"/>
                    </a:lnTo>
                    <a:lnTo>
                      <a:pt x="8681" y="7388"/>
                    </a:lnTo>
                    <a:lnTo>
                      <a:pt x="8258" y="6393"/>
                    </a:lnTo>
                    <a:lnTo>
                      <a:pt x="7860" y="5348"/>
                    </a:lnTo>
                    <a:lnTo>
                      <a:pt x="7487" y="4304"/>
                    </a:lnTo>
                    <a:lnTo>
                      <a:pt x="7139" y="3209"/>
                    </a:lnTo>
                    <a:lnTo>
                      <a:pt x="6815" y="2115"/>
                    </a:lnTo>
                    <a:lnTo>
                      <a:pt x="6492" y="971"/>
                    </a:lnTo>
                    <a:lnTo>
                      <a:pt x="4850" y="772"/>
                    </a:lnTo>
                    <a:lnTo>
                      <a:pt x="3234" y="523"/>
                    </a:lnTo>
                    <a:lnTo>
                      <a:pt x="1617" y="274"/>
                    </a:lnTo>
                    <a:lnTo>
                      <a:pt x="0" y="1"/>
                    </a:lnTo>
                    <a:close/>
                  </a:path>
                </a:pathLst>
              </a:custGeom>
              <a:solidFill>
                <a:srgbClr val="2776EA">
                  <a:alpha val="37650"/>
                </a:srgbClr>
              </a:solidFill>
              <a:ln>
                <a:noFill/>
              </a:ln>
            </p:spPr>
            <p:txBody>
              <a:bodyPr spcFirstLastPara="1" wrap="square" lIns="121900" tIns="121900" rIns="121900" bIns="121900" anchor="ctr" anchorCtr="0">
                <a:noAutofit/>
              </a:bodyPr>
              <a:lstStyle/>
              <a:p>
                <a:endParaRPr sz="2400"/>
              </a:p>
            </p:txBody>
          </p:sp>
          <p:sp>
            <p:nvSpPr>
              <p:cNvPr id="76" name="Google Shape;76;p15"/>
              <p:cNvSpPr/>
              <p:nvPr/>
            </p:nvSpPr>
            <p:spPr>
              <a:xfrm>
                <a:off x="2166379" y="477095"/>
                <a:ext cx="197454" cy="192320"/>
              </a:xfrm>
              <a:custGeom>
                <a:avLst/>
                <a:gdLst/>
                <a:ahLst/>
                <a:cxnLst/>
                <a:rect l="l" t="t" r="r" b="b"/>
                <a:pathLst>
                  <a:path w="9577" h="9328" extrusionOk="0">
                    <a:moveTo>
                      <a:pt x="9576" y="1"/>
                    </a:moveTo>
                    <a:lnTo>
                      <a:pt x="8855" y="423"/>
                    </a:lnTo>
                    <a:lnTo>
                      <a:pt x="8134" y="871"/>
                    </a:lnTo>
                    <a:lnTo>
                      <a:pt x="7437" y="1344"/>
                    </a:lnTo>
                    <a:lnTo>
                      <a:pt x="6741" y="1841"/>
                    </a:lnTo>
                    <a:lnTo>
                      <a:pt x="6069" y="2364"/>
                    </a:lnTo>
                    <a:lnTo>
                      <a:pt x="5423" y="2911"/>
                    </a:lnTo>
                    <a:lnTo>
                      <a:pt x="4801" y="3458"/>
                    </a:lnTo>
                    <a:lnTo>
                      <a:pt x="4179" y="4030"/>
                    </a:lnTo>
                    <a:lnTo>
                      <a:pt x="3582" y="4627"/>
                    </a:lnTo>
                    <a:lnTo>
                      <a:pt x="3010" y="5249"/>
                    </a:lnTo>
                    <a:lnTo>
                      <a:pt x="2438" y="5871"/>
                    </a:lnTo>
                    <a:lnTo>
                      <a:pt x="1916" y="6542"/>
                    </a:lnTo>
                    <a:lnTo>
                      <a:pt x="1393" y="7214"/>
                    </a:lnTo>
                    <a:lnTo>
                      <a:pt x="921" y="7885"/>
                    </a:lnTo>
                    <a:lnTo>
                      <a:pt x="448" y="8607"/>
                    </a:lnTo>
                    <a:lnTo>
                      <a:pt x="0" y="9328"/>
                    </a:lnTo>
                    <a:lnTo>
                      <a:pt x="1617" y="9054"/>
                    </a:lnTo>
                    <a:lnTo>
                      <a:pt x="3234" y="8781"/>
                    </a:lnTo>
                    <a:lnTo>
                      <a:pt x="4850" y="8557"/>
                    </a:lnTo>
                    <a:lnTo>
                      <a:pt x="6492" y="8333"/>
                    </a:lnTo>
                    <a:lnTo>
                      <a:pt x="6815" y="7214"/>
                    </a:lnTo>
                    <a:lnTo>
                      <a:pt x="7139" y="6094"/>
                    </a:lnTo>
                    <a:lnTo>
                      <a:pt x="7487" y="5025"/>
                    </a:lnTo>
                    <a:lnTo>
                      <a:pt x="7860" y="3955"/>
                    </a:lnTo>
                    <a:lnTo>
                      <a:pt x="8258" y="2936"/>
                    </a:lnTo>
                    <a:lnTo>
                      <a:pt x="8681" y="1916"/>
                    </a:lnTo>
                    <a:lnTo>
                      <a:pt x="9129" y="946"/>
                    </a:lnTo>
                    <a:lnTo>
                      <a:pt x="9576" y="1"/>
                    </a:lnTo>
                    <a:close/>
                  </a:path>
                </a:pathLst>
              </a:custGeom>
              <a:solidFill>
                <a:srgbClr val="2776EA">
                  <a:alpha val="37650"/>
                </a:srgbClr>
              </a:solidFill>
              <a:ln>
                <a:noFill/>
              </a:ln>
            </p:spPr>
            <p:txBody>
              <a:bodyPr spcFirstLastPara="1" wrap="square" lIns="121900" tIns="121900" rIns="121900" bIns="121900" anchor="ctr" anchorCtr="0">
                <a:noAutofit/>
              </a:bodyPr>
              <a:lstStyle/>
              <a:p>
                <a:endParaRPr sz="2400"/>
              </a:p>
            </p:txBody>
          </p:sp>
          <p:sp>
            <p:nvSpPr>
              <p:cNvPr id="77" name="Google Shape;77;p15"/>
              <p:cNvSpPr/>
              <p:nvPr/>
            </p:nvSpPr>
            <p:spPr>
              <a:xfrm>
                <a:off x="2092527" y="960163"/>
                <a:ext cx="197454" cy="223081"/>
              </a:xfrm>
              <a:custGeom>
                <a:avLst/>
                <a:gdLst/>
                <a:ahLst/>
                <a:cxnLst/>
                <a:rect l="l" t="t" r="r" b="b"/>
                <a:pathLst>
                  <a:path w="9577" h="10820" extrusionOk="0">
                    <a:moveTo>
                      <a:pt x="1" y="0"/>
                    </a:moveTo>
                    <a:lnTo>
                      <a:pt x="51" y="647"/>
                    </a:lnTo>
                    <a:lnTo>
                      <a:pt x="100" y="1269"/>
                    </a:lnTo>
                    <a:lnTo>
                      <a:pt x="150" y="1916"/>
                    </a:lnTo>
                    <a:lnTo>
                      <a:pt x="250" y="2537"/>
                    </a:lnTo>
                    <a:lnTo>
                      <a:pt x="324" y="3159"/>
                    </a:lnTo>
                    <a:lnTo>
                      <a:pt x="448" y="3781"/>
                    </a:lnTo>
                    <a:lnTo>
                      <a:pt x="573" y="4403"/>
                    </a:lnTo>
                    <a:lnTo>
                      <a:pt x="722" y="5000"/>
                    </a:lnTo>
                    <a:lnTo>
                      <a:pt x="871" y="5622"/>
                    </a:lnTo>
                    <a:lnTo>
                      <a:pt x="1045" y="6219"/>
                    </a:lnTo>
                    <a:lnTo>
                      <a:pt x="1220" y="6791"/>
                    </a:lnTo>
                    <a:lnTo>
                      <a:pt x="1419" y="7388"/>
                    </a:lnTo>
                    <a:lnTo>
                      <a:pt x="1841" y="8532"/>
                    </a:lnTo>
                    <a:lnTo>
                      <a:pt x="2339" y="9651"/>
                    </a:lnTo>
                    <a:lnTo>
                      <a:pt x="4130" y="9999"/>
                    </a:lnTo>
                    <a:lnTo>
                      <a:pt x="5920" y="10298"/>
                    </a:lnTo>
                    <a:lnTo>
                      <a:pt x="7761" y="10571"/>
                    </a:lnTo>
                    <a:lnTo>
                      <a:pt x="9577" y="10820"/>
                    </a:lnTo>
                    <a:lnTo>
                      <a:pt x="9328" y="9527"/>
                    </a:lnTo>
                    <a:lnTo>
                      <a:pt x="9104" y="8208"/>
                    </a:lnTo>
                    <a:lnTo>
                      <a:pt x="8930" y="6890"/>
                    </a:lnTo>
                    <a:lnTo>
                      <a:pt x="8756" y="5547"/>
                    </a:lnTo>
                    <a:lnTo>
                      <a:pt x="8631" y="4179"/>
                    </a:lnTo>
                    <a:lnTo>
                      <a:pt x="8532" y="2786"/>
                    </a:lnTo>
                    <a:lnTo>
                      <a:pt x="8457" y="1393"/>
                    </a:lnTo>
                    <a:lnTo>
                      <a:pt x="8408" y="0"/>
                    </a:lnTo>
                    <a:close/>
                  </a:path>
                </a:pathLst>
              </a:custGeom>
              <a:solidFill>
                <a:srgbClr val="2776EA">
                  <a:alpha val="37650"/>
                </a:srgbClr>
              </a:solidFill>
              <a:ln>
                <a:noFill/>
              </a:ln>
            </p:spPr>
            <p:txBody>
              <a:bodyPr spcFirstLastPara="1" wrap="square" lIns="121900" tIns="121900" rIns="121900" bIns="121900" anchor="ctr" anchorCtr="0">
                <a:noAutofit/>
              </a:bodyPr>
              <a:lstStyle/>
              <a:p>
                <a:endParaRPr sz="2400"/>
              </a:p>
            </p:txBody>
          </p:sp>
          <p:sp>
            <p:nvSpPr>
              <p:cNvPr id="78" name="Google Shape;78;p15"/>
              <p:cNvSpPr/>
              <p:nvPr/>
            </p:nvSpPr>
            <p:spPr>
              <a:xfrm>
                <a:off x="954585" y="892465"/>
                <a:ext cx="1060502" cy="580506"/>
              </a:xfrm>
              <a:custGeom>
                <a:avLst/>
                <a:gdLst/>
                <a:ahLst/>
                <a:cxnLst/>
                <a:rect l="l" t="t" r="r" b="b"/>
                <a:pathLst>
                  <a:path w="51437" h="28156" extrusionOk="0">
                    <a:moveTo>
                      <a:pt x="24152" y="0"/>
                    </a:moveTo>
                    <a:lnTo>
                      <a:pt x="23555" y="25"/>
                    </a:lnTo>
                    <a:lnTo>
                      <a:pt x="22958" y="50"/>
                    </a:lnTo>
                    <a:lnTo>
                      <a:pt x="22386" y="125"/>
                    </a:lnTo>
                    <a:lnTo>
                      <a:pt x="21789" y="199"/>
                    </a:lnTo>
                    <a:lnTo>
                      <a:pt x="21242" y="299"/>
                    </a:lnTo>
                    <a:lnTo>
                      <a:pt x="20670" y="448"/>
                    </a:lnTo>
                    <a:lnTo>
                      <a:pt x="20122" y="597"/>
                    </a:lnTo>
                    <a:lnTo>
                      <a:pt x="19575" y="771"/>
                    </a:lnTo>
                    <a:lnTo>
                      <a:pt x="19053" y="970"/>
                    </a:lnTo>
                    <a:lnTo>
                      <a:pt x="18531" y="1169"/>
                    </a:lnTo>
                    <a:lnTo>
                      <a:pt x="18008" y="1418"/>
                    </a:lnTo>
                    <a:lnTo>
                      <a:pt x="17511" y="1667"/>
                    </a:lnTo>
                    <a:lnTo>
                      <a:pt x="17038" y="1940"/>
                    </a:lnTo>
                    <a:lnTo>
                      <a:pt x="16566" y="2214"/>
                    </a:lnTo>
                    <a:lnTo>
                      <a:pt x="16093" y="2537"/>
                    </a:lnTo>
                    <a:lnTo>
                      <a:pt x="15645" y="2861"/>
                    </a:lnTo>
                    <a:lnTo>
                      <a:pt x="15223" y="3209"/>
                    </a:lnTo>
                    <a:lnTo>
                      <a:pt x="14800" y="3557"/>
                    </a:lnTo>
                    <a:lnTo>
                      <a:pt x="14377" y="3955"/>
                    </a:lnTo>
                    <a:lnTo>
                      <a:pt x="13979" y="4328"/>
                    </a:lnTo>
                    <a:lnTo>
                      <a:pt x="13606" y="4751"/>
                    </a:lnTo>
                    <a:lnTo>
                      <a:pt x="13258" y="5174"/>
                    </a:lnTo>
                    <a:lnTo>
                      <a:pt x="12909" y="5597"/>
                    </a:lnTo>
                    <a:lnTo>
                      <a:pt x="12586" y="6044"/>
                    </a:lnTo>
                    <a:lnTo>
                      <a:pt x="12288" y="6517"/>
                    </a:lnTo>
                    <a:lnTo>
                      <a:pt x="11989" y="6989"/>
                    </a:lnTo>
                    <a:lnTo>
                      <a:pt x="11716" y="7487"/>
                    </a:lnTo>
                    <a:lnTo>
                      <a:pt x="11467" y="7984"/>
                    </a:lnTo>
                    <a:lnTo>
                      <a:pt x="11218" y="8482"/>
                    </a:lnTo>
                    <a:lnTo>
                      <a:pt x="11019" y="9004"/>
                    </a:lnTo>
                    <a:lnTo>
                      <a:pt x="10820" y="9551"/>
                    </a:lnTo>
                    <a:lnTo>
                      <a:pt x="10646" y="10098"/>
                    </a:lnTo>
                    <a:lnTo>
                      <a:pt x="9900" y="9999"/>
                    </a:lnTo>
                    <a:lnTo>
                      <a:pt x="9502" y="9949"/>
                    </a:lnTo>
                    <a:lnTo>
                      <a:pt x="8656" y="9949"/>
                    </a:lnTo>
                    <a:lnTo>
                      <a:pt x="8184" y="9999"/>
                    </a:lnTo>
                    <a:lnTo>
                      <a:pt x="7736" y="10049"/>
                    </a:lnTo>
                    <a:lnTo>
                      <a:pt x="7288" y="10123"/>
                    </a:lnTo>
                    <a:lnTo>
                      <a:pt x="6841" y="10248"/>
                    </a:lnTo>
                    <a:lnTo>
                      <a:pt x="6418" y="10347"/>
                    </a:lnTo>
                    <a:lnTo>
                      <a:pt x="5995" y="10496"/>
                    </a:lnTo>
                    <a:lnTo>
                      <a:pt x="5572" y="10670"/>
                    </a:lnTo>
                    <a:lnTo>
                      <a:pt x="5174" y="10845"/>
                    </a:lnTo>
                    <a:lnTo>
                      <a:pt x="4776" y="11044"/>
                    </a:lnTo>
                    <a:lnTo>
                      <a:pt x="4403" y="11267"/>
                    </a:lnTo>
                    <a:lnTo>
                      <a:pt x="4030" y="11516"/>
                    </a:lnTo>
                    <a:lnTo>
                      <a:pt x="3682" y="11765"/>
                    </a:lnTo>
                    <a:lnTo>
                      <a:pt x="3334" y="12038"/>
                    </a:lnTo>
                    <a:lnTo>
                      <a:pt x="2985" y="12312"/>
                    </a:lnTo>
                    <a:lnTo>
                      <a:pt x="2687" y="12611"/>
                    </a:lnTo>
                    <a:lnTo>
                      <a:pt x="2389" y="12934"/>
                    </a:lnTo>
                    <a:lnTo>
                      <a:pt x="2090" y="13257"/>
                    </a:lnTo>
                    <a:lnTo>
                      <a:pt x="1816" y="13605"/>
                    </a:lnTo>
                    <a:lnTo>
                      <a:pt x="1568" y="13954"/>
                    </a:lnTo>
                    <a:lnTo>
                      <a:pt x="1319" y="14327"/>
                    </a:lnTo>
                    <a:lnTo>
                      <a:pt x="1120" y="14725"/>
                    </a:lnTo>
                    <a:lnTo>
                      <a:pt x="921" y="15098"/>
                    </a:lnTo>
                    <a:lnTo>
                      <a:pt x="722" y="15521"/>
                    </a:lnTo>
                    <a:lnTo>
                      <a:pt x="573" y="15919"/>
                    </a:lnTo>
                    <a:lnTo>
                      <a:pt x="424" y="16341"/>
                    </a:lnTo>
                    <a:lnTo>
                      <a:pt x="299" y="16789"/>
                    </a:lnTo>
                    <a:lnTo>
                      <a:pt x="200" y="17212"/>
                    </a:lnTo>
                    <a:lnTo>
                      <a:pt x="125" y="17660"/>
                    </a:lnTo>
                    <a:lnTo>
                      <a:pt x="51" y="18132"/>
                    </a:lnTo>
                    <a:lnTo>
                      <a:pt x="26" y="18580"/>
                    </a:lnTo>
                    <a:lnTo>
                      <a:pt x="1" y="19052"/>
                    </a:lnTo>
                    <a:lnTo>
                      <a:pt x="26" y="19525"/>
                    </a:lnTo>
                    <a:lnTo>
                      <a:pt x="51" y="19998"/>
                    </a:lnTo>
                    <a:lnTo>
                      <a:pt x="125" y="20445"/>
                    </a:lnTo>
                    <a:lnTo>
                      <a:pt x="200" y="20893"/>
                    </a:lnTo>
                    <a:lnTo>
                      <a:pt x="299" y="21341"/>
                    </a:lnTo>
                    <a:lnTo>
                      <a:pt x="424" y="21764"/>
                    </a:lnTo>
                    <a:lnTo>
                      <a:pt x="573" y="22186"/>
                    </a:lnTo>
                    <a:lnTo>
                      <a:pt x="722" y="22609"/>
                    </a:lnTo>
                    <a:lnTo>
                      <a:pt x="921" y="23007"/>
                    </a:lnTo>
                    <a:lnTo>
                      <a:pt x="1120" y="23405"/>
                    </a:lnTo>
                    <a:lnTo>
                      <a:pt x="1319" y="23778"/>
                    </a:lnTo>
                    <a:lnTo>
                      <a:pt x="1568" y="24151"/>
                    </a:lnTo>
                    <a:lnTo>
                      <a:pt x="1816" y="24500"/>
                    </a:lnTo>
                    <a:lnTo>
                      <a:pt x="2090" y="24848"/>
                    </a:lnTo>
                    <a:lnTo>
                      <a:pt x="2389" y="25171"/>
                    </a:lnTo>
                    <a:lnTo>
                      <a:pt x="2687" y="25494"/>
                    </a:lnTo>
                    <a:lnTo>
                      <a:pt x="2985" y="25793"/>
                    </a:lnTo>
                    <a:lnTo>
                      <a:pt x="3334" y="26091"/>
                    </a:lnTo>
                    <a:lnTo>
                      <a:pt x="3682" y="26340"/>
                    </a:lnTo>
                    <a:lnTo>
                      <a:pt x="4030" y="26614"/>
                    </a:lnTo>
                    <a:lnTo>
                      <a:pt x="4403" y="26838"/>
                    </a:lnTo>
                    <a:lnTo>
                      <a:pt x="4776" y="27061"/>
                    </a:lnTo>
                    <a:lnTo>
                      <a:pt x="5174" y="27260"/>
                    </a:lnTo>
                    <a:lnTo>
                      <a:pt x="5572" y="27434"/>
                    </a:lnTo>
                    <a:lnTo>
                      <a:pt x="5995" y="27609"/>
                    </a:lnTo>
                    <a:lnTo>
                      <a:pt x="6418" y="27758"/>
                    </a:lnTo>
                    <a:lnTo>
                      <a:pt x="6841" y="27882"/>
                    </a:lnTo>
                    <a:lnTo>
                      <a:pt x="7288" y="27982"/>
                    </a:lnTo>
                    <a:lnTo>
                      <a:pt x="7736" y="28056"/>
                    </a:lnTo>
                    <a:lnTo>
                      <a:pt x="8184" y="28106"/>
                    </a:lnTo>
                    <a:lnTo>
                      <a:pt x="8656" y="28156"/>
                    </a:lnTo>
                    <a:lnTo>
                      <a:pt x="40518" y="28156"/>
                    </a:lnTo>
                    <a:lnTo>
                      <a:pt x="41239" y="28131"/>
                    </a:lnTo>
                    <a:lnTo>
                      <a:pt x="41960" y="28056"/>
                    </a:lnTo>
                    <a:lnTo>
                      <a:pt x="42682" y="27932"/>
                    </a:lnTo>
                    <a:lnTo>
                      <a:pt x="43378" y="27783"/>
                    </a:lnTo>
                    <a:lnTo>
                      <a:pt x="44050" y="27584"/>
                    </a:lnTo>
                    <a:lnTo>
                      <a:pt x="44696" y="27335"/>
                    </a:lnTo>
                    <a:lnTo>
                      <a:pt x="45343" y="27037"/>
                    </a:lnTo>
                    <a:lnTo>
                      <a:pt x="45965" y="26713"/>
                    </a:lnTo>
                    <a:lnTo>
                      <a:pt x="46537" y="26340"/>
                    </a:lnTo>
                    <a:lnTo>
                      <a:pt x="47109" y="25942"/>
                    </a:lnTo>
                    <a:lnTo>
                      <a:pt x="47656" y="25519"/>
                    </a:lnTo>
                    <a:lnTo>
                      <a:pt x="48154" y="25047"/>
                    </a:lnTo>
                    <a:lnTo>
                      <a:pt x="48626" y="24549"/>
                    </a:lnTo>
                    <a:lnTo>
                      <a:pt x="49074" y="24027"/>
                    </a:lnTo>
                    <a:lnTo>
                      <a:pt x="49497" y="23455"/>
                    </a:lnTo>
                    <a:lnTo>
                      <a:pt x="49870" y="22883"/>
                    </a:lnTo>
                    <a:lnTo>
                      <a:pt x="50218" y="22261"/>
                    </a:lnTo>
                    <a:lnTo>
                      <a:pt x="50541" y="21589"/>
                    </a:lnTo>
                    <a:lnTo>
                      <a:pt x="50815" y="20918"/>
                    </a:lnTo>
                    <a:lnTo>
                      <a:pt x="51039" y="20222"/>
                    </a:lnTo>
                    <a:lnTo>
                      <a:pt x="51213" y="19500"/>
                    </a:lnTo>
                    <a:lnTo>
                      <a:pt x="51337" y="18754"/>
                    </a:lnTo>
                    <a:lnTo>
                      <a:pt x="51412" y="17983"/>
                    </a:lnTo>
                    <a:lnTo>
                      <a:pt x="51437" y="17212"/>
                    </a:lnTo>
                    <a:lnTo>
                      <a:pt x="51437" y="16665"/>
                    </a:lnTo>
                    <a:lnTo>
                      <a:pt x="51387" y="16093"/>
                    </a:lnTo>
                    <a:lnTo>
                      <a:pt x="51312" y="15545"/>
                    </a:lnTo>
                    <a:lnTo>
                      <a:pt x="51238" y="15023"/>
                    </a:lnTo>
                    <a:lnTo>
                      <a:pt x="51113" y="14476"/>
                    </a:lnTo>
                    <a:lnTo>
                      <a:pt x="50964" y="13979"/>
                    </a:lnTo>
                    <a:lnTo>
                      <a:pt x="50790" y="13456"/>
                    </a:lnTo>
                    <a:lnTo>
                      <a:pt x="50591" y="12959"/>
                    </a:lnTo>
                    <a:lnTo>
                      <a:pt x="50367" y="12486"/>
                    </a:lnTo>
                    <a:lnTo>
                      <a:pt x="50118" y="12014"/>
                    </a:lnTo>
                    <a:lnTo>
                      <a:pt x="49870" y="11541"/>
                    </a:lnTo>
                    <a:lnTo>
                      <a:pt x="49571" y="11093"/>
                    </a:lnTo>
                    <a:lnTo>
                      <a:pt x="49273" y="10670"/>
                    </a:lnTo>
                    <a:lnTo>
                      <a:pt x="48949" y="10273"/>
                    </a:lnTo>
                    <a:lnTo>
                      <a:pt x="48601" y="9875"/>
                    </a:lnTo>
                    <a:lnTo>
                      <a:pt x="48253" y="9477"/>
                    </a:lnTo>
                    <a:lnTo>
                      <a:pt x="47855" y="9128"/>
                    </a:lnTo>
                    <a:lnTo>
                      <a:pt x="47457" y="8780"/>
                    </a:lnTo>
                    <a:lnTo>
                      <a:pt x="47059" y="8457"/>
                    </a:lnTo>
                    <a:lnTo>
                      <a:pt x="46636" y="8158"/>
                    </a:lnTo>
                    <a:lnTo>
                      <a:pt x="46189" y="7860"/>
                    </a:lnTo>
                    <a:lnTo>
                      <a:pt x="45716" y="7611"/>
                    </a:lnTo>
                    <a:lnTo>
                      <a:pt x="45243" y="7362"/>
                    </a:lnTo>
                    <a:lnTo>
                      <a:pt x="44771" y="7139"/>
                    </a:lnTo>
                    <a:lnTo>
                      <a:pt x="44273" y="6940"/>
                    </a:lnTo>
                    <a:lnTo>
                      <a:pt x="43751" y="6766"/>
                    </a:lnTo>
                    <a:lnTo>
                      <a:pt x="43254" y="6616"/>
                    </a:lnTo>
                    <a:lnTo>
                      <a:pt x="42707" y="6492"/>
                    </a:lnTo>
                    <a:lnTo>
                      <a:pt x="42184" y="6417"/>
                    </a:lnTo>
                    <a:lnTo>
                      <a:pt x="41637" y="6343"/>
                    </a:lnTo>
                    <a:lnTo>
                      <a:pt x="41065" y="6293"/>
                    </a:lnTo>
                    <a:lnTo>
                      <a:pt x="39971" y="6293"/>
                    </a:lnTo>
                    <a:lnTo>
                      <a:pt x="39423" y="6343"/>
                    </a:lnTo>
                    <a:lnTo>
                      <a:pt x="38901" y="6392"/>
                    </a:lnTo>
                    <a:lnTo>
                      <a:pt x="38354" y="6492"/>
                    </a:lnTo>
                    <a:lnTo>
                      <a:pt x="37856" y="6616"/>
                    </a:lnTo>
                    <a:lnTo>
                      <a:pt x="37334" y="6741"/>
                    </a:lnTo>
                    <a:lnTo>
                      <a:pt x="36837" y="6915"/>
                    </a:lnTo>
                    <a:lnTo>
                      <a:pt x="36364" y="7089"/>
                    </a:lnTo>
                    <a:lnTo>
                      <a:pt x="35892" y="6318"/>
                    </a:lnTo>
                    <a:lnTo>
                      <a:pt x="35344" y="5572"/>
                    </a:lnTo>
                    <a:lnTo>
                      <a:pt x="34772" y="4875"/>
                    </a:lnTo>
                    <a:lnTo>
                      <a:pt x="34175" y="4204"/>
                    </a:lnTo>
                    <a:lnTo>
                      <a:pt x="33504" y="3582"/>
                    </a:lnTo>
                    <a:lnTo>
                      <a:pt x="32807" y="2985"/>
                    </a:lnTo>
                    <a:lnTo>
                      <a:pt x="32086" y="2463"/>
                    </a:lnTo>
                    <a:lnTo>
                      <a:pt x="31315" y="1965"/>
                    </a:lnTo>
                    <a:lnTo>
                      <a:pt x="30917" y="1741"/>
                    </a:lnTo>
                    <a:lnTo>
                      <a:pt x="30494" y="1517"/>
                    </a:lnTo>
                    <a:lnTo>
                      <a:pt x="30096" y="1318"/>
                    </a:lnTo>
                    <a:lnTo>
                      <a:pt x="29673" y="1144"/>
                    </a:lnTo>
                    <a:lnTo>
                      <a:pt x="29251" y="970"/>
                    </a:lnTo>
                    <a:lnTo>
                      <a:pt x="28803" y="796"/>
                    </a:lnTo>
                    <a:lnTo>
                      <a:pt x="28355" y="647"/>
                    </a:lnTo>
                    <a:lnTo>
                      <a:pt x="27907" y="523"/>
                    </a:lnTo>
                    <a:lnTo>
                      <a:pt x="27460" y="398"/>
                    </a:lnTo>
                    <a:lnTo>
                      <a:pt x="27012" y="299"/>
                    </a:lnTo>
                    <a:lnTo>
                      <a:pt x="26540" y="224"/>
                    </a:lnTo>
                    <a:lnTo>
                      <a:pt x="26067" y="149"/>
                    </a:lnTo>
                    <a:lnTo>
                      <a:pt x="25594" y="75"/>
                    </a:lnTo>
                    <a:lnTo>
                      <a:pt x="25122" y="50"/>
                    </a:lnTo>
                    <a:lnTo>
                      <a:pt x="24624" y="25"/>
                    </a:lnTo>
                    <a:lnTo>
                      <a:pt x="24152" y="0"/>
                    </a:lnTo>
                    <a:close/>
                  </a:path>
                </a:pathLst>
              </a:custGeom>
              <a:solidFill>
                <a:srgbClr val="2776EA">
                  <a:alpha val="12549"/>
                </a:srgbClr>
              </a:solidFill>
              <a:ln>
                <a:noFill/>
              </a:ln>
            </p:spPr>
            <p:txBody>
              <a:bodyPr spcFirstLastPara="1" wrap="square" lIns="121900" tIns="121900" rIns="121900" bIns="121900" anchor="ctr" anchorCtr="0">
                <a:noAutofit/>
              </a:bodyPr>
              <a:lstStyle/>
              <a:p>
                <a:endParaRPr sz="2400"/>
              </a:p>
            </p:txBody>
          </p:sp>
          <p:sp>
            <p:nvSpPr>
              <p:cNvPr id="79" name="Google Shape;79;p15"/>
              <p:cNvSpPr/>
              <p:nvPr/>
            </p:nvSpPr>
            <p:spPr>
              <a:xfrm>
                <a:off x="930009" y="3342660"/>
                <a:ext cx="3397352" cy="1389207"/>
              </a:xfrm>
              <a:custGeom>
                <a:avLst/>
                <a:gdLst/>
                <a:ahLst/>
                <a:cxnLst/>
                <a:rect l="l" t="t" r="r" b="b"/>
                <a:pathLst>
                  <a:path w="164780" h="67380" extrusionOk="0">
                    <a:moveTo>
                      <a:pt x="80164" y="1"/>
                    </a:moveTo>
                    <a:lnTo>
                      <a:pt x="79617" y="7761"/>
                    </a:lnTo>
                    <a:lnTo>
                      <a:pt x="61559" y="13108"/>
                    </a:lnTo>
                    <a:lnTo>
                      <a:pt x="61435" y="14004"/>
                    </a:lnTo>
                    <a:lnTo>
                      <a:pt x="61087" y="16392"/>
                    </a:lnTo>
                    <a:lnTo>
                      <a:pt x="60539" y="19849"/>
                    </a:lnTo>
                    <a:lnTo>
                      <a:pt x="60216" y="21839"/>
                    </a:lnTo>
                    <a:lnTo>
                      <a:pt x="59868" y="23903"/>
                    </a:lnTo>
                    <a:lnTo>
                      <a:pt x="59470" y="26042"/>
                    </a:lnTo>
                    <a:lnTo>
                      <a:pt x="59072" y="28156"/>
                    </a:lnTo>
                    <a:lnTo>
                      <a:pt x="58649" y="30196"/>
                    </a:lnTo>
                    <a:lnTo>
                      <a:pt x="58201" y="32111"/>
                    </a:lnTo>
                    <a:lnTo>
                      <a:pt x="57953" y="33031"/>
                    </a:lnTo>
                    <a:lnTo>
                      <a:pt x="57729" y="33877"/>
                    </a:lnTo>
                    <a:lnTo>
                      <a:pt x="57505" y="34648"/>
                    </a:lnTo>
                    <a:lnTo>
                      <a:pt x="57256" y="35394"/>
                    </a:lnTo>
                    <a:lnTo>
                      <a:pt x="57032" y="36041"/>
                    </a:lnTo>
                    <a:lnTo>
                      <a:pt x="56809" y="36613"/>
                    </a:lnTo>
                    <a:lnTo>
                      <a:pt x="56560" y="37110"/>
                    </a:lnTo>
                    <a:lnTo>
                      <a:pt x="56336" y="37483"/>
                    </a:lnTo>
                    <a:lnTo>
                      <a:pt x="56261" y="37608"/>
                    </a:lnTo>
                    <a:lnTo>
                      <a:pt x="56137" y="37732"/>
                    </a:lnTo>
                    <a:lnTo>
                      <a:pt x="55839" y="37981"/>
                    </a:lnTo>
                    <a:lnTo>
                      <a:pt x="55441" y="38230"/>
                    </a:lnTo>
                    <a:lnTo>
                      <a:pt x="54943" y="38503"/>
                    </a:lnTo>
                    <a:lnTo>
                      <a:pt x="54371" y="38802"/>
                    </a:lnTo>
                    <a:lnTo>
                      <a:pt x="53700" y="39100"/>
                    </a:lnTo>
                    <a:lnTo>
                      <a:pt x="52953" y="39399"/>
                    </a:lnTo>
                    <a:lnTo>
                      <a:pt x="52157" y="39722"/>
                    </a:lnTo>
                    <a:lnTo>
                      <a:pt x="51262" y="40045"/>
                    </a:lnTo>
                    <a:lnTo>
                      <a:pt x="50317" y="40369"/>
                    </a:lnTo>
                    <a:lnTo>
                      <a:pt x="48253" y="41040"/>
                    </a:lnTo>
                    <a:lnTo>
                      <a:pt x="45964" y="41737"/>
                    </a:lnTo>
                    <a:lnTo>
                      <a:pt x="43527" y="42458"/>
                    </a:lnTo>
                    <a:lnTo>
                      <a:pt x="40940" y="43179"/>
                    </a:lnTo>
                    <a:lnTo>
                      <a:pt x="38229" y="43900"/>
                    </a:lnTo>
                    <a:lnTo>
                      <a:pt x="35493" y="44622"/>
                    </a:lnTo>
                    <a:lnTo>
                      <a:pt x="32707" y="45318"/>
                    </a:lnTo>
                    <a:lnTo>
                      <a:pt x="27186" y="46686"/>
                    </a:lnTo>
                    <a:lnTo>
                      <a:pt x="21987" y="47905"/>
                    </a:lnTo>
                    <a:lnTo>
                      <a:pt x="21266" y="48079"/>
                    </a:lnTo>
                    <a:lnTo>
                      <a:pt x="20545" y="48278"/>
                    </a:lnTo>
                    <a:lnTo>
                      <a:pt x="19848" y="48502"/>
                    </a:lnTo>
                    <a:lnTo>
                      <a:pt x="19127" y="48726"/>
                    </a:lnTo>
                    <a:lnTo>
                      <a:pt x="18431" y="48974"/>
                    </a:lnTo>
                    <a:lnTo>
                      <a:pt x="17759" y="49248"/>
                    </a:lnTo>
                    <a:lnTo>
                      <a:pt x="17063" y="49522"/>
                    </a:lnTo>
                    <a:lnTo>
                      <a:pt x="16391" y="49845"/>
                    </a:lnTo>
                    <a:lnTo>
                      <a:pt x="15720" y="50143"/>
                    </a:lnTo>
                    <a:lnTo>
                      <a:pt x="15073" y="50492"/>
                    </a:lnTo>
                    <a:lnTo>
                      <a:pt x="14426" y="50840"/>
                    </a:lnTo>
                    <a:lnTo>
                      <a:pt x="13804" y="51188"/>
                    </a:lnTo>
                    <a:lnTo>
                      <a:pt x="13158" y="51586"/>
                    </a:lnTo>
                    <a:lnTo>
                      <a:pt x="12561" y="51959"/>
                    </a:lnTo>
                    <a:lnTo>
                      <a:pt x="11939" y="52382"/>
                    </a:lnTo>
                    <a:lnTo>
                      <a:pt x="11342" y="52805"/>
                    </a:lnTo>
                    <a:lnTo>
                      <a:pt x="10770" y="53252"/>
                    </a:lnTo>
                    <a:lnTo>
                      <a:pt x="10198" y="53700"/>
                    </a:lnTo>
                    <a:lnTo>
                      <a:pt x="9626" y="54173"/>
                    </a:lnTo>
                    <a:lnTo>
                      <a:pt x="9079" y="54670"/>
                    </a:lnTo>
                    <a:lnTo>
                      <a:pt x="8531" y="55168"/>
                    </a:lnTo>
                    <a:lnTo>
                      <a:pt x="8009" y="55665"/>
                    </a:lnTo>
                    <a:lnTo>
                      <a:pt x="7487" y="56187"/>
                    </a:lnTo>
                    <a:lnTo>
                      <a:pt x="6989" y="56735"/>
                    </a:lnTo>
                    <a:lnTo>
                      <a:pt x="6517" y="57282"/>
                    </a:lnTo>
                    <a:lnTo>
                      <a:pt x="6044" y="57854"/>
                    </a:lnTo>
                    <a:lnTo>
                      <a:pt x="5572" y="58426"/>
                    </a:lnTo>
                    <a:lnTo>
                      <a:pt x="5124" y="59023"/>
                    </a:lnTo>
                    <a:lnTo>
                      <a:pt x="4701" y="59620"/>
                    </a:lnTo>
                    <a:lnTo>
                      <a:pt x="4278" y="60242"/>
                    </a:lnTo>
                    <a:lnTo>
                      <a:pt x="3880" y="60863"/>
                    </a:lnTo>
                    <a:lnTo>
                      <a:pt x="3482" y="61485"/>
                    </a:lnTo>
                    <a:lnTo>
                      <a:pt x="0" y="67380"/>
                    </a:lnTo>
                    <a:lnTo>
                      <a:pt x="164779" y="67380"/>
                    </a:lnTo>
                    <a:lnTo>
                      <a:pt x="161297" y="61485"/>
                    </a:lnTo>
                    <a:lnTo>
                      <a:pt x="160924" y="60863"/>
                    </a:lnTo>
                    <a:lnTo>
                      <a:pt x="160501" y="60242"/>
                    </a:lnTo>
                    <a:lnTo>
                      <a:pt x="160103" y="59620"/>
                    </a:lnTo>
                    <a:lnTo>
                      <a:pt x="159656" y="59023"/>
                    </a:lnTo>
                    <a:lnTo>
                      <a:pt x="159208" y="58426"/>
                    </a:lnTo>
                    <a:lnTo>
                      <a:pt x="158760" y="57854"/>
                    </a:lnTo>
                    <a:lnTo>
                      <a:pt x="158288" y="57282"/>
                    </a:lnTo>
                    <a:lnTo>
                      <a:pt x="157790" y="56735"/>
                    </a:lnTo>
                    <a:lnTo>
                      <a:pt x="157293" y="56187"/>
                    </a:lnTo>
                    <a:lnTo>
                      <a:pt x="156770" y="55665"/>
                    </a:lnTo>
                    <a:lnTo>
                      <a:pt x="156248" y="55168"/>
                    </a:lnTo>
                    <a:lnTo>
                      <a:pt x="155701" y="54670"/>
                    </a:lnTo>
                    <a:lnTo>
                      <a:pt x="155154" y="54173"/>
                    </a:lnTo>
                    <a:lnTo>
                      <a:pt x="154607" y="53700"/>
                    </a:lnTo>
                    <a:lnTo>
                      <a:pt x="154034" y="53252"/>
                    </a:lnTo>
                    <a:lnTo>
                      <a:pt x="153438" y="52805"/>
                    </a:lnTo>
                    <a:lnTo>
                      <a:pt x="152841" y="52382"/>
                    </a:lnTo>
                    <a:lnTo>
                      <a:pt x="152244" y="51959"/>
                    </a:lnTo>
                    <a:lnTo>
                      <a:pt x="151622" y="51586"/>
                    </a:lnTo>
                    <a:lnTo>
                      <a:pt x="151000" y="51188"/>
                    </a:lnTo>
                    <a:lnTo>
                      <a:pt x="150353" y="50840"/>
                    </a:lnTo>
                    <a:lnTo>
                      <a:pt x="149707" y="50492"/>
                    </a:lnTo>
                    <a:lnTo>
                      <a:pt x="149060" y="50143"/>
                    </a:lnTo>
                    <a:lnTo>
                      <a:pt x="148388" y="49845"/>
                    </a:lnTo>
                    <a:lnTo>
                      <a:pt x="147717" y="49522"/>
                    </a:lnTo>
                    <a:lnTo>
                      <a:pt x="147045" y="49248"/>
                    </a:lnTo>
                    <a:lnTo>
                      <a:pt x="146349" y="48974"/>
                    </a:lnTo>
                    <a:lnTo>
                      <a:pt x="145652" y="48726"/>
                    </a:lnTo>
                    <a:lnTo>
                      <a:pt x="144956" y="48502"/>
                    </a:lnTo>
                    <a:lnTo>
                      <a:pt x="144235" y="48278"/>
                    </a:lnTo>
                    <a:lnTo>
                      <a:pt x="143513" y="48079"/>
                    </a:lnTo>
                    <a:lnTo>
                      <a:pt x="142792" y="47905"/>
                    </a:lnTo>
                    <a:lnTo>
                      <a:pt x="137594" y="46686"/>
                    </a:lnTo>
                    <a:lnTo>
                      <a:pt x="132072" y="45318"/>
                    </a:lnTo>
                    <a:lnTo>
                      <a:pt x="129311" y="44622"/>
                    </a:lnTo>
                    <a:lnTo>
                      <a:pt x="126551" y="43900"/>
                    </a:lnTo>
                    <a:lnTo>
                      <a:pt x="123864" y="43179"/>
                    </a:lnTo>
                    <a:lnTo>
                      <a:pt x="121278" y="42458"/>
                    </a:lnTo>
                    <a:lnTo>
                      <a:pt x="118815" y="41737"/>
                    </a:lnTo>
                    <a:lnTo>
                      <a:pt x="116552" y="41040"/>
                    </a:lnTo>
                    <a:lnTo>
                      <a:pt x="114463" y="40369"/>
                    </a:lnTo>
                    <a:lnTo>
                      <a:pt x="113517" y="40045"/>
                    </a:lnTo>
                    <a:lnTo>
                      <a:pt x="112647" y="39722"/>
                    </a:lnTo>
                    <a:lnTo>
                      <a:pt x="111826" y="39399"/>
                    </a:lnTo>
                    <a:lnTo>
                      <a:pt x="111080" y="39100"/>
                    </a:lnTo>
                    <a:lnTo>
                      <a:pt x="110433" y="38802"/>
                    </a:lnTo>
                    <a:lnTo>
                      <a:pt x="109836" y="38503"/>
                    </a:lnTo>
                    <a:lnTo>
                      <a:pt x="109364" y="38230"/>
                    </a:lnTo>
                    <a:lnTo>
                      <a:pt x="108966" y="37981"/>
                    </a:lnTo>
                    <a:lnTo>
                      <a:pt x="108643" y="37732"/>
                    </a:lnTo>
                    <a:lnTo>
                      <a:pt x="108543" y="37608"/>
                    </a:lnTo>
                    <a:lnTo>
                      <a:pt x="108444" y="37483"/>
                    </a:lnTo>
                    <a:lnTo>
                      <a:pt x="108220" y="37110"/>
                    </a:lnTo>
                    <a:lnTo>
                      <a:pt x="107996" y="36613"/>
                    </a:lnTo>
                    <a:lnTo>
                      <a:pt x="107747" y="36041"/>
                    </a:lnTo>
                    <a:lnTo>
                      <a:pt x="107523" y="35394"/>
                    </a:lnTo>
                    <a:lnTo>
                      <a:pt x="107299" y="34648"/>
                    </a:lnTo>
                    <a:lnTo>
                      <a:pt x="107051" y="33877"/>
                    </a:lnTo>
                    <a:lnTo>
                      <a:pt x="106827" y="33031"/>
                    </a:lnTo>
                    <a:lnTo>
                      <a:pt x="106603" y="32111"/>
                    </a:lnTo>
                    <a:lnTo>
                      <a:pt x="106155" y="30196"/>
                    </a:lnTo>
                    <a:lnTo>
                      <a:pt x="105732" y="28156"/>
                    </a:lnTo>
                    <a:lnTo>
                      <a:pt x="105310" y="26042"/>
                    </a:lnTo>
                    <a:lnTo>
                      <a:pt x="104912" y="23903"/>
                    </a:lnTo>
                    <a:lnTo>
                      <a:pt x="104563" y="21839"/>
                    </a:lnTo>
                    <a:lnTo>
                      <a:pt x="104240" y="19849"/>
                    </a:lnTo>
                    <a:lnTo>
                      <a:pt x="103718" y="16392"/>
                    </a:lnTo>
                    <a:lnTo>
                      <a:pt x="103370" y="14004"/>
                    </a:lnTo>
                    <a:lnTo>
                      <a:pt x="103245" y="13108"/>
                    </a:lnTo>
                    <a:lnTo>
                      <a:pt x="88844" y="8855"/>
                    </a:lnTo>
                    <a:lnTo>
                      <a:pt x="89391" y="1195"/>
                    </a:lnTo>
                    <a:lnTo>
                      <a:pt x="80164" y="1"/>
                    </a:lnTo>
                    <a:close/>
                  </a:path>
                </a:pathLst>
              </a:custGeom>
              <a:solidFill>
                <a:srgbClr val="EFEFEF"/>
              </a:solidFill>
              <a:ln>
                <a:noFill/>
              </a:ln>
            </p:spPr>
            <p:txBody>
              <a:bodyPr spcFirstLastPara="1" wrap="square" lIns="121900" tIns="121900" rIns="121900" bIns="121900" anchor="ctr" anchorCtr="0">
                <a:noAutofit/>
              </a:bodyPr>
              <a:lstStyle/>
              <a:p>
                <a:endParaRPr sz="2400"/>
              </a:p>
            </p:txBody>
          </p:sp>
          <p:sp>
            <p:nvSpPr>
              <p:cNvPr id="80" name="Google Shape;80;p15"/>
              <p:cNvSpPr/>
              <p:nvPr/>
            </p:nvSpPr>
            <p:spPr>
              <a:xfrm>
                <a:off x="1934081" y="2035016"/>
                <a:ext cx="1389207" cy="1967652"/>
              </a:xfrm>
              <a:custGeom>
                <a:avLst/>
                <a:gdLst/>
                <a:ahLst/>
                <a:cxnLst/>
                <a:rect l="l" t="t" r="r" b="b"/>
                <a:pathLst>
                  <a:path w="67380" h="95436" extrusionOk="0">
                    <a:moveTo>
                      <a:pt x="33478" y="0"/>
                    </a:moveTo>
                    <a:lnTo>
                      <a:pt x="32857" y="25"/>
                    </a:lnTo>
                    <a:lnTo>
                      <a:pt x="31862" y="75"/>
                    </a:lnTo>
                    <a:lnTo>
                      <a:pt x="30519" y="174"/>
                    </a:lnTo>
                    <a:lnTo>
                      <a:pt x="29748" y="249"/>
                    </a:lnTo>
                    <a:lnTo>
                      <a:pt x="28902" y="348"/>
                    </a:lnTo>
                    <a:lnTo>
                      <a:pt x="28006" y="497"/>
                    </a:lnTo>
                    <a:lnTo>
                      <a:pt x="27061" y="647"/>
                    </a:lnTo>
                    <a:lnTo>
                      <a:pt x="26042" y="846"/>
                    </a:lnTo>
                    <a:lnTo>
                      <a:pt x="24997" y="1070"/>
                    </a:lnTo>
                    <a:lnTo>
                      <a:pt x="23903" y="1318"/>
                    </a:lnTo>
                    <a:lnTo>
                      <a:pt x="22758" y="1617"/>
                    </a:lnTo>
                    <a:lnTo>
                      <a:pt x="21589" y="1965"/>
                    </a:lnTo>
                    <a:lnTo>
                      <a:pt x="20396" y="2363"/>
                    </a:lnTo>
                    <a:lnTo>
                      <a:pt x="19202" y="2786"/>
                    </a:lnTo>
                    <a:lnTo>
                      <a:pt x="17958" y="3283"/>
                    </a:lnTo>
                    <a:lnTo>
                      <a:pt x="16739" y="3830"/>
                    </a:lnTo>
                    <a:lnTo>
                      <a:pt x="15496" y="4427"/>
                    </a:lnTo>
                    <a:lnTo>
                      <a:pt x="14252" y="5099"/>
                    </a:lnTo>
                    <a:lnTo>
                      <a:pt x="13630" y="5447"/>
                    </a:lnTo>
                    <a:lnTo>
                      <a:pt x="13008" y="5820"/>
                    </a:lnTo>
                    <a:lnTo>
                      <a:pt x="12387" y="6193"/>
                    </a:lnTo>
                    <a:lnTo>
                      <a:pt x="11790" y="6616"/>
                    </a:lnTo>
                    <a:lnTo>
                      <a:pt x="11168" y="7014"/>
                    </a:lnTo>
                    <a:lnTo>
                      <a:pt x="10571" y="7462"/>
                    </a:lnTo>
                    <a:lnTo>
                      <a:pt x="9974" y="7909"/>
                    </a:lnTo>
                    <a:lnTo>
                      <a:pt x="9377" y="8382"/>
                    </a:lnTo>
                    <a:lnTo>
                      <a:pt x="8780" y="8879"/>
                    </a:lnTo>
                    <a:lnTo>
                      <a:pt x="8208" y="9402"/>
                    </a:lnTo>
                    <a:lnTo>
                      <a:pt x="7636" y="9924"/>
                    </a:lnTo>
                    <a:lnTo>
                      <a:pt x="7064" y="10471"/>
                    </a:lnTo>
                    <a:lnTo>
                      <a:pt x="6517" y="11043"/>
                    </a:lnTo>
                    <a:lnTo>
                      <a:pt x="5970" y="11640"/>
                    </a:lnTo>
                    <a:lnTo>
                      <a:pt x="5422" y="12237"/>
                    </a:lnTo>
                    <a:lnTo>
                      <a:pt x="4900" y="12884"/>
                    </a:lnTo>
                    <a:lnTo>
                      <a:pt x="4403" y="13531"/>
                    </a:lnTo>
                    <a:lnTo>
                      <a:pt x="3880" y="14202"/>
                    </a:lnTo>
                    <a:lnTo>
                      <a:pt x="3632" y="14774"/>
                    </a:lnTo>
                    <a:lnTo>
                      <a:pt x="3333" y="15471"/>
                    </a:lnTo>
                    <a:lnTo>
                      <a:pt x="2960" y="16466"/>
                    </a:lnTo>
                    <a:lnTo>
                      <a:pt x="2537" y="17759"/>
                    </a:lnTo>
                    <a:lnTo>
                      <a:pt x="2313" y="18505"/>
                    </a:lnTo>
                    <a:lnTo>
                      <a:pt x="2065" y="19351"/>
                    </a:lnTo>
                    <a:lnTo>
                      <a:pt x="1841" y="20246"/>
                    </a:lnTo>
                    <a:lnTo>
                      <a:pt x="1617" y="21216"/>
                    </a:lnTo>
                    <a:lnTo>
                      <a:pt x="1393" y="22261"/>
                    </a:lnTo>
                    <a:lnTo>
                      <a:pt x="1169" y="23380"/>
                    </a:lnTo>
                    <a:lnTo>
                      <a:pt x="945" y="24574"/>
                    </a:lnTo>
                    <a:lnTo>
                      <a:pt x="771" y="25842"/>
                    </a:lnTo>
                    <a:lnTo>
                      <a:pt x="572" y="27186"/>
                    </a:lnTo>
                    <a:lnTo>
                      <a:pt x="423" y="28603"/>
                    </a:lnTo>
                    <a:lnTo>
                      <a:pt x="274" y="30096"/>
                    </a:lnTo>
                    <a:lnTo>
                      <a:pt x="174" y="31663"/>
                    </a:lnTo>
                    <a:lnTo>
                      <a:pt x="75" y="33304"/>
                    </a:lnTo>
                    <a:lnTo>
                      <a:pt x="25" y="35020"/>
                    </a:lnTo>
                    <a:lnTo>
                      <a:pt x="0" y="36836"/>
                    </a:lnTo>
                    <a:lnTo>
                      <a:pt x="25" y="38701"/>
                    </a:lnTo>
                    <a:lnTo>
                      <a:pt x="75" y="40642"/>
                    </a:lnTo>
                    <a:lnTo>
                      <a:pt x="174" y="42681"/>
                    </a:lnTo>
                    <a:lnTo>
                      <a:pt x="324" y="44770"/>
                    </a:lnTo>
                    <a:lnTo>
                      <a:pt x="498" y="46959"/>
                    </a:lnTo>
                    <a:lnTo>
                      <a:pt x="746" y="49223"/>
                    </a:lnTo>
                    <a:lnTo>
                      <a:pt x="1045" y="51561"/>
                    </a:lnTo>
                    <a:lnTo>
                      <a:pt x="1468" y="59719"/>
                    </a:lnTo>
                    <a:lnTo>
                      <a:pt x="1791" y="65663"/>
                    </a:lnTo>
                    <a:lnTo>
                      <a:pt x="1915" y="67852"/>
                    </a:lnTo>
                    <a:lnTo>
                      <a:pt x="1990" y="69071"/>
                    </a:lnTo>
                    <a:lnTo>
                      <a:pt x="2065" y="69270"/>
                    </a:lnTo>
                    <a:lnTo>
                      <a:pt x="2214" y="69568"/>
                    </a:lnTo>
                    <a:lnTo>
                      <a:pt x="2438" y="69966"/>
                    </a:lnTo>
                    <a:lnTo>
                      <a:pt x="2761" y="70464"/>
                    </a:lnTo>
                    <a:lnTo>
                      <a:pt x="3607" y="71682"/>
                    </a:lnTo>
                    <a:lnTo>
                      <a:pt x="4726" y="73150"/>
                    </a:lnTo>
                    <a:lnTo>
                      <a:pt x="6044" y="74866"/>
                    </a:lnTo>
                    <a:lnTo>
                      <a:pt x="7537" y="76731"/>
                    </a:lnTo>
                    <a:lnTo>
                      <a:pt x="9153" y="78721"/>
                    </a:lnTo>
                    <a:lnTo>
                      <a:pt x="10845" y="80786"/>
                    </a:lnTo>
                    <a:lnTo>
                      <a:pt x="12611" y="82850"/>
                    </a:lnTo>
                    <a:lnTo>
                      <a:pt x="14376" y="84865"/>
                    </a:lnTo>
                    <a:lnTo>
                      <a:pt x="16093" y="86805"/>
                    </a:lnTo>
                    <a:lnTo>
                      <a:pt x="17734" y="88596"/>
                    </a:lnTo>
                    <a:lnTo>
                      <a:pt x="19251" y="90187"/>
                    </a:lnTo>
                    <a:lnTo>
                      <a:pt x="19948" y="90884"/>
                    </a:lnTo>
                    <a:lnTo>
                      <a:pt x="20619" y="91530"/>
                    </a:lnTo>
                    <a:lnTo>
                      <a:pt x="21216" y="92078"/>
                    </a:lnTo>
                    <a:lnTo>
                      <a:pt x="21764" y="92575"/>
                    </a:lnTo>
                    <a:lnTo>
                      <a:pt x="22261" y="92948"/>
                    </a:lnTo>
                    <a:lnTo>
                      <a:pt x="22684" y="93247"/>
                    </a:lnTo>
                    <a:lnTo>
                      <a:pt x="23057" y="93495"/>
                    </a:lnTo>
                    <a:lnTo>
                      <a:pt x="23480" y="93694"/>
                    </a:lnTo>
                    <a:lnTo>
                      <a:pt x="23903" y="93893"/>
                    </a:lnTo>
                    <a:lnTo>
                      <a:pt x="24325" y="94092"/>
                    </a:lnTo>
                    <a:lnTo>
                      <a:pt x="24773" y="94266"/>
                    </a:lnTo>
                    <a:lnTo>
                      <a:pt x="25221" y="94416"/>
                    </a:lnTo>
                    <a:lnTo>
                      <a:pt x="26116" y="94689"/>
                    </a:lnTo>
                    <a:lnTo>
                      <a:pt x="27036" y="94913"/>
                    </a:lnTo>
                    <a:lnTo>
                      <a:pt x="27957" y="95087"/>
                    </a:lnTo>
                    <a:lnTo>
                      <a:pt x="28852" y="95212"/>
                    </a:lnTo>
                    <a:lnTo>
                      <a:pt x="29723" y="95311"/>
                    </a:lnTo>
                    <a:lnTo>
                      <a:pt x="30543" y="95386"/>
                    </a:lnTo>
                    <a:lnTo>
                      <a:pt x="31290" y="95411"/>
                    </a:lnTo>
                    <a:lnTo>
                      <a:pt x="31961" y="95435"/>
                    </a:lnTo>
                    <a:lnTo>
                      <a:pt x="33379" y="95435"/>
                    </a:lnTo>
                    <a:lnTo>
                      <a:pt x="33702" y="95411"/>
                    </a:lnTo>
                    <a:lnTo>
                      <a:pt x="34001" y="95435"/>
                    </a:lnTo>
                    <a:lnTo>
                      <a:pt x="35418" y="95435"/>
                    </a:lnTo>
                    <a:lnTo>
                      <a:pt x="36090" y="95411"/>
                    </a:lnTo>
                    <a:lnTo>
                      <a:pt x="36861" y="95386"/>
                    </a:lnTo>
                    <a:lnTo>
                      <a:pt x="37657" y="95311"/>
                    </a:lnTo>
                    <a:lnTo>
                      <a:pt x="38527" y="95212"/>
                    </a:lnTo>
                    <a:lnTo>
                      <a:pt x="39423" y="95087"/>
                    </a:lnTo>
                    <a:lnTo>
                      <a:pt x="40343" y="94913"/>
                    </a:lnTo>
                    <a:lnTo>
                      <a:pt x="41263" y="94689"/>
                    </a:lnTo>
                    <a:lnTo>
                      <a:pt x="42184" y="94416"/>
                    </a:lnTo>
                    <a:lnTo>
                      <a:pt x="42631" y="94266"/>
                    </a:lnTo>
                    <a:lnTo>
                      <a:pt x="43054" y="94092"/>
                    </a:lnTo>
                    <a:lnTo>
                      <a:pt x="43502" y="93893"/>
                    </a:lnTo>
                    <a:lnTo>
                      <a:pt x="43925" y="93694"/>
                    </a:lnTo>
                    <a:lnTo>
                      <a:pt x="44323" y="93495"/>
                    </a:lnTo>
                    <a:lnTo>
                      <a:pt x="44721" y="93247"/>
                    </a:lnTo>
                    <a:lnTo>
                      <a:pt x="45143" y="92948"/>
                    </a:lnTo>
                    <a:lnTo>
                      <a:pt x="45616" y="92575"/>
                    </a:lnTo>
                    <a:lnTo>
                      <a:pt x="46163" y="92078"/>
                    </a:lnTo>
                    <a:lnTo>
                      <a:pt x="46785" y="91530"/>
                    </a:lnTo>
                    <a:lnTo>
                      <a:pt x="47432" y="90884"/>
                    </a:lnTo>
                    <a:lnTo>
                      <a:pt x="48128" y="90187"/>
                    </a:lnTo>
                    <a:lnTo>
                      <a:pt x="49645" y="88596"/>
                    </a:lnTo>
                    <a:lnTo>
                      <a:pt x="51287" y="86805"/>
                    </a:lnTo>
                    <a:lnTo>
                      <a:pt x="53028" y="84865"/>
                    </a:lnTo>
                    <a:lnTo>
                      <a:pt x="54769" y="82850"/>
                    </a:lnTo>
                    <a:lnTo>
                      <a:pt x="56535" y="80786"/>
                    </a:lnTo>
                    <a:lnTo>
                      <a:pt x="58251" y="78721"/>
                    </a:lnTo>
                    <a:lnTo>
                      <a:pt x="59868" y="76731"/>
                    </a:lnTo>
                    <a:lnTo>
                      <a:pt x="61360" y="74866"/>
                    </a:lnTo>
                    <a:lnTo>
                      <a:pt x="62678" y="73150"/>
                    </a:lnTo>
                    <a:lnTo>
                      <a:pt x="63773" y="71682"/>
                    </a:lnTo>
                    <a:lnTo>
                      <a:pt x="64618" y="70464"/>
                    </a:lnTo>
                    <a:lnTo>
                      <a:pt x="64942" y="69966"/>
                    </a:lnTo>
                    <a:lnTo>
                      <a:pt x="65191" y="69568"/>
                    </a:lnTo>
                    <a:lnTo>
                      <a:pt x="65340" y="69270"/>
                    </a:lnTo>
                    <a:lnTo>
                      <a:pt x="65390" y="69071"/>
                    </a:lnTo>
                    <a:lnTo>
                      <a:pt x="65489" y="67852"/>
                    </a:lnTo>
                    <a:lnTo>
                      <a:pt x="65613" y="65663"/>
                    </a:lnTo>
                    <a:lnTo>
                      <a:pt x="65937" y="59719"/>
                    </a:lnTo>
                    <a:lnTo>
                      <a:pt x="66335" y="51561"/>
                    </a:lnTo>
                    <a:lnTo>
                      <a:pt x="66633" y="49223"/>
                    </a:lnTo>
                    <a:lnTo>
                      <a:pt x="66882" y="46959"/>
                    </a:lnTo>
                    <a:lnTo>
                      <a:pt x="67081" y="44770"/>
                    </a:lnTo>
                    <a:lnTo>
                      <a:pt x="67205" y="42681"/>
                    </a:lnTo>
                    <a:lnTo>
                      <a:pt x="67305" y="40642"/>
                    </a:lnTo>
                    <a:lnTo>
                      <a:pt x="67379" y="38701"/>
                    </a:lnTo>
                    <a:lnTo>
                      <a:pt x="67379" y="36836"/>
                    </a:lnTo>
                    <a:lnTo>
                      <a:pt x="67354" y="35020"/>
                    </a:lnTo>
                    <a:lnTo>
                      <a:pt x="67305" y="33304"/>
                    </a:lnTo>
                    <a:lnTo>
                      <a:pt x="67230" y="31663"/>
                    </a:lnTo>
                    <a:lnTo>
                      <a:pt x="67106" y="30096"/>
                    </a:lnTo>
                    <a:lnTo>
                      <a:pt x="66956" y="28603"/>
                    </a:lnTo>
                    <a:lnTo>
                      <a:pt x="66807" y="27186"/>
                    </a:lnTo>
                    <a:lnTo>
                      <a:pt x="66633" y="25842"/>
                    </a:lnTo>
                    <a:lnTo>
                      <a:pt x="66434" y="24574"/>
                    </a:lnTo>
                    <a:lnTo>
                      <a:pt x="66235" y="23380"/>
                    </a:lnTo>
                    <a:lnTo>
                      <a:pt x="66011" y="22261"/>
                    </a:lnTo>
                    <a:lnTo>
                      <a:pt x="65787" y="21216"/>
                    </a:lnTo>
                    <a:lnTo>
                      <a:pt x="65539" y="20246"/>
                    </a:lnTo>
                    <a:lnTo>
                      <a:pt x="65315" y="19351"/>
                    </a:lnTo>
                    <a:lnTo>
                      <a:pt x="65091" y="18505"/>
                    </a:lnTo>
                    <a:lnTo>
                      <a:pt x="64867" y="17759"/>
                    </a:lnTo>
                    <a:lnTo>
                      <a:pt x="64444" y="16466"/>
                    </a:lnTo>
                    <a:lnTo>
                      <a:pt x="64071" y="15471"/>
                    </a:lnTo>
                    <a:lnTo>
                      <a:pt x="63773" y="14774"/>
                    </a:lnTo>
                    <a:lnTo>
                      <a:pt x="63499" y="14202"/>
                    </a:lnTo>
                    <a:lnTo>
                      <a:pt x="63002" y="13531"/>
                    </a:lnTo>
                    <a:lnTo>
                      <a:pt x="62479" y="12884"/>
                    </a:lnTo>
                    <a:lnTo>
                      <a:pt x="61957" y="12237"/>
                    </a:lnTo>
                    <a:lnTo>
                      <a:pt x="61410" y="11640"/>
                    </a:lnTo>
                    <a:lnTo>
                      <a:pt x="60888" y="11043"/>
                    </a:lnTo>
                    <a:lnTo>
                      <a:pt x="60316" y="10471"/>
                    </a:lnTo>
                    <a:lnTo>
                      <a:pt x="59744" y="9924"/>
                    </a:lnTo>
                    <a:lnTo>
                      <a:pt x="59171" y="9402"/>
                    </a:lnTo>
                    <a:lnTo>
                      <a:pt x="58599" y="8879"/>
                    </a:lnTo>
                    <a:lnTo>
                      <a:pt x="58002" y="8382"/>
                    </a:lnTo>
                    <a:lnTo>
                      <a:pt x="57430" y="7909"/>
                    </a:lnTo>
                    <a:lnTo>
                      <a:pt x="56833" y="7462"/>
                    </a:lnTo>
                    <a:lnTo>
                      <a:pt x="56212" y="7014"/>
                    </a:lnTo>
                    <a:lnTo>
                      <a:pt x="55615" y="6616"/>
                    </a:lnTo>
                    <a:lnTo>
                      <a:pt x="54993" y="6193"/>
                    </a:lnTo>
                    <a:lnTo>
                      <a:pt x="54371" y="5820"/>
                    </a:lnTo>
                    <a:lnTo>
                      <a:pt x="53774" y="5447"/>
                    </a:lnTo>
                    <a:lnTo>
                      <a:pt x="53152" y="5099"/>
                    </a:lnTo>
                    <a:lnTo>
                      <a:pt x="51909" y="4427"/>
                    </a:lnTo>
                    <a:lnTo>
                      <a:pt x="50665" y="3830"/>
                    </a:lnTo>
                    <a:lnTo>
                      <a:pt x="49422" y="3283"/>
                    </a:lnTo>
                    <a:lnTo>
                      <a:pt x="48203" y="2786"/>
                    </a:lnTo>
                    <a:lnTo>
                      <a:pt x="46984" y="2363"/>
                    </a:lnTo>
                    <a:lnTo>
                      <a:pt x="45790" y="1965"/>
                    </a:lnTo>
                    <a:lnTo>
                      <a:pt x="44621" y="1617"/>
                    </a:lnTo>
                    <a:lnTo>
                      <a:pt x="43502" y="1318"/>
                    </a:lnTo>
                    <a:lnTo>
                      <a:pt x="42408" y="1070"/>
                    </a:lnTo>
                    <a:lnTo>
                      <a:pt x="41338" y="846"/>
                    </a:lnTo>
                    <a:lnTo>
                      <a:pt x="40343" y="647"/>
                    </a:lnTo>
                    <a:lnTo>
                      <a:pt x="39373" y="497"/>
                    </a:lnTo>
                    <a:lnTo>
                      <a:pt x="38478" y="348"/>
                    </a:lnTo>
                    <a:lnTo>
                      <a:pt x="37632" y="249"/>
                    </a:lnTo>
                    <a:lnTo>
                      <a:pt x="36861" y="174"/>
                    </a:lnTo>
                    <a:lnTo>
                      <a:pt x="35543" y="75"/>
                    </a:lnTo>
                    <a:lnTo>
                      <a:pt x="34548" y="25"/>
                    </a:lnTo>
                    <a:lnTo>
                      <a:pt x="33901" y="0"/>
                    </a:lnTo>
                    <a:lnTo>
                      <a:pt x="33702" y="25"/>
                    </a:lnTo>
                    <a:lnTo>
                      <a:pt x="33478" y="0"/>
                    </a:lnTo>
                    <a:close/>
                  </a:path>
                </a:pathLst>
              </a:custGeom>
              <a:solidFill>
                <a:srgbClr val="EFEFEF"/>
              </a:solidFill>
              <a:ln>
                <a:noFill/>
              </a:ln>
            </p:spPr>
            <p:txBody>
              <a:bodyPr spcFirstLastPara="1" wrap="square" lIns="121900" tIns="121900" rIns="121900" bIns="121900" anchor="ctr" anchorCtr="0">
                <a:noAutofit/>
              </a:bodyPr>
              <a:lstStyle/>
              <a:p>
                <a:endParaRPr sz="2400"/>
              </a:p>
            </p:txBody>
          </p:sp>
          <p:sp>
            <p:nvSpPr>
              <p:cNvPr id="81" name="Google Shape;81;p15"/>
              <p:cNvSpPr/>
              <p:nvPr/>
            </p:nvSpPr>
            <p:spPr>
              <a:xfrm>
                <a:off x="3280198" y="2814976"/>
                <a:ext cx="130777" cy="429256"/>
              </a:xfrm>
              <a:custGeom>
                <a:avLst/>
                <a:gdLst/>
                <a:ahLst/>
                <a:cxnLst/>
                <a:rect l="l" t="t" r="r" b="b"/>
                <a:pathLst>
                  <a:path w="6343" h="20820" extrusionOk="0">
                    <a:moveTo>
                      <a:pt x="3681" y="1"/>
                    </a:moveTo>
                    <a:lnTo>
                      <a:pt x="3432" y="51"/>
                    </a:lnTo>
                    <a:lnTo>
                      <a:pt x="3209" y="125"/>
                    </a:lnTo>
                    <a:lnTo>
                      <a:pt x="2960" y="250"/>
                    </a:lnTo>
                    <a:lnTo>
                      <a:pt x="2736" y="399"/>
                    </a:lnTo>
                    <a:lnTo>
                      <a:pt x="2512" y="548"/>
                    </a:lnTo>
                    <a:lnTo>
                      <a:pt x="2313" y="747"/>
                    </a:lnTo>
                    <a:lnTo>
                      <a:pt x="2089" y="946"/>
                    </a:lnTo>
                    <a:lnTo>
                      <a:pt x="1691" y="1394"/>
                    </a:lnTo>
                    <a:lnTo>
                      <a:pt x="1318" y="1891"/>
                    </a:lnTo>
                    <a:lnTo>
                      <a:pt x="995" y="2389"/>
                    </a:lnTo>
                    <a:lnTo>
                      <a:pt x="696" y="2886"/>
                    </a:lnTo>
                    <a:lnTo>
                      <a:pt x="473" y="3359"/>
                    </a:lnTo>
                    <a:lnTo>
                      <a:pt x="124" y="4080"/>
                    </a:lnTo>
                    <a:lnTo>
                      <a:pt x="0" y="4354"/>
                    </a:lnTo>
                    <a:lnTo>
                      <a:pt x="398" y="20819"/>
                    </a:lnTo>
                    <a:lnTo>
                      <a:pt x="3756" y="16964"/>
                    </a:lnTo>
                    <a:lnTo>
                      <a:pt x="3930" y="16392"/>
                    </a:lnTo>
                    <a:lnTo>
                      <a:pt x="4402" y="14900"/>
                    </a:lnTo>
                    <a:lnTo>
                      <a:pt x="4701" y="13880"/>
                    </a:lnTo>
                    <a:lnTo>
                      <a:pt x="4999" y="12736"/>
                    </a:lnTo>
                    <a:lnTo>
                      <a:pt x="5323" y="11467"/>
                    </a:lnTo>
                    <a:lnTo>
                      <a:pt x="5621" y="10149"/>
                    </a:lnTo>
                    <a:lnTo>
                      <a:pt x="5895" y="8781"/>
                    </a:lnTo>
                    <a:lnTo>
                      <a:pt x="6119" y="7413"/>
                    </a:lnTo>
                    <a:lnTo>
                      <a:pt x="6193" y="6717"/>
                    </a:lnTo>
                    <a:lnTo>
                      <a:pt x="6268" y="6070"/>
                    </a:lnTo>
                    <a:lnTo>
                      <a:pt x="6318" y="5398"/>
                    </a:lnTo>
                    <a:lnTo>
                      <a:pt x="6342" y="4776"/>
                    </a:lnTo>
                    <a:lnTo>
                      <a:pt x="6342" y="4155"/>
                    </a:lnTo>
                    <a:lnTo>
                      <a:pt x="6318" y="3583"/>
                    </a:lnTo>
                    <a:lnTo>
                      <a:pt x="6243" y="3035"/>
                    </a:lnTo>
                    <a:lnTo>
                      <a:pt x="6168" y="2513"/>
                    </a:lnTo>
                    <a:lnTo>
                      <a:pt x="6044" y="2040"/>
                    </a:lnTo>
                    <a:lnTo>
                      <a:pt x="5870" y="1618"/>
                    </a:lnTo>
                    <a:lnTo>
                      <a:pt x="5696" y="1220"/>
                    </a:lnTo>
                    <a:lnTo>
                      <a:pt x="5571" y="1046"/>
                    </a:lnTo>
                    <a:lnTo>
                      <a:pt x="5447" y="896"/>
                    </a:lnTo>
                    <a:lnTo>
                      <a:pt x="5198" y="623"/>
                    </a:lnTo>
                    <a:lnTo>
                      <a:pt x="4950" y="399"/>
                    </a:lnTo>
                    <a:lnTo>
                      <a:pt x="4676" y="225"/>
                    </a:lnTo>
                    <a:lnTo>
                      <a:pt x="4427" y="100"/>
                    </a:lnTo>
                    <a:lnTo>
                      <a:pt x="4179" y="26"/>
                    </a:lnTo>
                    <a:lnTo>
                      <a:pt x="3930" y="1"/>
                    </a:lnTo>
                    <a:close/>
                  </a:path>
                </a:pathLst>
              </a:custGeom>
              <a:solidFill>
                <a:srgbClr val="EFEFEF"/>
              </a:solidFill>
              <a:ln>
                <a:noFill/>
              </a:ln>
            </p:spPr>
            <p:txBody>
              <a:bodyPr spcFirstLastPara="1" wrap="square" lIns="121900" tIns="121900" rIns="121900" bIns="121900" anchor="ctr" anchorCtr="0">
                <a:noAutofit/>
              </a:bodyPr>
              <a:lstStyle/>
              <a:p>
                <a:endParaRPr sz="2400"/>
              </a:p>
            </p:txBody>
          </p:sp>
          <p:sp>
            <p:nvSpPr>
              <p:cNvPr id="82" name="Google Shape;82;p15"/>
              <p:cNvSpPr/>
              <p:nvPr/>
            </p:nvSpPr>
            <p:spPr>
              <a:xfrm>
                <a:off x="1846395" y="2814976"/>
                <a:ext cx="131292" cy="429256"/>
              </a:xfrm>
              <a:custGeom>
                <a:avLst/>
                <a:gdLst/>
                <a:ahLst/>
                <a:cxnLst/>
                <a:rect l="l" t="t" r="r" b="b"/>
                <a:pathLst>
                  <a:path w="6368" h="20820" extrusionOk="0">
                    <a:moveTo>
                      <a:pt x="2413" y="1"/>
                    </a:moveTo>
                    <a:lnTo>
                      <a:pt x="2164" y="26"/>
                    </a:lnTo>
                    <a:lnTo>
                      <a:pt x="1915" y="100"/>
                    </a:lnTo>
                    <a:lnTo>
                      <a:pt x="1667" y="225"/>
                    </a:lnTo>
                    <a:lnTo>
                      <a:pt x="1418" y="399"/>
                    </a:lnTo>
                    <a:lnTo>
                      <a:pt x="1169" y="623"/>
                    </a:lnTo>
                    <a:lnTo>
                      <a:pt x="895" y="896"/>
                    </a:lnTo>
                    <a:lnTo>
                      <a:pt x="771" y="1046"/>
                    </a:lnTo>
                    <a:lnTo>
                      <a:pt x="672" y="1220"/>
                    </a:lnTo>
                    <a:lnTo>
                      <a:pt x="473" y="1618"/>
                    </a:lnTo>
                    <a:lnTo>
                      <a:pt x="323" y="2040"/>
                    </a:lnTo>
                    <a:lnTo>
                      <a:pt x="199" y="2513"/>
                    </a:lnTo>
                    <a:lnTo>
                      <a:pt x="100" y="3035"/>
                    </a:lnTo>
                    <a:lnTo>
                      <a:pt x="50" y="3583"/>
                    </a:lnTo>
                    <a:lnTo>
                      <a:pt x="25" y="4155"/>
                    </a:lnTo>
                    <a:lnTo>
                      <a:pt x="0" y="4776"/>
                    </a:lnTo>
                    <a:lnTo>
                      <a:pt x="25" y="5398"/>
                    </a:lnTo>
                    <a:lnTo>
                      <a:pt x="75" y="6070"/>
                    </a:lnTo>
                    <a:lnTo>
                      <a:pt x="149" y="6717"/>
                    </a:lnTo>
                    <a:lnTo>
                      <a:pt x="224" y="7413"/>
                    </a:lnTo>
                    <a:lnTo>
                      <a:pt x="448" y="8781"/>
                    </a:lnTo>
                    <a:lnTo>
                      <a:pt x="721" y="10149"/>
                    </a:lnTo>
                    <a:lnTo>
                      <a:pt x="1020" y="11467"/>
                    </a:lnTo>
                    <a:lnTo>
                      <a:pt x="1343" y="12736"/>
                    </a:lnTo>
                    <a:lnTo>
                      <a:pt x="1642" y="13880"/>
                    </a:lnTo>
                    <a:lnTo>
                      <a:pt x="1940" y="14900"/>
                    </a:lnTo>
                    <a:lnTo>
                      <a:pt x="2413" y="16392"/>
                    </a:lnTo>
                    <a:lnTo>
                      <a:pt x="2587" y="16964"/>
                    </a:lnTo>
                    <a:lnTo>
                      <a:pt x="5945" y="20819"/>
                    </a:lnTo>
                    <a:lnTo>
                      <a:pt x="6367" y="4354"/>
                    </a:lnTo>
                    <a:lnTo>
                      <a:pt x="6243" y="4080"/>
                    </a:lnTo>
                    <a:lnTo>
                      <a:pt x="5895" y="3359"/>
                    </a:lnTo>
                    <a:lnTo>
                      <a:pt x="5646" y="2886"/>
                    </a:lnTo>
                    <a:lnTo>
                      <a:pt x="5348" y="2389"/>
                    </a:lnTo>
                    <a:lnTo>
                      <a:pt x="5024" y="1891"/>
                    </a:lnTo>
                    <a:lnTo>
                      <a:pt x="4651" y="1394"/>
                    </a:lnTo>
                    <a:lnTo>
                      <a:pt x="4253" y="946"/>
                    </a:lnTo>
                    <a:lnTo>
                      <a:pt x="4054" y="747"/>
                    </a:lnTo>
                    <a:lnTo>
                      <a:pt x="3830" y="548"/>
                    </a:lnTo>
                    <a:lnTo>
                      <a:pt x="3607" y="399"/>
                    </a:lnTo>
                    <a:lnTo>
                      <a:pt x="3383" y="250"/>
                    </a:lnTo>
                    <a:lnTo>
                      <a:pt x="3134" y="125"/>
                    </a:lnTo>
                    <a:lnTo>
                      <a:pt x="2910" y="51"/>
                    </a:lnTo>
                    <a:lnTo>
                      <a:pt x="2661" y="1"/>
                    </a:lnTo>
                    <a:close/>
                  </a:path>
                </a:pathLst>
              </a:custGeom>
              <a:solidFill>
                <a:srgbClr val="EFEFEF"/>
              </a:solidFill>
              <a:ln>
                <a:noFill/>
              </a:ln>
            </p:spPr>
            <p:txBody>
              <a:bodyPr spcFirstLastPara="1" wrap="square" lIns="121900" tIns="121900" rIns="121900" bIns="121900" anchor="ctr" anchorCtr="0">
                <a:noAutofit/>
              </a:bodyPr>
              <a:lstStyle/>
              <a:p>
                <a:endParaRPr sz="2400"/>
              </a:p>
            </p:txBody>
          </p:sp>
          <p:sp>
            <p:nvSpPr>
              <p:cNvPr id="83" name="Google Shape;83;p15"/>
              <p:cNvSpPr/>
              <p:nvPr/>
            </p:nvSpPr>
            <p:spPr>
              <a:xfrm>
                <a:off x="2155101" y="3728805"/>
                <a:ext cx="947683" cy="464121"/>
              </a:xfrm>
              <a:custGeom>
                <a:avLst/>
                <a:gdLst/>
                <a:ahLst/>
                <a:cxnLst/>
                <a:rect l="l" t="t" r="r" b="b"/>
                <a:pathLst>
                  <a:path w="45965" h="22511" extrusionOk="0">
                    <a:moveTo>
                      <a:pt x="1294" y="1"/>
                    </a:moveTo>
                    <a:lnTo>
                      <a:pt x="697" y="3682"/>
                    </a:lnTo>
                    <a:lnTo>
                      <a:pt x="348" y="5671"/>
                    </a:lnTo>
                    <a:lnTo>
                      <a:pt x="0" y="7661"/>
                    </a:lnTo>
                    <a:lnTo>
                      <a:pt x="1766" y="9751"/>
                    </a:lnTo>
                    <a:lnTo>
                      <a:pt x="3532" y="11815"/>
                    </a:lnTo>
                    <a:lnTo>
                      <a:pt x="5273" y="13755"/>
                    </a:lnTo>
                    <a:lnTo>
                      <a:pt x="6940" y="15571"/>
                    </a:lnTo>
                    <a:lnTo>
                      <a:pt x="8482" y="17187"/>
                    </a:lnTo>
                    <a:lnTo>
                      <a:pt x="9203" y="17909"/>
                    </a:lnTo>
                    <a:lnTo>
                      <a:pt x="9875" y="18555"/>
                    </a:lnTo>
                    <a:lnTo>
                      <a:pt x="10471" y="19127"/>
                    </a:lnTo>
                    <a:lnTo>
                      <a:pt x="11044" y="19600"/>
                    </a:lnTo>
                    <a:lnTo>
                      <a:pt x="11516" y="19998"/>
                    </a:lnTo>
                    <a:lnTo>
                      <a:pt x="11964" y="20296"/>
                    </a:lnTo>
                    <a:lnTo>
                      <a:pt x="12337" y="20545"/>
                    </a:lnTo>
                    <a:lnTo>
                      <a:pt x="12760" y="20744"/>
                    </a:lnTo>
                    <a:lnTo>
                      <a:pt x="13183" y="20968"/>
                    </a:lnTo>
                    <a:lnTo>
                      <a:pt x="13605" y="21142"/>
                    </a:lnTo>
                    <a:lnTo>
                      <a:pt x="14053" y="21316"/>
                    </a:lnTo>
                    <a:lnTo>
                      <a:pt x="14501" y="21465"/>
                    </a:lnTo>
                    <a:lnTo>
                      <a:pt x="15396" y="21739"/>
                    </a:lnTo>
                    <a:lnTo>
                      <a:pt x="16316" y="21963"/>
                    </a:lnTo>
                    <a:lnTo>
                      <a:pt x="17237" y="22137"/>
                    </a:lnTo>
                    <a:lnTo>
                      <a:pt x="18132" y="22261"/>
                    </a:lnTo>
                    <a:lnTo>
                      <a:pt x="19003" y="22361"/>
                    </a:lnTo>
                    <a:lnTo>
                      <a:pt x="19823" y="22435"/>
                    </a:lnTo>
                    <a:lnTo>
                      <a:pt x="20570" y="22460"/>
                    </a:lnTo>
                    <a:lnTo>
                      <a:pt x="21241" y="22485"/>
                    </a:lnTo>
                    <a:lnTo>
                      <a:pt x="21838" y="22510"/>
                    </a:lnTo>
                    <a:lnTo>
                      <a:pt x="22659" y="22485"/>
                    </a:lnTo>
                    <a:lnTo>
                      <a:pt x="22982" y="22460"/>
                    </a:lnTo>
                    <a:lnTo>
                      <a:pt x="23281" y="22485"/>
                    </a:lnTo>
                    <a:lnTo>
                      <a:pt x="24126" y="22510"/>
                    </a:lnTo>
                    <a:lnTo>
                      <a:pt x="24698" y="22485"/>
                    </a:lnTo>
                    <a:lnTo>
                      <a:pt x="25370" y="22460"/>
                    </a:lnTo>
                    <a:lnTo>
                      <a:pt x="26141" y="22435"/>
                    </a:lnTo>
                    <a:lnTo>
                      <a:pt x="26937" y="22361"/>
                    </a:lnTo>
                    <a:lnTo>
                      <a:pt x="27807" y="22261"/>
                    </a:lnTo>
                    <a:lnTo>
                      <a:pt x="28703" y="22137"/>
                    </a:lnTo>
                    <a:lnTo>
                      <a:pt x="29623" y="21963"/>
                    </a:lnTo>
                    <a:lnTo>
                      <a:pt x="30543" y="21739"/>
                    </a:lnTo>
                    <a:lnTo>
                      <a:pt x="31464" y="21465"/>
                    </a:lnTo>
                    <a:lnTo>
                      <a:pt x="31911" y="21316"/>
                    </a:lnTo>
                    <a:lnTo>
                      <a:pt x="32334" y="21142"/>
                    </a:lnTo>
                    <a:lnTo>
                      <a:pt x="32782" y="20968"/>
                    </a:lnTo>
                    <a:lnTo>
                      <a:pt x="33205" y="20744"/>
                    </a:lnTo>
                    <a:lnTo>
                      <a:pt x="33603" y="20545"/>
                    </a:lnTo>
                    <a:lnTo>
                      <a:pt x="34001" y="20296"/>
                    </a:lnTo>
                    <a:lnTo>
                      <a:pt x="34423" y="19998"/>
                    </a:lnTo>
                    <a:lnTo>
                      <a:pt x="34921" y="19600"/>
                    </a:lnTo>
                    <a:lnTo>
                      <a:pt x="35468" y="19127"/>
                    </a:lnTo>
                    <a:lnTo>
                      <a:pt x="36090" y="18555"/>
                    </a:lnTo>
                    <a:lnTo>
                      <a:pt x="36737" y="17909"/>
                    </a:lnTo>
                    <a:lnTo>
                      <a:pt x="37458" y="17187"/>
                    </a:lnTo>
                    <a:lnTo>
                      <a:pt x="39000" y="15571"/>
                    </a:lnTo>
                    <a:lnTo>
                      <a:pt x="40666" y="13755"/>
                    </a:lnTo>
                    <a:lnTo>
                      <a:pt x="42407" y="11815"/>
                    </a:lnTo>
                    <a:lnTo>
                      <a:pt x="44173" y="9751"/>
                    </a:lnTo>
                    <a:lnTo>
                      <a:pt x="45964" y="7661"/>
                    </a:lnTo>
                    <a:lnTo>
                      <a:pt x="45591" y="5671"/>
                    </a:lnTo>
                    <a:lnTo>
                      <a:pt x="45243" y="3682"/>
                    </a:lnTo>
                    <a:lnTo>
                      <a:pt x="44646" y="1"/>
                    </a:lnTo>
                    <a:lnTo>
                      <a:pt x="43029" y="1891"/>
                    </a:lnTo>
                    <a:lnTo>
                      <a:pt x="41437" y="3707"/>
                    </a:lnTo>
                    <a:lnTo>
                      <a:pt x="39871" y="5423"/>
                    </a:lnTo>
                    <a:lnTo>
                      <a:pt x="38403" y="6990"/>
                    </a:lnTo>
                    <a:lnTo>
                      <a:pt x="37060" y="8383"/>
                    </a:lnTo>
                    <a:lnTo>
                      <a:pt x="36438" y="9004"/>
                    </a:lnTo>
                    <a:lnTo>
                      <a:pt x="35841" y="9576"/>
                    </a:lnTo>
                    <a:lnTo>
                      <a:pt x="35319" y="10049"/>
                    </a:lnTo>
                    <a:lnTo>
                      <a:pt x="34821" y="10472"/>
                    </a:lnTo>
                    <a:lnTo>
                      <a:pt x="34374" y="10820"/>
                    </a:lnTo>
                    <a:lnTo>
                      <a:pt x="34001" y="11094"/>
                    </a:lnTo>
                    <a:lnTo>
                      <a:pt x="33603" y="11342"/>
                    </a:lnTo>
                    <a:lnTo>
                      <a:pt x="33205" y="11541"/>
                    </a:lnTo>
                    <a:lnTo>
                      <a:pt x="32782" y="11740"/>
                    </a:lnTo>
                    <a:lnTo>
                      <a:pt x="32334" y="11939"/>
                    </a:lnTo>
                    <a:lnTo>
                      <a:pt x="31911" y="12113"/>
                    </a:lnTo>
                    <a:lnTo>
                      <a:pt x="31464" y="12263"/>
                    </a:lnTo>
                    <a:lnTo>
                      <a:pt x="30543" y="12536"/>
                    </a:lnTo>
                    <a:lnTo>
                      <a:pt x="29623" y="12760"/>
                    </a:lnTo>
                    <a:lnTo>
                      <a:pt x="28703" y="12934"/>
                    </a:lnTo>
                    <a:lnTo>
                      <a:pt x="27807" y="13059"/>
                    </a:lnTo>
                    <a:lnTo>
                      <a:pt x="26937" y="13158"/>
                    </a:lnTo>
                    <a:lnTo>
                      <a:pt x="26141" y="13233"/>
                    </a:lnTo>
                    <a:lnTo>
                      <a:pt x="25370" y="13258"/>
                    </a:lnTo>
                    <a:lnTo>
                      <a:pt x="24698" y="13282"/>
                    </a:lnTo>
                    <a:lnTo>
                      <a:pt x="23281" y="13282"/>
                    </a:lnTo>
                    <a:lnTo>
                      <a:pt x="22982" y="13258"/>
                    </a:lnTo>
                    <a:lnTo>
                      <a:pt x="22659" y="13282"/>
                    </a:lnTo>
                    <a:lnTo>
                      <a:pt x="21241" y="13282"/>
                    </a:lnTo>
                    <a:lnTo>
                      <a:pt x="20570" y="13258"/>
                    </a:lnTo>
                    <a:lnTo>
                      <a:pt x="19823" y="13233"/>
                    </a:lnTo>
                    <a:lnTo>
                      <a:pt x="19003" y="13158"/>
                    </a:lnTo>
                    <a:lnTo>
                      <a:pt x="18132" y="13059"/>
                    </a:lnTo>
                    <a:lnTo>
                      <a:pt x="17237" y="12934"/>
                    </a:lnTo>
                    <a:lnTo>
                      <a:pt x="16316" y="12760"/>
                    </a:lnTo>
                    <a:lnTo>
                      <a:pt x="15396" y="12536"/>
                    </a:lnTo>
                    <a:lnTo>
                      <a:pt x="14501" y="12263"/>
                    </a:lnTo>
                    <a:lnTo>
                      <a:pt x="14053" y="12113"/>
                    </a:lnTo>
                    <a:lnTo>
                      <a:pt x="13605" y="11939"/>
                    </a:lnTo>
                    <a:lnTo>
                      <a:pt x="13183" y="11740"/>
                    </a:lnTo>
                    <a:lnTo>
                      <a:pt x="12760" y="11541"/>
                    </a:lnTo>
                    <a:lnTo>
                      <a:pt x="12337" y="11342"/>
                    </a:lnTo>
                    <a:lnTo>
                      <a:pt x="11964" y="11094"/>
                    </a:lnTo>
                    <a:lnTo>
                      <a:pt x="11566" y="10820"/>
                    </a:lnTo>
                    <a:lnTo>
                      <a:pt x="11143" y="10472"/>
                    </a:lnTo>
                    <a:lnTo>
                      <a:pt x="10646" y="10049"/>
                    </a:lnTo>
                    <a:lnTo>
                      <a:pt x="10098" y="9576"/>
                    </a:lnTo>
                    <a:lnTo>
                      <a:pt x="9526" y="9004"/>
                    </a:lnTo>
                    <a:lnTo>
                      <a:pt x="8880" y="8383"/>
                    </a:lnTo>
                    <a:lnTo>
                      <a:pt x="7537" y="6990"/>
                    </a:lnTo>
                    <a:lnTo>
                      <a:pt x="6069" y="5423"/>
                    </a:lnTo>
                    <a:lnTo>
                      <a:pt x="4527" y="3707"/>
                    </a:lnTo>
                    <a:lnTo>
                      <a:pt x="2910" y="1891"/>
                    </a:lnTo>
                    <a:lnTo>
                      <a:pt x="1294"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4" name="Google Shape;84;p15"/>
              <p:cNvSpPr/>
              <p:nvPr/>
            </p:nvSpPr>
            <p:spPr>
              <a:xfrm>
                <a:off x="2097661" y="2136021"/>
                <a:ext cx="1062049" cy="738993"/>
              </a:xfrm>
              <a:custGeom>
                <a:avLst/>
                <a:gdLst/>
                <a:ahLst/>
                <a:cxnLst/>
                <a:rect l="l" t="t" r="r" b="b"/>
                <a:pathLst>
                  <a:path w="51512" h="35843" extrusionOk="0">
                    <a:moveTo>
                      <a:pt x="24450" y="1"/>
                    </a:moveTo>
                    <a:lnTo>
                      <a:pt x="23530" y="51"/>
                    </a:lnTo>
                    <a:lnTo>
                      <a:pt x="22410" y="125"/>
                    </a:lnTo>
                    <a:lnTo>
                      <a:pt x="21067" y="274"/>
                    </a:lnTo>
                    <a:lnTo>
                      <a:pt x="20346" y="399"/>
                    </a:lnTo>
                    <a:lnTo>
                      <a:pt x="19600" y="523"/>
                    </a:lnTo>
                    <a:lnTo>
                      <a:pt x="18804" y="672"/>
                    </a:lnTo>
                    <a:lnTo>
                      <a:pt x="17983" y="847"/>
                    </a:lnTo>
                    <a:lnTo>
                      <a:pt x="17162" y="1046"/>
                    </a:lnTo>
                    <a:lnTo>
                      <a:pt x="16292" y="1269"/>
                    </a:lnTo>
                    <a:lnTo>
                      <a:pt x="15421" y="1543"/>
                    </a:lnTo>
                    <a:lnTo>
                      <a:pt x="14526" y="1841"/>
                    </a:lnTo>
                    <a:lnTo>
                      <a:pt x="13606" y="2190"/>
                    </a:lnTo>
                    <a:lnTo>
                      <a:pt x="12710" y="2563"/>
                    </a:lnTo>
                    <a:lnTo>
                      <a:pt x="11790" y="2986"/>
                    </a:lnTo>
                    <a:lnTo>
                      <a:pt x="10895" y="3433"/>
                    </a:lnTo>
                    <a:lnTo>
                      <a:pt x="9974" y="3931"/>
                    </a:lnTo>
                    <a:lnTo>
                      <a:pt x="9079" y="4478"/>
                    </a:lnTo>
                    <a:lnTo>
                      <a:pt x="8208" y="5100"/>
                    </a:lnTo>
                    <a:lnTo>
                      <a:pt x="7338" y="5746"/>
                    </a:lnTo>
                    <a:lnTo>
                      <a:pt x="6492" y="6443"/>
                    </a:lnTo>
                    <a:lnTo>
                      <a:pt x="5671" y="7189"/>
                    </a:lnTo>
                    <a:lnTo>
                      <a:pt x="5273" y="7587"/>
                    </a:lnTo>
                    <a:lnTo>
                      <a:pt x="4875" y="8010"/>
                    </a:lnTo>
                    <a:lnTo>
                      <a:pt x="4478" y="8433"/>
                    </a:lnTo>
                    <a:lnTo>
                      <a:pt x="4104" y="8880"/>
                    </a:lnTo>
                    <a:lnTo>
                      <a:pt x="3731" y="9328"/>
                    </a:lnTo>
                    <a:lnTo>
                      <a:pt x="3383" y="9801"/>
                    </a:lnTo>
                    <a:lnTo>
                      <a:pt x="3010" y="10298"/>
                    </a:lnTo>
                    <a:lnTo>
                      <a:pt x="2687" y="10796"/>
                    </a:lnTo>
                    <a:lnTo>
                      <a:pt x="2339" y="11318"/>
                    </a:lnTo>
                    <a:lnTo>
                      <a:pt x="2040" y="11865"/>
                    </a:lnTo>
                    <a:lnTo>
                      <a:pt x="1717" y="12412"/>
                    </a:lnTo>
                    <a:lnTo>
                      <a:pt x="1418" y="12984"/>
                    </a:lnTo>
                    <a:lnTo>
                      <a:pt x="1070" y="13755"/>
                    </a:lnTo>
                    <a:lnTo>
                      <a:pt x="772" y="14502"/>
                    </a:lnTo>
                    <a:lnTo>
                      <a:pt x="523" y="15273"/>
                    </a:lnTo>
                    <a:lnTo>
                      <a:pt x="299" y="16019"/>
                    </a:lnTo>
                    <a:lnTo>
                      <a:pt x="150" y="16765"/>
                    </a:lnTo>
                    <a:lnTo>
                      <a:pt x="50" y="17536"/>
                    </a:lnTo>
                    <a:lnTo>
                      <a:pt x="1" y="18282"/>
                    </a:lnTo>
                    <a:lnTo>
                      <a:pt x="25" y="19028"/>
                    </a:lnTo>
                    <a:lnTo>
                      <a:pt x="75" y="19774"/>
                    </a:lnTo>
                    <a:lnTo>
                      <a:pt x="175" y="20496"/>
                    </a:lnTo>
                    <a:lnTo>
                      <a:pt x="324" y="21242"/>
                    </a:lnTo>
                    <a:lnTo>
                      <a:pt x="548" y="21963"/>
                    </a:lnTo>
                    <a:lnTo>
                      <a:pt x="796" y="22685"/>
                    </a:lnTo>
                    <a:lnTo>
                      <a:pt x="1120" y="23431"/>
                    </a:lnTo>
                    <a:lnTo>
                      <a:pt x="1468" y="24127"/>
                    </a:lnTo>
                    <a:lnTo>
                      <a:pt x="1891" y="24848"/>
                    </a:lnTo>
                    <a:lnTo>
                      <a:pt x="2289" y="25445"/>
                    </a:lnTo>
                    <a:lnTo>
                      <a:pt x="2687" y="26017"/>
                    </a:lnTo>
                    <a:lnTo>
                      <a:pt x="3134" y="26589"/>
                    </a:lnTo>
                    <a:lnTo>
                      <a:pt x="3607" y="27162"/>
                    </a:lnTo>
                    <a:lnTo>
                      <a:pt x="4129" y="27709"/>
                    </a:lnTo>
                    <a:lnTo>
                      <a:pt x="4652" y="28231"/>
                    </a:lnTo>
                    <a:lnTo>
                      <a:pt x="5199" y="28753"/>
                    </a:lnTo>
                    <a:lnTo>
                      <a:pt x="5796" y="29251"/>
                    </a:lnTo>
                    <a:lnTo>
                      <a:pt x="6393" y="29748"/>
                    </a:lnTo>
                    <a:lnTo>
                      <a:pt x="7039" y="30221"/>
                    </a:lnTo>
                    <a:lnTo>
                      <a:pt x="7686" y="30669"/>
                    </a:lnTo>
                    <a:lnTo>
                      <a:pt x="8358" y="31116"/>
                    </a:lnTo>
                    <a:lnTo>
                      <a:pt x="9054" y="31564"/>
                    </a:lnTo>
                    <a:lnTo>
                      <a:pt x="9750" y="31962"/>
                    </a:lnTo>
                    <a:lnTo>
                      <a:pt x="10472" y="32360"/>
                    </a:lnTo>
                    <a:lnTo>
                      <a:pt x="11218" y="32733"/>
                    </a:lnTo>
                    <a:lnTo>
                      <a:pt x="11989" y="33081"/>
                    </a:lnTo>
                    <a:lnTo>
                      <a:pt x="12760" y="33429"/>
                    </a:lnTo>
                    <a:lnTo>
                      <a:pt x="13556" y="33753"/>
                    </a:lnTo>
                    <a:lnTo>
                      <a:pt x="14352" y="34051"/>
                    </a:lnTo>
                    <a:lnTo>
                      <a:pt x="15148" y="34325"/>
                    </a:lnTo>
                    <a:lnTo>
                      <a:pt x="15969" y="34574"/>
                    </a:lnTo>
                    <a:lnTo>
                      <a:pt x="16814" y="34797"/>
                    </a:lnTo>
                    <a:lnTo>
                      <a:pt x="17635" y="35021"/>
                    </a:lnTo>
                    <a:lnTo>
                      <a:pt x="18481" y="35195"/>
                    </a:lnTo>
                    <a:lnTo>
                      <a:pt x="19326" y="35369"/>
                    </a:lnTo>
                    <a:lnTo>
                      <a:pt x="20197" y="35519"/>
                    </a:lnTo>
                    <a:lnTo>
                      <a:pt x="21042" y="35618"/>
                    </a:lnTo>
                    <a:lnTo>
                      <a:pt x="21888" y="35718"/>
                    </a:lnTo>
                    <a:lnTo>
                      <a:pt x="22759" y="35792"/>
                    </a:lnTo>
                    <a:lnTo>
                      <a:pt x="23629" y="35817"/>
                    </a:lnTo>
                    <a:lnTo>
                      <a:pt x="24475" y="35842"/>
                    </a:lnTo>
                    <a:lnTo>
                      <a:pt x="25097" y="35817"/>
                    </a:lnTo>
                    <a:lnTo>
                      <a:pt x="25694" y="35817"/>
                    </a:lnTo>
                    <a:lnTo>
                      <a:pt x="25768" y="35792"/>
                    </a:lnTo>
                    <a:lnTo>
                      <a:pt x="25843" y="35817"/>
                    </a:lnTo>
                    <a:lnTo>
                      <a:pt x="26440" y="35817"/>
                    </a:lnTo>
                    <a:lnTo>
                      <a:pt x="27037" y="35842"/>
                    </a:lnTo>
                    <a:lnTo>
                      <a:pt x="27907" y="35817"/>
                    </a:lnTo>
                    <a:lnTo>
                      <a:pt x="28753" y="35792"/>
                    </a:lnTo>
                    <a:lnTo>
                      <a:pt x="29623" y="35718"/>
                    </a:lnTo>
                    <a:lnTo>
                      <a:pt x="30469" y="35618"/>
                    </a:lnTo>
                    <a:lnTo>
                      <a:pt x="31340" y="35519"/>
                    </a:lnTo>
                    <a:lnTo>
                      <a:pt x="32185" y="35369"/>
                    </a:lnTo>
                    <a:lnTo>
                      <a:pt x="33031" y="35195"/>
                    </a:lnTo>
                    <a:lnTo>
                      <a:pt x="33877" y="35021"/>
                    </a:lnTo>
                    <a:lnTo>
                      <a:pt x="34722" y="34797"/>
                    </a:lnTo>
                    <a:lnTo>
                      <a:pt x="35543" y="34574"/>
                    </a:lnTo>
                    <a:lnTo>
                      <a:pt x="36364" y="34325"/>
                    </a:lnTo>
                    <a:lnTo>
                      <a:pt x="37185" y="34051"/>
                    </a:lnTo>
                    <a:lnTo>
                      <a:pt x="37981" y="33753"/>
                    </a:lnTo>
                    <a:lnTo>
                      <a:pt x="38752" y="33429"/>
                    </a:lnTo>
                    <a:lnTo>
                      <a:pt x="39523" y="33081"/>
                    </a:lnTo>
                    <a:lnTo>
                      <a:pt x="40294" y="32733"/>
                    </a:lnTo>
                    <a:lnTo>
                      <a:pt x="41040" y="32360"/>
                    </a:lnTo>
                    <a:lnTo>
                      <a:pt x="41761" y="31962"/>
                    </a:lnTo>
                    <a:lnTo>
                      <a:pt x="42482" y="31564"/>
                    </a:lnTo>
                    <a:lnTo>
                      <a:pt x="43179" y="31116"/>
                    </a:lnTo>
                    <a:lnTo>
                      <a:pt x="43850" y="30693"/>
                    </a:lnTo>
                    <a:lnTo>
                      <a:pt x="44497" y="30221"/>
                    </a:lnTo>
                    <a:lnTo>
                      <a:pt x="45119" y="29748"/>
                    </a:lnTo>
                    <a:lnTo>
                      <a:pt x="45716" y="29251"/>
                    </a:lnTo>
                    <a:lnTo>
                      <a:pt x="46313" y="28753"/>
                    </a:lnTo>
                    <a:lnTo>
                      <a:pt x="46860" y="28231"/>
                    </a:lnTo>
                    <a:lnTo>
                      <a:pt x="47407" y="27709"/>
                    </a:lnTo>
                    <a:lnTo>
                      <a:pt x="47905" y="27162"/>
                    </a:lnTo>
                    <a:lnTo>
                      <a:pt x="48377" y="26589"/>
                    </a:lnTo>
                    <a:lnTo>
                      <a:pt x="48825" y="26017"/>
                    </a:lnTo>
                    <a:lnTo>
                      <a:pt x="49248" y="25445"/>
                    </a:lnTo>
                    <a:lnTo>
                      <a:pt x="49621" y="24848"/>
                    </a:lnTo>
                    <a:lnTo>
                      <a:pt x="50044" y="24152"/>
                    </a:lnTo>
                    <a:lnTo>
                      <a:pt x="50417" y="23431"/>
                    </a:lnTo>
                    <a:lnTo>
                      <a:pt x="50715" y="22709"/>
                    </a:lnTo>
                    <a:lnTo>
                      <a:pt x="50989" y="21963"/>
                    </a:lnTo>
                    <a:lnTo>
                      <a:pt x="51188" y="21242"/>
                    </a:lnTo>
                    <a:lnTo>
                      <a:pt x="51337" y="20496"/>
                    </a:lnTo>
                    <a:lnTo>
                      <a:pt x="51461" y="19774"/>
                    </a:lnTo>
                    <a:lnTo>
                      <a:pt x="51511" y="19028"/>
                    </a:lnTo>
                    <a:lnTo>
                      <a:pt x="51511" y="18282"/>
                    </a:lnTo>
                    <a:lnTo>
                      <a:pt x="51461" y="17536"/>
                    </a:lnTo>
                    <a:lnTo>
                      <a:pt x="51362" y="16765"/>
                    </a:lnTo>
                    <a:lnTo>
                      <a:pt x="51213" y="16019"/>
                    </a:lnTo>
                    <a:lnTo>
                      <a:pt x="51014" y="15273"/>
                    </a:lnTo>
                    <a:lnTo>
                      <a:pt x="50765" y="14502"/>
                    </a:lnTo>
                    <a:lnTo>
                      <a:pt x="50442" y="13755"/>
                    </a:lnTo>
                    <a:lnTo>
                      <a:pt x="50093" y="12984"/>
                    </a:lnTo>
                    <a:lnTo>
                      <a:pt x="49795" y="12412"/>
                    </a:lnTo>
                    <a:lnTo>
                      <a:pt x="49496" y="11865"/>
                    </a:lnTo>
                    <a:lnTo>
                      <a:pt x="49173" y="11318"/>
                    </a:lnTo>
                    <a:lnTo>
                      <a:pt x="48850" y="10796"/>
                    </a:lnTo>
                    <a:lnTo>
                      <a:pt x="48502" y="10298"/>
                    </a:lnTo>
                    <a:lnTo>
                      <a:pt x="48153" y="9801"/>
                    </a:lnTo>
                    <a:lnTo>
                      <a:pt x="47780" y="9328"/>
                    </a:lnTo>
                    <a:lnTo>
                      <a:pt x="47407" y="8880"/>
                    </a:lnTo>
                    <a:lnTo>
                      <a:pt x="47034" y="8433"/>
                    </a:lnTo>
                    <a:lnTo>
                      <a:pt x="46661" y="8010"/>
                    </a:lnTo>
                    <a:lnTo>
                      <a:pt x="46263" y="7587"/>
                    </a:lnTo>
                    <a:lnTo>
                      <a:pt x="45865" y="7189"/>
                    </a:lnTo>
                    <a:lnTo>
                      <a:pt x="45044" y="6443"/>
                    </a:lnTo>
                    <a:lnTo>
                      <a:pt x="44174" y="5746"/>
                    </a:lnTo>
                    <a:lnTo>
                      <a:pt x="43328" y="5100"/>
                    </a:lnTo>
                    <a:lnTo>
                      <a:pt x="42433" y="4478"/>
                    </a:lnTo>
                    <a:lnTo>
                      <a:pt x="41537" y="3931"/>
                    </a:lnTo>
                    <a:lnTo>
                      <a:pt x="40642" y="3433"/>
                    </a:lnTo>
                    <a:lnTo>
                      <a:pt x="39722" y="2986"/>
                    </a:lnTo>
                    <a:lnTo>
                      <a:pt x="38826" y="2563"/>
                    </a:lnTo>
                    <a:lnTo>
                      <a:pt x="37906" y="2190"/>
                    </a:lnTo>
                    <a:lnTo>
                      <a:pt x="37011" y="1841"/>
                    </a:lnTo>
                    <a:lnTo>
                      <a:pt x="36115" y="1543"/>
                    </a:lnTo>
                    <a:lnTo>
                      <a:pt x="35220" y="1269"/>
                    </a:lnTo>
                    <a:lnTo>
                      <a:pt x="34374" y="1046"/>
                    </a:lnTo>
                    <a:lnTo>
                      <a:pt x="33528" y="847"/>
                    </a:lnTo>
                    <a:lnTo>
                      <a:pt x="32708" y="672"/>
                    </a:lnTo>
                    <a:lnTo>
                      <a:pt x="31912" y="523"/>
                    </a:lnTo>
                    <a:lnTo>
                      <a:pt x="31166" y="399"/>
                    </a:lnTo>
                    <a:lnTo>
                      <a:pt x="30444" y="274"/>
                    </a:lnTo>
                    <a:lnTo>
                      <a:pt x="29126" y="125"/>
                    </a:lnTo>
                    <a:lnTo>
                      <a:pt x="27982" y="51"/>
                    </a:lnTo>
                    <a:lnTo>
                      <a:pt x="27062"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5" name="Google Shape;85;p15"/>
              <p:cNvSpPr/>
              <p:nvPr/>
            </p:nvSpPr>
            <p:spPr>
              <a:xfrm>
                <a:off x="2636107" y="2307826"/>
                <a:ext cx="421030" cy="461028"/>
              </a:xfrm>
              <a:custGeom>
                <a:avLst/>
                <a:gdLst/>
                <a:ahLst/>
                <a:cxnLst/>
                <a:rect l="l" t="t" r="r" b="b"/>
                <a:pathLst>
                  <a:path w="20421" h="22361" extrusionOk="0">
                    <a:moveTo>
                      <a:pt x="14874" y="0"/>
                    </a:moveTo>
                    <a:lnTo>
                      <a:pt x="14899" y="274"/>
                    </a:lnTo>
                    <a:lnTo>
                      <a:pt x="14899" y="572"/>
                    </a:lnTo>
                    <a:lnTo>
                      <a:pt x="14874" y="871"/>
                    </a:lnTo>
                    <a:lnTo>
                      <a:pt x="14799" y="1144"/>
                    </a:lnTo>
                    <a:lnTo>
                      <a:pt x="14725" y="1443"/>
                    </a:lnTo>
                    <a:lnTo>
                      <a:pt x="14625" y="1716"/>
                    </a:lnTo>
                    <a:lnTo>
                      <a:pt x="14526" y="1965"/>
                    </a:lnTo>
                    <a:lnTo>
                      <a:pt x="14377" y="2214"/>
                    </a:lnTo>
                    <a:lnTo>
                      <a:pt x="14153" y="2537"/>
                    </a:lnTo>
                    <a:lnTo>
                      <a:pt x="14775" y="2736"/>
                    </a:lnTo>
                    <a:lnTo>
                      <a:pt x="15347" y="2960"/>
                    </a:lnTo>
                    <a:lnTo>
                      <a:pt x="15919" y="3258"/>
                    </a:lnTo>
                    <a:lnTo>
                      <a:pt x="16441" y="3582"/>
                    </a:lnTo>
                    <a:lnTo>
                      <a:pt x="16938" y="3930"/>
                    </a:lnTo>
                    <a:lnTo>
                      <a:pt x="17411" y="4328"/>
                    </a:lnTo>
                    <a:lnTo>
                      <a:pt x="17834" y="4751"/>
                    </a:lnTo>
                    <a:lnTo>
                      <a:pt x="18207" y="5223"/>
                    </a:lnTo>
                    <a:lnTo>
                      <a:pt x="18257" y="5348"/>
                    </a:lnTo>
                    <a:lnTo>
                      <a:pt x="18257" y="5472"/>
                    </a:lnTo>
                    <a:lnTo>
                      <a:pt x="18232" y="5596"/>
                    </a:lnTo>
                    <a:lnTo>
                      <a:pt x="18132" y="5721"/>
                    </a:lnTo>
                    <a:lnTo>
                      <a:pt x="18033" y="5771"/>
                    </a:lnTo>
                    <a:lnTo>
                      <a:pt x="17834" y="5771"/>
                    </a:lnTo>
                    <a:lnTo>
                      <a:pt x="17759" y="5746"/>
                    </a:lnTo>
                    <a:lnTo>
                      <a:pt x="17685" y="5696"/>
                    </a:lnTo>
                    <a:lnTo>
                      <a:pt x="17635" y="5621"/>
                    </a:lnTo>
                    <a:lnTo>
                      <a:pt x="17262" y="5198"/>
                    </a:lnTo>
                    <a:lnTo>
                      <a:pt x="16864" y="4776"/>
                    </a:lnTo>
                    <a:lnTo>
                      <a:pt x="16416" y="4403"/>
                    </a:lnTo>
                    <a:lnTo>
                      <a:pt x="15919" y="4079"/>
                    </a:lnTo>
                    <a:lnTo>
                      <a:pt x="15396" y="3781"/>
                    </a:lnTo>
                    <a:lnTo>
                      <a:pt x="14849" y="3507"/>
                    </a:lnTo>
                    <a:lnTo>
                      <a:pt x="14252" y="3308"/>
                    </a:lnTo>
                    <a:lnTo>
                      <a:pt x="13655" y="3134"/>
                    </a:lnTo>
                    <a:lnTo>
                      <a:pt x="13158" y="3607"/>
                    </a:lnTo>
                    <a:lnTo>
                      <a:pt x="12660" y="4079"/>
                    </a:lnTo>
                    <a:lnTo>
                      <a:pt x="12461" y="4253"/>
                    </a:lnTo>
                    <a:lnTo>
                      <a:pt x="11989" y="4676"/>
                    </a:lnTo>
                    <a:lnTo>
                      <a:pt x="11566" y="5149"/>
                    </a:lnTo>
                    <a:lnTo>
                      <a:pt x="11367" y="5373"/>
                    </a:lnTo>
                    <a:lnTo>
                      <a:pt x="11168" y="5646"/>
                    </a:lnTo>
                    <a:lnTo>
                      <a:pt x="11019" y="5895"/>
                    </a:lnTo>
                    <a:lnTo>
                      <a:pt x="10895" y="6169"/>
                    </a:lnTo>
                    <a:lnTo>
                      <a:pt x="10820" y="6367"/>
                    </a:lnTo>
                    <a:lnTo>
                      <a:pt x="10770" y="6591"/>
                    </a:lnTo>
                    <a:lnTo>
                      <a:pt x="10696" y="7014"/>
                    </a:lnTo>
                    <a:lnTo>
                      <a:pt x="10646" y="7462"/>
                    </a:lnTo>
                    <a:lnTo>
                      <a:pt x="10621" y="7934"/>
                    </a:lnTo>
                    <a:lnTo>
                      <a:pt x="10621" y="8009"/>
                    </a:lnTo>
                    <a:lnTo>
                      <a:pt x="11143" y="8059"/>
                    </a:lnTo>
                    <a:lnTo>
                      <a:pt x="11666" y="8158"/>
                    </a:lnTo>
                    <a:lnTo>
                      <a:pt x="12188" y="8332"/>
                    </a:lnTo>
                    <a:lnTo>
                      <a:pt x="12660" y="8531"/>
                    </a:lnTo>
                    <a:lnTo>
                      <a:pt x="13108" y="8805"/>
                    </a:lnTo>
                    <a:lnTo>
                      <a:pt x="13506" y="9103"/>
                    </a:lnTo>
                    <a:lnTo>
                      <a:pt x="13705" y="9278"/>
                    </a:lnTo>
                    <a:lnTo>
                      <a:pt x="13879" y="9477"/>
                    </a:lnTo>
                    <a:lnTo>
                      <a:pt x="14053" y="9651"/>
                    </a:lnTo>
                    <a:lnTo>
                      <a:pt x="14203" y="9874"/>
                    </a:lnTo>
                    <a:lnTo>
                      <a:pt x="14277" y="9999"/>
                    </a:lnTo>
                    <a:lnTo>
                      <a:pt x="14277" y="10123"/>
                    </a:lnTo>
                    <a:lnTo>
                      <a:pt x="14227" y="10272"/>
                    </a:lnTo>
                    <a:lnTo>
                      <a:pt x="14128" y="10372"/>
                    </a:lnTo>
                    <a:lnTo>
                      <a:pt x="14028" y="10422"/>
                    </a:lnTo>
                    <a:lnTo>
                      <a:pt x="13854" y="10422"/>
                    </a:lnTo>
                    <a:lnTo>
                      <a:pt x="13755" y="10397"/>
                    </a:lnTo>
                    <a:lnTo>
                      <a:pt x="13705" y="10347"/>
                    </a:lnTo>
                    <a:lnTo>
                      <a:pt x="13630" y="10272"/>
                    </a:lnTo>
                    <a:lnTo>
                      <a:pt x="13357" y="9949"/>
                    </a:lnTo>
                    <a:lnTo>
                      <a:pt x="13034" y="9651"/>
                    </a:lnTo>
                    <a:lnTo>
                      <a:pt x="12685" y="9377"/>
                    </a:lnTo>
                    <a:lnTo>
                      <a:pt x="12312" y="9153"/>
                    </a:lnTo>
                    <a:lnTo>
                      <a:pt x="11914" y="8979"/>
                    </a:lnTo>
                    <a:lnTo>
                      <a:pt x="11467" y="8855"/>
                    </a:lnTo>
                    <a:lnTo>
                      <a:pt x="11044" y="8755"/>
                    </a:lnTo>
                    <a:lnTo>
                      <a:pt x="10571" y="8705"/>
                    </a:lnTo>
                    <a:lnTo>
                      <a:pt x="10546" y="9054"/>
                    </a:lnTo>
                    <a:lnTo>
                      <a:pt x="10472" y="9427"/>
                    </a:lnTo>
                    <a:lnTo>
                      <a:pt x="10397" y="9750"/>
                    </a:lnTo>
                    <a:lnTo>
                      <a:pt x="10273" y="10049"/>
                    </a:lnTo>
                    <a:lnTo>
                      <a:pt x="10123" y="10347"/>
                    </a:lnTo>
                    <a:lnTo>
                      <a:pt x="9949" y="10646"/>
                    </a:lnTo>
                    <a:lnTo>
                      <a:pt x="9750" y="10919"/>
                    </a:lnTo>
                    <a:lnTo>
                      <a:pt x="9527" y="11193"/>
                    </a:lnTo>
                    <a:lnTo>
                      <a:pt x="9278" y="11466"/>
                    </a:lnTo>
                    <a:lnTo>
                      <a:pt x="9029" y="11715"/>
                    </a:lnTo>
                    <a:lnTo>
                      <a:pt x="9228" y="12063"/>
                    </a:lnTo>
                    <a:lnTo>
                      <a:pt x="9452" y="12411"/>
                    </a:lnTo>
                    <a:lnTo>
                      <a:pt x="9726" y="12735"/>
                    </a:lnTo>
                    <a:lnTo>
                      <a:pt x="10024" y="13033"/>
                    </a:lnTo>
                    <a:lnTo>
                      <a:pt x="10347" y="13332"/>
                    </a:lnTo>
                    <a:lnTo>
                      <a:pt x="10696" y="13580"/>
                    </a:lnTo>
                    <a:lnTo>
                      <a:pt x="11069" y="13829"/>
                    </a:lnTo>
                    <a:lnTo>
                      <a:pt x="11467" y="14028"/>
                    </a:lnTo>
                    <a:lnTo>
                      <a:pt x="11591" y="14128"/>
                    </a:lnTo>
                    <a:lnTo>
                      <a:pt x="11666" y="14252"/>
                    </a:lnTo>
                    <a:lnTo>
                      <a:pt x="11666" y="14376"/>
                    </a:lnTo>
                    <a:lnTo>
                      <a:pt x="11641" y="14526"/>
                    </a:lnTo>
                    <a:lnTo>
                      <a:pt x="11591" y="14600"/>
                    </a:lnTo>
                    <a:lnTo>
                      <a:pt x="11516" y="14675"/>
                    </a:lnTo>
                    <a:lnTo>
                      <a:pt x="11417" y="14700"/>
                    </a:lnTo>
                    <a:lnTo>
                      <a:pt x="11317" y="14725"/>
                    </a:lnTo>
                    <a:lnTo>
                      <a:pt x="11243" y="14700"/>
                    </a:lnTo>
                    <a:lnTo>
                      <a:pt x="11168" y="14675"/>
                    </a:lnTo>
                    <a:lnTo>
                      <a:pt x="10745" y="14451"/>
                    </a:lnTo>
                    <a:lnTo>
                      <a:pt x="10322" y="14202"/>
                    </a:lnTo>
                    <a:lnTo>
                      <a:pt x="9949" y="13904"/>
                    </a:lnTo>
                    <a:lnTo>
                      <a:pt x="9576" y="13605"/>
                    </a:lnTo>
                    <a:lnTo>
                      <a:pt x="9253" y="13257"/>
                    </a:lnTo>
                    <a:lnTo>
                      <a:pt x="8954" y="12909"/>
                    </a:lnTo>
                    <a:lnTo>
                      <a:pt x="8681" y="12536"/>
                    </a:lnTo>
                    <a:lnTo>
                      <a:pt x="8457" y="12138"/>
                    </a:lnTo>
                    <a:lnTo>
                      <a:pt x="8159" y="12337"/>
                    </a:lnTo>
                    <a:lnTo>
                      <a:pt x="7835" y="12511"/>
                    </a:lnTo>
                    <a:lnTo>
                      <a:pt x="7537" y="12660"/>
                    </a:lnTo>
                    <a:lnTo>
                      <a:pt x="7213" y="12785"/>
                    </a:lnTo>
                    <a:lnTo>
                      <a:pt x="6865" y="12909"/>
                    </a:lnTo>
                    <a:lnTo>
                      <a:pt x="6517" y="13008"/>
                    </a:lnTo>
                    <a:lnTo>
                      <a:pt x="6169" y="13083"/>
                    </a:lnTo>
                    <a:lnTo>
                      <a:pt x="5821" y="13133"/>
                    </a:lnTo>
                    <a:lnTo>
                      <a:pt x="5721" y="13307"/>
                    </a:lnTo>
                    <a:lnTo>
                      <a:pt x="5597" y="13481"/>
                    </a:lnTo>
                    <a:lnTo>
                      <a:pt x="5447" y="13655"/>
                    </a:lnTo>
                    <a:lnTo>
                      <a:pt x="5298" y="13804"/>
                    </a:lnTo>
                    <a:lnTo>
                      <a:pt x="5124" y="13954"/>
                    </a:lnTo>
                    <a:lnTo>
                      <a:pt x="4950" y="14103"/>
                    </a:lnTo>
                    <a:lnTo>
                      <a:pt x="4751" y="14227"/>
                    </a:lnTo>
                    <a:lnTo>
                      <a:pt x="4527" y="14327"/>
                    </a:lnTo>
                    <a:lnTo>
                      <a:pt x="4104" y="14501"/>
                    </a:lnTo>
                    <a:lnTo>
                      <a:pt x="3632" y="14625"/>
                    </a:lnTo>
                    <a:lnTo>
                      <a:pt x="3134" y="14700"/>
                    </a:lnTo>
                    <a:lnTo>
                      <a:pt x="2612" y="14725"/>
                    </a:lnTo>
                    <a:lnTo>
                      <a:pt x="2139" y="14725"/>
                    </a:lnTo>
                    <a:lnTo>
                      <a:pt x="1791" y="14700"/>
                    </a:lnTo>
                    <a:lnTo>
                      <a:pt x="1443" y="14650"/>
                    </a:lnTo>
                    <a:lnTo>
                      <a:pt x="1145" y="14575"/>
                    </a:lnTo>
                    <a:lnTo>
                      <a:pt x="821" y="14501"/>
                    </a:lnTo>
                    <a:lnTo>
                      <a:pt x="548" y="14401"/>
                    </a:lnTo>
                    <a:lnTo>
                      <a:pt x="274" y="14277"/>
                    </a:lnTo>
                    <a:lnTo>
                      <a:pt x="0" y="14153"/>
                    </a:lnTo>
                    <a:lnTo>
                      <a:pt x="0" y="14501"/>
                    </a:lnTo>
                    <a:lnTo>
                      <a:pt x="0" y="14849"/>
                    </a:lnTo>
                    <a:lnTo>
                      <a:pt x="25" y="15222"/>
                    </a:lnTo>
                    <a:lnTo>
                      <a:pt x="75" y="15570"/>
                    </a:lnTo>
                    <a:lnTo>
                      <a:pt x="150" y="15918"/>
                    </a:lnTo>
                    <a:lnTo>
                      <a:pt x="175" y="15943"/>
                    </a:lnTo>
                    <a:lnTo>
                      <a:pt x="349" y="16192"/>
                    </a:lnTo>
                    <a:lnTo>
                      <a:pt x="523" y="16441"/>
                    </a:lnTo>
                    <a:lnTo>
                      <a:pt x="722" y="16640"/>
                    </a:lnTo>
                    <a:lnTo>
                      <a:pt x="946" y="16864"/>
                    </a:lnTo>
                    <a:lnTo>
                      <a:pt x="1169" y="17038"/>
                    </a:lnTo>
                    <a:lnTo>
                      <a:pt x="1393" y="17212"/>
                    </a:lnTo>
                    <a:lnTo>
                      <a:pt x="1642" y="17386"/>
                    </a:lnTo>
                    <a:lnTo>
                      <a:pt x="1891" y="17510"/>
                    </a:lnTo>
                    <a:lnTo>
                      <a:pt x="2139" y="17635"/>
                    </a:lnTo>
                    <a:lnTo>
                      <a:pt x="2388" y="17734"/>
                    </a:lnTo>
                    <a:lnTo>
                      <a:pt x="2662" y="17834"/>
                    </a:lnTo>
                    <a:lnTo>
                      <a:pt x="2910" y="17883"/>
                    </a:lnTo>
                    <a:lnTo>
                      <a:pt x="3184" y="17933"/>
                    </a:lnTo>
                    <a:lnTo>
                      <a:pt x="3458" y="17958"/>
                    </a:lnTo>
                    <a:lnTo>
                      <a:pt x="4129" y="17958"/>
                    </a:lnTo>
                    <a:lnTo>
                      <a:pt x="4229" y="18033"/>
                    </a:lnTo>
                    <a:lnTo>
                      <a:pt x="4328" y="18132"/>
                    </a:lnTo>
                    <a:lnTo>
                      <a:pt x="4378" y="18256"/>
                    </a:lnTo>
                    <a:lnTo>
                      <a:pt x="4353" y="18406"/>
                    </a:lnTo>
                    <a:lnTo>
                      <a:pt x="4303" y="18530"/>
                    </a:lnTo>
                    <a:lnTo>
                      <a:pt x="4204" y="18605"/>
                    </a:lnTo>
                    <a:lnTo>
                      <a:pt x="4055" y="18654"/>
                    </a:lnTo>
                    <a:lnTo>
                      <a:pt x="3607" y="18679"/>
                    </a:lnTo>
                    <a:lnTo>
                      <a:pt x="3209" y="18654"/>
                    </a:lnTo>
                    <a:lnTo>
                      <a:pt x="2836" y="18605"/>
                    </a:lnTo>
                    <a:lnTo>
                      <a:pt x="2463" y="18530"/>
                    </a:lnTo>
                    <a:lnTo>
                      <a:pt x="2115" y="18406"/>
                    </a:lnTo>
                    <a:lnTo>
                      <a:pt x="1741" y="18256"/>
                    </a:lnTo>
                    <a:lnTo>
                      <a:pt x="1393" y="18082"/>
                    </a:lnTo>
                    <a:lnTo>
                      <a:pt x="1070" y="17859"/>
                    </a:lnTo>
                    <a:lnTo>
                      <a:pt x="747" y="17610"/>
                    </a:lnTo>
                    <a:lnTo>
                      <a:pt x="995" y="18107"/>
                    </a:lnTo>
                    <a:lnTo>
                      <a:pt x="1294" y="18555"/>
                    </a:lnTo>
                    <a:lnTo>
                      <a:pt x="1617" y="19003"/>
                    </a:lnTo>
                    <a:lnTo>
                      <a:pt x="1965" y="19425"/>
                    </a:lnTo>
                    <a:lnTo>
                      <a:pt x="2363" y="19823"/>
                    </a:lnTo>
                    <a:lnTo>
                      <a:pt x="2786" y="20197"/>
                    </a:lnTo>
                    <a:lnTo>
                      <a:pt x="3234" y="20570"/>
                    </a:lnTo>
                    <a:lnTo>
                      <a:pt x="3706" y="20893"/>
                    </a:lnTo>
                    <a:lnTo>
                      <a:pt x="4179" y="21191"/>
                    </a:lnTo>
                    <a:lnTo>
                      <a:pt x="4701" y="21465"/>
                    </a:lnTo>
                    <a:lnTo>
                      <a:pt x="5248" y="21689"/>
                    </a:lnTo>
                    <a:lnTo>
                      <a:pt x="5796" y="21888"/>
                    </a:lnTo>
                    <a:lnTo>
                      <a:pt x="6368" y="22062"/>
                    </a:lnTo>
                    <a:lnTo>
                      <a:pt x="6940" y="22211"/>
                    </a:lnTo>
                    <a:lnTo>
                      <a:pt x="7562" y="22286"/>
                    </a:lnTo>
                    <a:lnTo>
                      <a:pt x="8159" y="22360"/>
                    </a:lnTo>
                    <a:lnTo>
                      <a:pt x="8208" y="22360"/>
                    </a:lnTo>
                    <a:lnTo>
                      <a:pt x="8034" y="22211"/>
                    </a:lnTo>
                    <a:lnTo>
                      <a:pt x="7885" y="22087"/>
                    </a:lnTo>
                    <a:lnTo>
                      <a:pt x="7711" y="21838"/>
                    </a:lnTo>
                    <a:lnTo>
                      <a:pt x="7562" y="21589"/>
                    </a:lnTo>
                    <a:lnTo>
                      <a:pt x="7462" y="21341"/>
                    </a:lnTo>
                    <a:lnTo>
                      <a:pt x="7388" y="21067"/>
                    </a:lnTo>
                    <a:lnTo>
                      <a:pt x="7338" y="20793"/>
                    </a:lnTo>
                    <a:lnTo>
                      <a:pt x="7338" y="20520"/>
                    </a:lnTo>
                    <a:lnTo>
                      <a:pt x="7363" y="20246"/>
                    </a:lnTo>
                    <a:lnTo>
                      <a:pt x="7437" y="19973"/>
                    </a:lnTo>
                    <a:lnTo>
                      <a:pt x="7512" y="19848"/>
                    </a:lnTo>
                    <a:lnTo>
                      <a:pt x="7611" y="19749"/>
                    </a:lnTo>
                    <a:lnTo>
                      <a:pt x="7736" y="19724"/>
                    </a:lnTo>
                    <a:lnTo>
                      <a:pt x="7810" y="19724"/>
                    </a:lnTo>
                    <a:lnTo>
                      <a:pt x="7885" y="19749"/>
                    </a:lnTo>
                    <a:lnTo>
                      <a:pt x="8009" y="19799"/>
                    </a:lnTo>
                    <a:lnTo>
                      <a:pt x="8084" y="19923"/>
                    </a:lnTo>
                    <a:lnTo>
                      <a:pt x="8134" y="20047"/>
                    </a:lnTo>
                    <a:lnTo>
                      <a:pt x="8109" y="20172"/>
                    </a:lnTo>
                    <a:lnTo>
                      <a:pt x="8059" y="20371"/>
                    </a:lnTo>
                    <a:lnTo>
                      <a:pt x="8059" y="20545"/>
                    </a:lnTo>
                    <a:lnTo>
                      <a:pt x="8059" y="20744"/>
                    </a:lnTo>
                    <a:lnTo>
                      <a:pt x="8084" y="20918"/>
                    </a:lnTo>
                    <a:lnTo>
                      <a:pt x="8134" y="21117"/>
                    </a:lnTo>
                    <a:lnTo>
                      <a:pt x="8208" y="21291"/>
                    </a:lnTo>
                    <a:lnTo>
                      <a:pt x="8308" y="21440"/>
                    </a:lnTo>
                    <a:lnTo>
                      <a:pt x="8432" y="21614"/>
                    </a:lnTo>
                    <a:lnTo>
                      <a:pt x="8606" y="21788"/>
                    </a:lnTo>
                    <a:lnTo>
                      <a:pt x="8780" y="21913"/>
                    </a:lnTo>
                    <a:lnTo>
                      <a:pt x="8954" y="22012"/>
                    </a:lnTo>
                    <a:lnTo>
                      <a:pt x="9153" y="22112"/>
                    </a:lnTo>
                    <a:lnTo>
                      <a:pt x="9352" y="22161"/>
                    </a:lnTo>
                    <a:lnTo>
                      <a:pt x="9551" y="22211"/>
                    </a:lnTo>
                    <a:lnTo>
                      <a:pt x="9900" y="22261"/>
                    </a:lnTo>
                    <a:lnTo>
                      <a:pt x="10621" y="22137"/>
                    </a:lnTo>
                    <a:lnTo>
                      <a:pt x="11292" y="21962"/>
                    </a:lnTo>
                    <a:lnTo>
                      <a:pt x="11989" y="21739"/>
                    </a:lnTo>
                    <a:lnTo>
                      <a:pt x="12636" y="21490"/>
                    </a:lnTo>
                    <a:lnTo>
                      <a:pt x="13282" y="21191"/>
                    </a:lnTo>
                    <a:lnTo>
                      <a:pt x="13879" y="20843"/>
                    </a:lnTo>
                    <a:lnTo>
                      <a:pt x="14476" y="20445"/>
                    </a:lnTo>
                    <a:lnTo>
                      <a:pt x="15023" y="20022"/>
                    </a:lnTo>
                    <a:lnTo>
                      <a:pt x="14650" y="19948"/>
                    </a:lnTo>
                    <a:lnTo>
                      <a:pt x="14277" y="19873"/>
                    </a:lnTo>
                    <a:lnTo>
                      <a:pt x="13904" y="19749"/>
                    </a:lnTo>
                    <a:lnTo>
                      <a:pt x="13556" y="19624"/>
                    </a:lnTo>
                    <a:lnTo>
                      <a:pt x="13232" y="19450"/>
                    </a:lnTo>
                    <a:lnTo>
                      <a:pt x="12909" y="19251"/>
                    </a:lnTo>
                    <a:lnTo>
                      <a:pt x="12611" y="19052"/>
                    </a:lnTo>
                    <a:lnTo>
                      <a:pt x="12337" y="18804"/>
                    </a:lnTo>
                    <a:lnTo>
                      <a:pt x="12262" y="18704"/>
                    </a:lnTo>
                    <a:lnTo>
                      <a:pt x="12238" y="18555"/>
                    </a:lnTo>
                    <a:lnTo>
                      <a:pt x="12262" y="18431"/>
                    </a:lnTo>
                    <a:lnTo>
                      <a:pt x="12337" y="18306"/>
                    </a:lnTo>
                    <a:lnTo>
                      <a:pt x="12437" y="18232"/>
                    </a:lnTo>
                    <a:lnTo>
                      <a:pt x="12586" y="18207"/>
                    </a:lnTo>
                    <a:lnTo>
                      <a:pt x="12710" y="18232"/>
                    </a:lnTo>
                    <a:lnTo>
                      <a:pt x="12835" y="18281"/>
                    </a:lnTo>
                    <a:lnTo>
                      <a:pt x="13133" y="18555"/>
                    </a:lnTo>
                    <a:lnTo>
                      <a:pt x="13481" y="18779"/>
                    </a:lnTo>
                    <a:lnTo>
                      <a:pt x="13854" y="18953"/>
                    </a:lnTo>
                    <a:lnTo>
                      <a:pt x="14252" y="19127"/>
                    </a:lnTo>
                    <a:lnTo>
                      <a:pt x="14650" y="19227"/>
                    </a:lnTo>
                    <a:lnTo>
                      <a:pt x="15073" y="19326"/>
                    </a:lnTo>
                    <a:lnTo>
                      <a:pt x="15521" y="19351"/>
                    </a:lnTo>
                    <a:lnTo>
                      <a:pt x="16068" y="19351"/>
                    </a:lnTo>
                    <a:lnTo>
                      <a:pt x="16416" y="19227"/>
                    </a:lnTo>
                    <a:lnTo>
                      <a:pt x="16789" y="19077"/>
                    </a:lnTo>
                    <a:lnTo>
                      <a:pt x="17137" y="18903"/>
                    </a:lnTo>
                    <a:lnTo>
                      <a:pt x="17461" y="18704"/>
                    </a:lnTo>
                    <a:lnTo>
                      <a:pt x="17784" y="18505"/>
                    </a:lnTo>
                    <a:lnTo>
                      <a:pt x="18083" y="18306"/>
                    </a:lnTo>
                    <a:lnTo>
                      <a:pt x="18381" y="18058"/>
                    </a:lnTo>
                    <a:lnTo>
                      <a:pt x="18655" y="17834"/>
                    </a:lnTo>
                    <a:lnTo>
                      <a:pt x="18903" y="17560"/>
                    </a:lnTo>
                    <a:lnTo>
                      <a:pt x="19152" y="17311"/>
                    </a:lnTo>
                    <a:lnTo>
                      <a:pt x="19351" y="17038"/>
                    </a:lnTo>
                    <a:lnTo>
                      <a:pt x="19575" y="16739"/>
                    </a:lnTo>
                    <a:lnTo>
                      <a:pt x="19749" y="16441"/>
                    </a:lnTo>
                    <a:lnTo>
                      <a:pt x="19923" y="16142"/>
                    </a:lnTo>
                    <a:lnTo>
                      <a:pt x="20048" y="15819"/>
                    </a:lnTo>
                    <a:lnTo>
                      <a:pt x="20172" y="15496"/>
                    </a:lnTo>
                    <a:lnTo>
                      <a:pt x="20246" y="15247"/>
                    </a:lnTo>
                    <a:lnTo>
                      <a:pt x="20321" y="14998"/>
                    </a:lnTo>
                    <a:lnTo>
                      <a:pt x="20396" y="14476"/>
                    </a:lnTo>
                    <a:lnTo>
                      <a:pt x="20147" y="14700"/>
                    </a:lnTo>
                    <a:lnTo>
                      <a:pt x="19849" y="14899"/>
                    </a:lnTo>
                    <a:lnTo>
                      <a:pt x="19525" y="15098"/>
                    </a:lnTo>
                    <a:lnTo>
                      <a:pt x="19202" y="15247"/>
                    </a:lnTo>
                    <a:lnTo>
                      <a:pt x="18754" y="15421"/>
                    </a:lnTo>
                    <a:lnTo>
                      <a:pt x="18306" y="15521"/>
                    </a:lnTo>
                    <a:lnTo>
                      <a:pt x="17859" y="15595"/>
                    </a:lnTo>
                    <a:lnTo>
                      <a:pt x="17386" y="15620"/>
                    </a:lnTo>
                    <a:lnTo>
                      <a:pt x="17113" y="15620"/>
                    </a:lnTo>
                    <a:lnTo>
                      <a:pt x="16814" y="15570"/>
                    </a:lnTo>
                    <a:lnTo>
                      <a:pt x="16516" y="15545"/>
                    </a:lnTo>
                    <a:lnTo>
                      <a:pt x="16242" y="15471"/>
                    </a:lnTo>
                    <a:lnTo>
                      <a:pt x="16118" y="15396"/>
                    </a:lnTo>
                    <a:lnTo>
                      <a:pt x="16018" y="15297"/>
                    </a:lnTo>
                    <a:lnTo>
                      <a:pt x="15968" y="15172"/>
                    </a:lnTo>
                    <a:lnTo>
                      <a:pt x="15993" y="15023"/>
                    </a:lnTo>
                    <a:lnTo>
                      <a:pt x="16043" y="14899"/>
                    </a:lnTo>
                    <a:lnTo>
                      <a:pt x="16143" y="14824"/>
                    </a:lnTo>
                    <a:lnTo>
                      <a:pt x="16267" y="14774"/>
                    </a:lnTo>
                    <a:lnTo>
                      <a:pt x="16416" y="14774"/>
                    </a:lnTo>
                    <a:lnTo>
                      <a:pt x="16739" y="14849"/>
                    </a:lnTo>
                    <a:lnTo>
                      <a:pt x="17038" y="14899"/>
                    </a:lnTo>
                    <a:lnTo>
                      <a:pt x="17685" y="14899"/>
                    </a:lnTo>
                    <a:lnTo>
                      <a:pt x="18008" y="14849"/>
                    </a:lnTo>
                    <a:lnTo>
                      <a:pt x="18306" y="14799"/>
                    </a:lnTo>
                    <a:lnTo>
                      <a:pt x="18605" y="14700"/>
                    </a:lnTo>
                    <a:lnTo>
                      <a:pt x="18903" y="14600"/>
                    </a:lnTo>
                    <a:lnTo>
                      <a:pt x="19177" y="14476"/>
                    </a:lnTo>
                    <a:lnTo>
                      <a:pt x="19426" y="14327"/>
                    </a:lnTo>
                    <a:lnTo>
                      <a:pt x="19650" y="14177"/>
                    </a:lnTo>
                    <a:lnTo>
                      <a:pt x="19849" y="14003"/>
                    </a:lnTo>
                    <a:lnTo>
                      <a:pt x="20023" y="13829"/>
                    </a:lnTo>
                    <a:lnTo>
                      <a:pt x="20172" y="13630"/>
                    </a:lnTo>
                    <a:lnTo>
                      <a:pt x="20321" y="13431"/>
                    </a:lnTo>
                    <a:lnTo>
                      <a:pt x="20421" y="13232"/>
                    </a:lnTo>
                    <a:lnTo>
                      <a:pt x="20371" y="12834"/>
                    </a:lnTo>
                    <a:lnTo>
                      <a:pt x="20271" y="12461"/>
                    </a:lnTo>
                    <a:lnTo>
                      <a:pt x="20172" y="12088"/>
                    </a:lnTo>
                    <a:lnTo>
                      <a:pt x="20023" y="11740"/>
                    </a:lnTo>
                    <a:lnTo>
                      <a:pt x="19873" y="11392"/>
                    </a:lnTo>
                    <a:lnTo>
                      <a:pt x="19674" y="11068"/>
                    </a:lnTo>
                    <a:lnTo>
                      <a:pt x="19475" y="10745"/>
                    </a:lnTo>
                    <a:lnTo>
                      <a:pt x="19227" y="10422"/>
                    </a:lnTo>
                    <a:lnTo>
                      <a:pt x="18729" y="11019"/>
                    </a:lnTo>
                    <a:lnTo>
                      <a:pt x="18456" y="11292"/>
                    </a:lnTo>
                    <a:lnTo>
                      <a:pt x="18157" y="11591"/>
                    </a:lnTo>
                    <a:lnTo>
                      <a:pt x="17834" y="11839"/>
                    </a:lnTo>
                    <a:lnTo>
                      <a:pt x="17511" y="12088"/>
                    </a:lnTo>
                    <a:lnTo>
                      <a:pt x="17162" y="12312"/>
                    </a:lnTo>
                    <a:lnTo>
                      <a:pt x="16764" y="12511"/>
                    </a:lnTo>
                    <a:lnTo>
                      <a:pt x="16317" y="12685"/>
                    </a:lnTo>
                    <a:lnTo>
                      <a:pt x="15819" y="12834"/>
                    </a:lnTo>
                    <a:lnTo>
                      <a:pt x="15297" y="12934"/>
                    </a:lnTo>
                    <a:lnTo>
                      <a:pt x="15048" y="12959"/>
                    </a:lnTo>
                    <a:lnTo>
                      <a:pt x="14675" y="12959"/>
                    </a:lnTo>
                    <a:lnTo>
                      <a:pt x="14650" y="13332"/>
                    </a:lnTo>
                    <a:lnTo>
                      <a:pt x="14600" y="13705"/>
                    </a:lnTo>
                    <a:lnTo>
                      <a:pt x="14501" y="14078"/>
                    </a:lnTo>
                    <a:lnTo>
                      <a:pt x="14377" y="14451"/>
                    </a:lnTo>
                    <a:lnTo>
                      <a:pt x="14203" y="14799"/>
                    </a:lnTo>
                    <a:lnTo>
                      <a:pt x="14004" y="15147"/>
                    </a:lnTo>
                    <a:lnTo>
                      <a:pt x="13780" y="15471"/>
                    </a:lnTo>
                    <a:lnTo>
                      <a:pt x="13531" y="15794"/>
                    </a:lnTo>
                    <a:lnTo>
                      <a:pt x="13730" y="15943"/>
                    </a:lnTo>
                    <a:lnTo>
                      <a:pt x="13979" y="16117"/>
                    </a:lnTo>
                    <a:lnTo>
                      <a:pt x="14227" y="16267"/>
                    </a:lnTo>
                    <a:lnTo>
                      <a:pt x="14501" y="16391"/>
                    </a:lnTo>
                    <a:lnTo>
                      <a:pt x="14775" y="16491"/>
                    </a:lnTo>
                    <a:lnTo>
                      <a:pt x="15048" y="16590"/>
                    </a:lnTo>
                    <a:lnTo>
                      <a:pt x="15347" y="16665"/>
                    </a:lnTo>
                    <a:lnTo>
                      <a:pt x="15645" y="16714"/>
                    </a:lnTo>
                    <a:lnTo>
                      <a:pt x="15769" y="16764"/>
                    </a:lnTo>
                    <a:lnTo>
                      <a:pt x="15869" y="16839"/>
                    </a:lnTo>
                    <a:lnTo>
                      <a:pt x="15919" y="16963"/>
                    </a:lnTo>
                    <a:lnTo>
                      <a:pt x="15944" y="17112"/>
                    </a:lnTo>
                    <a:lnTo>
                      <a:pt x="15894" y="17237"/>
                    </a:lnTo>
                    <a:lnTo>
                      <a:pt x="15819" y="17336"/>
                    </a:lnTo>
                    <a:lnTo>
                      <a:pt x="15720" y="17386"/>
                    </a:lnTo>
                    <a:lnTo>
                      <a:pt x="15595" y="17411"/>
                    </a:lnTo>
                    <a:lnTo>
                      <a:pt x="15546" y="17411"/>
                    </a:lnTo>
                    <a:lnTo>
                      <a:pt x="15173" y="17361"/>
                    </a:lnTo>
                    <a:lnTo>
                      <a:pt x="14824" y="17262"/>
                    </a:lnTo>
                    <a:lnTo>
                      <a:pt x="14476" y="17162"/>
                    </a:lnTo>
                    <a:lnTo>
                      <a:pt x="14153" y="17013"/>
                    </a:lnTo>
                    <a:lnTo>
                      <a:pt x="13854" y="16864"/>
                    </a:lnTo>
                    <a:lnTo>
                      <a:pt x="13556" y="16690"/>
                    </a:lnTo>
                    <a:lnTo>
                      <a:pt x="13257" y="16491"/>
                    </a:lnTo>
                    <a:lnTo>
                      <a:pt x="13009" y="16267"/>
                    </a:lnTo>
                    <a:lnTo>
                      <a:pt x="12611" y="16565"/>
                    </a:lnTo>
                    <a:lnTo>
                      <a:pt x="12213" y="16814"/>
                    </a:lnTo>
                    <a:lnTo>
                      <a:pt x="11790" y="17013"/>
                    </a:lnTo>
                    <a:lnTo>
                      <a:pt x="11342" y="17212"/>
                    </a:lnTo>
                    <a:lnTo>
                      <a:pt x="10870" y="17336"/>
                    </a:lnTo>
                    <a:lnTo>
                      <a:pt x="10397" y="17436"/>
                    </a:lnTo>
                    <a:lnTo>
                      <a:pt x="10273" y="17660"/>
                    </a:lnTo>
                    <a:lnTo>
                      <a:pt x="10173" y="17883"/>
                    </a:lnTo>
                    <a:lnTo>
                      <a:pt x="10123" y="18132"/>
                    </a:lnTo>
                    <a:lnTo>
                      <a:pt x="10099" y="18381"/>
                    </a:lnTo>
                    <a:lnTo>
                      <a:pt x="10123" y="18630"/>
                    </a:lnTo>
                    <a:lnTo>
                      <a:pt x="10198" y="18853"/>
                    </a:lnTo>
                    <a:lnTo>
                      <a:pt x="10298" y="19077"/>
                    </a:lnTo>
                    <a:lnTo>
                      <a:pt x="10447" y="19301"/>
                    </a:lnTo>
                    <a:lnTo>
                      <a:pt x="10521" y="19425"/>
                    </a:lnTo>
                    <a:lnTo>
                      <a:pt x="10521" y="19550"/>
                    </a:lnTo>
                    <a:lnTo>
                      <a:pt x="10497" y="19699"/>
                    </a:lnTo>
                    <a:lnTo>
                      <a:pt x="10397" y="19799"/>
                    </a:lnTo>
                    <a:lnTo>
                      <a:pt x="10298" y="19873"/>
                    </a:lnTo>
                    <a:lnTo>
                      <a:pt x="10099" y="19873"/>
                    </a:lnTo>
                    <a:lnTo>
                      <a:pt x="10024" y="19848"/>
                    </a:lnTo>
                    <a:lnTo>
                      <a:pt x="9974" y="19823"/>
                    </a:lnTo>
                    <a:lnTo>
                      <a:pt x="9900" y="19749"/>
                    </a:lnTo>
                    <a:lnTo>
                      <a:pt x="9726" y="19525"/>
                    </a:lnTo>
                    <a:lnTo>
                      <a:pt x="9601" y="19251"/>
                    </a:lnTo>
                    <a:lnTo>
                      <a:pt x="9477" y="18978"/>
                    </a:lnTo>
                    <a:lnTo>
                      <a:pt x="9427" y="18704"/>
                    </a:lnTo>
                    <a:lnTo>
                      <a:pt x="9402" y="18431"/>
                    </a:lnTo>
                    <a:lnTo>
                      <a:pt x="9402" y="18132"/>
                    </a:lnTo>
                    <a:lnTo>
                      <a:pt x="9452" y="17859"/>
                    </a:lnTo>
                    <a:lnTo>
                      <a:pt x="9527" y="17585"/>
                    </a:lnTo>
                    <a:lnTo>
                      <a:pt x="9527" y="17585"/>
                    </a:lnTo>
                    <a:lnTo>
                      <a:pt x="9352" y="17610"/>
                    </a:lnTo>
                    <a:lnTo>
                      <a:pt x="8581" y="17734"/>
                    </a:lnTo>
                    <a:lnTo>
                      <a:pt x="8208" y="17784"/>
                    </a:lnTo>
                    <a:lnTo>
                      <a:pt x="7835" y="17883"/>
                    </a:lnTo>
                    <a:lnTo>
                      <a:pt x="7487" y="17983"/>
                    </a:lnTo>
                    <a:lnTo>
                      <a:pt x="7114" y="18132"/>
                    </a:lnTo>
                    <a:lnTo>
                      <a:pt x="6766" y="18306"/>
                    </a:lnTo>
                    <a:lnTo>
                      <a:pt x="6467" y="18530"/>
                    </a:lnTo>
                    <a:lnTo>
                      <a:pt x="6194" y="18754"/>
                    </a:lnTo>
                    <a:lnTo>
                      <a:pt x="6094" y="18878"/>
                    </a:lnTo>
                    <a:lnTo>
                      <a:pt x="5995" y="19028"/>
                    </a:lnTo>
                    <a:lnTo>
                      <a:pt x="5920" y="19152"/>
                    </a:lnTo>
                    <a:lnTo>
                      <a:pt x="5845" y="19301"/>
                    </a:lnTo>
                    <a:lnTo>
                      <a:pt x="5821" y="19450"/>
                    </a:lnTo>
                    <a:lnTo>
                      <a:pt x="5796" y="19600"/>
                    </a:lnTo>
                    <a:lnTo>
                      <a:pt x="5771" y="19724"/>
                    </a:lnTo>
                    <a:lnTo>
                      <a:pt x="5696" y="19848"/>
                    </a:lnTo>
                    <a:lnTo>
                      <a:pt x="5572" y="19923"/>
                    </a:lnTo>
                    <a:lnTo>
                      <a:pt x="5447" y="19948"/>
                    </a:lnTo>
                    <a:lnTo>
                      <a:pt x="5423" y="19948"/>
                    </a:lnTo>
                    <a:lnTo>
                      <a:pt x="5298" y="19898"/>
                    </a:lnTo>
                    <a:lnTo>
                      <a:pt x="5174" y="19823"/>
                    </a:lnTo>
                    <a:lnTo>
                      <a:pt x="5099" y="19724"/>
                    </a:lnTo>
                    <a:lnTo>
                      <a:pt x="5099" y="19575"/>
                    </a:lnTo>
                    <a:lnTo>
                      <a:pt x="5099" y="19376"/>
                    </a:lnTo>
                    <a:lnTo>
                      <a:pt x="5149" y="19177"/>
                    </a:lnTo>
                    <a:lnTo>
                      <a:pt x="5199" y="19003"/>
                    </a:lnTo>
                    <a:lnTo>
                      <a:pt x="5273" y="18829"/>
                    </a:lnTo>
                    <a:lnTo>
                      <a:pt x="5373" y="18654"/>
                    </a:lnTo>
                    <a:lnTo>
                      <a:pt x="5497" y="18505"/>
                    </a:lnTo>
                    <a:lnTo>
                      <a:pt x="5622" y="18356"/>
                    </a:lnTo>
                    <a:lnTo>
                      <a:pt x="5746" y="18207"/>
                    </a:lnTo>
                    <a:lnTo>
                      <a:pt x="6044" y="17933"/>
                    </a:lnTo>
                    <a:lnTo>
                      <a:pt x="6393" y="17709"/>
                    </a:lnTo>
                    <a:lnTo>
                      <a:pt x="6766" y="17510"/>
                    </a:lnTo>
                    <a:lnTo>
                      <a:pt x="7139" y="17361"/>
                    </a:lnTo>
                    <a:lnTo>
                      <a:pt x="6865" y="17237"/>
                    </a:lnTo>
                    <a:lnTo>
                      <a:pt x="6517" y="17087"/>
                    </a:lnTo>
                    <a:lnTo>
                      <a:pt x="6268" y="16938"/>
                    </a:lnTo>
                    <a:lnTo>
                      <a:pt x="6020" y="16789"/>
                    </a:lnTo>
                    <a:lnTo>
                      <a:pt x="5796" y="16590"/>
                    </a:lnTo>
                    <a:lnTo>
                      <a:pt x="5572" y="16391"/>
                    </a:lnTo>
                    <a:lnTo>
                      <a:pt x="5373" y="16167"/>
                    </a:lnTo>
                    <a:lnTo>
                      <a:pt x="5199" y="15943"/>
                    </a:lnTo>
                    <a:lnTo>
                      <a:pt x="5050" y="15695"/>
                    </a:lnTo>
                    <a:lnTo>
                      <a:pt x="4950" y="15471"/>
                    </a:lnTo>
                    <a:lnTo>
                      <a:pt x="4925" y="15322"/>
                    </a:lnTo>
                    <a:lnTo>
                      <a:pt x="4950" y="15197"/>
                    </a:lnTo>
                    <a:lnTo>
                      <a:pt x="5025" y="15073"/>
                    </a:lnTo>
                    <a:lnTo>
                      <a:pt x="5149" y="14998"/>
                    </a:lnTo>
                    <a:lnTo>
                      <a:pt x="5298" y="14973"/>
                    </a:lnTo>
                    <a:lnTo>
                      <a:pt x="5423" y="14998"/>
                    </a:lnTo>
                    <a:lnTo>
                      <a:pt x="5547" y="15098"/>
                    </a:lnTo>
                    <a:lnTo>
                      <a:pt x="5622" y="15197"/>
                    </a:lnTo>
                    <a:lnTo>
                      <a:pt x="5696" y="15396"/>
                    </a:lnTo>
                    <a:lnTo>
                      <a:pt x="5796" y="15570"/>
                    </a:lnTo>
                    <a:lnTo>
                      <a:pt x="5945" y="15744"/>
                    </a:lnTo>
                    <a:lnTo>
                      <a:pt x="6094" y="15894"/>
                    </a:lnTo>
                    <a:lnTo>
                      <a:pt x="6268" y="16068"/>
                    </a:lnTo>
                    <a:lnTo>
                      <a:pt x="6442" y="16217"/>
                    </a:lnTo>
                    <a:lnTo>
                      <a:pt x="6641" y="16341"/>
                    </a:lnTo>
                    <a:lnTo>
                      <a:pt x="6840" y="16441"/>
                    </a:lnTo>
                    <a:lnTo>
                      <a:pt x="7213" y="16615"/>
                    </a:lnTo>
                    <a:lnTo>
                      <a:pt x="7537" y="16739"/>
                    </a:lnTo>
                    <a:lnTo>
                      <a:pt x="7910" y="16839"/>
                    </a:lnTo>
                    <a:lnTo>
                      <a:pt x="8457" y="16963"/>
                    </a:lnTo>
                    <a:lnTo>
                      <a:pt x="8557" y="17013"/>
                    </a:lnTo>
                    <a:lnTo>
                      <a:pt x="9253" y="16889"/>
                    </a:lnTo>
                    <a:lnTo>
                      <a:pt x="10198" y="16739"/>
                    </a:lnTo>
                    <a:lnTo>
                      <a:pt x="10671" y="16665"/>
                    </a:lnTo>
                    <a:lnTo>
                      <a:pt x="11118" y="16515"/>
                    </a:lnTo>
                    <a:lnTo>
                      <a:pt x="11417" y="16416"/>
                    </a:lnTo>
                    <a:lnTo>
                      <a:pt x="11715" y="16267"/>
                    </a:lnTo>
                    <a:lnTo>
                      <a:pt x="12014" y="16117"/>
                    </a:lnTo>
                    <a:lnTo>
                      <a:pt x="12287" y="15943"/>
                    </a:lnTo>
                    <a:lnTo>
                      <a:pt x="12536" y="15744"/>
                    </a:lnTo>
                    <a:lnTo>
                      <a:pt x="12785" y="15521"/>
                    </a:lnTo>
                    <a:lnTo>
                      <a:pt x="12984" y="15297"/>
                    </a:lnTo>
                    <a:lnTo>
                      <a:pt x="13183" y="15073"/>
                    </a:lnTo>
                    <a:lnTo>
                      <a:pt x="13382" y="14824"/>
                    </a:lnTo>
                    <a:lnTo>
                      <a:pt x="13531" y="14551"/>
                    </a:lnTo>
                    <a:lnTo>
                      <a:pt x="13655" y="14277"/>
                    </a:lnTo>
                    <a:lnTo>
                      <a:pt x="13780" y="14003"/>
                    </a:lnTo>
                    <a:lnTo>
                      <a:pt x="13854" y="13730"/>
                    </a:lnTo>
                    <a:lnTo>
                      <a:pt x="13929" y="13431"/>
                    </a:lnTo>
                    <a:lnTo>
                      <a:pt x="13954" y="13158"/>
                    </a:lnTo>
                    <a:lnTo>
                      <a:pt x="13954" y="12859"/>
                    </a:lnTo>
                    <a:lnTo>
                      <a:pt x="13630" y="12785"/>
                    </a:lnTo>
                    <a:lnTo>
                      <a:pt x="13282" y="12660"/>
                    </a:lnTo>
                    <a:lnTo>
                      <a:pt x="12984" y="12511"/>
                    </a:lnTo>
                    <a:lnTo>
                      <a:pt x="12685" y="12312"/>
                    </a:lnTo>
                    <a:lnTo>
                      <a:pt x="12586" y="12213"/>
                    </a:lnTo>
                    <a:lnTo>
                      <a:pt x="12536" y="12088"/>
                    </a:lnTo>
                    <a:lnTo>
                      <a:pt x="12561" y="11939"/>
                    </a:lnTo>
                    <a:lnTo>
                      <a:pt x="12611" y="11815"/>
                    </a:lnTo>
                    <a:lnTo>
                      <a:pt x="12735" y="11715"/>
                    </a:lnTo>
                    <a:lnTo>
                      <a:pt x="12859" y="11690"/>
                    </a:lnTo>
                    <a:lnTo>
                      <a:pt x="12984" y="11690"/>
                    </a:lnTo>
                    <a:lnTo>
                      <a:pt x="13108" y="11740"/>
                    </a:lnTo>
                    <a:lnTo>
                      <a:pt x="13282" y="11864"/>
                    </a:lnTo>
                    <a:lnTo>
                      <a:pt x="13481" y="11964"/>
                    </a:lnTo>
                    <a:lnTo>
                      <a:pt x="13680" y="12063"/>
                    </a:lnTo>
                    <a:lnTo>
                      <a:pt x="13879" y="12113"/>
                    </a:lnTo>
                    <a:lnTo>
                      <a:pt x="14103" y="12188"/>
                    </a:lnTo>
                    <a:lnTo>
                      <a:pt x="14327" y="12213"/>
                    </a:lnTo>
                    <a:lnTo>
                      <a:pt x="14775" y="12237"/>
                    </a:lnTo>
                    <a:lnTo>
                      <a:pt x="15222" y="12213"/>
                    </a:lnTo>
                    <a:lnTo>
                      <a:pt x="15670" y="12138"/>
                    </a:lnTo>
                    <a:lnTo>
                      <a:pt x="16093" y="12014"/>
                    </a:lnTo>
                    <a:lnTo>
                      <a:pt x="16466" y="11864"/>
                    </a:lnTo>
                    <a:lnTo>
                      <a:pt x="16814" y="11690"/>
                    </a:lnTo>
                    <a:lnTo>
                      <a:pt x="17113" y="11491"/>
                    </a:lnTo>
                    <a:lnTo>
                      <a:pt x="17411" y="11267"/>
                    </a:lnTo>
                    <a:lnTo>
                      <a:pt x="17685" y="11043"/>
                    </a:lnTo>
                    <a:lnTo>
                      <a:pt x="17958" y="10795"/>
                    </a:lnTo>
                    <a:lnTo>
                      <a:pt x="18207" y="10521"/>
                    </a:lnTo>
                    <a:lnTo>
                      <a:pt x="18655" y="9999"/>
                    </a:lnTo>
                    <a:lnTo>
                      <a:pt x="18306" y="9601"/>
                    </a:lnTo>
                    <a:lnTo>
                      <a:pt x="17933" y="9228"/>
                    </a:lnTo>
                    <a:lnTo>
                      <a:pt x="17511" y="8904"/>
                    </a:lnTo>
                    <a:lnTo>
                      <a:pt x="17063" y="8606"/>
                    </a:lnTo>
                    <a:lnTo>
                      <a:pt x="16590" y="8357"/>
                    </a:lnTo>
                    <a:lnTo>
                      <a:pt x="16068" y="8133"/>
                    </a:lnTo>
                    <a:lnTo>
                      <a:pt x="15546" y="7934"/>
                    </a:lnTo>
                    <a:lnTo>
                      <a:pt x="14998" y="7810"/>
                    </a:lnTo>
                    <a:lnTo>
                      <a:pt x="14874" y="7760"/>
                    </a:lnTo>
                    <a:lnTo>
                      <a:pt x="14775" y="7661"/>
                    </a:lnTo>
                    <a:lnTo>
                      <a:pt x="14725" y="7536"/>
                    </a:lnTo>
                    <a:lnTo>
                      <a:pt x="14725" y="7387"/>
                    </a:lnTo>
                    <a:lnTo>
                      <a:pt x="14775" y="7263"/>
                    </a:lnTo>
                    <a:lnTo>
                      <a:pt x="14874" y="7163"/>
                    </a:lnTo>
                    <a:lnTo>
                      <a:pt x="14998" y="7114"/>
                    </a:lnTo>
                    <a:lnTo>
                      <a:pt x="15148" y="7114"/>
                    </a:lnTo>
                    <a:lnTo>
                      <a:pt x="15720" y="7263"/>
                    </a:lnTo>
                    <a:lnTo>
                      <a:pt x="16267" y="7437"/>
                    </a:lnTo>
                    <a:lnTo>
                      <a:pt x="16814" y="7661"/>
                    </a:lnTo>
                    <a:lnTo>
                      <a:pt x="17336" y="7934"/>
                    </a:lnTo>
                    <a:lnTo>
                      <a:pt x="17809" y="8258"/>
                    </a:lnTo>
                    <a:lnTo>
                      <a:pt x="18257" y="8581"/>
                    </a:lnTo>
                    <a:lnTo>
                      <a:pt x="18680" y="8954"/>
                    </a:lnTo>
                    <a:lnTo>
                      <a:pt x="19053" y="9377"/>
                    </a:lnTo>
                    <a:lnTo>
                      <a:pt x="19202" y="9029"/>
                    </a:lnTo>
                    <a:lnTo>
                      <a:pt x="19351" y="8705"/>
                    </a:lnTo>
                    <a:lnTo>
                      <a:pt x="19451" y="8357"/>
                    </a:lnTo>
                    <a:lnTo>
                      <a:pt x="19550" y="8009"/>
                    </a:lnTo>
                    <a:lnTo>
                      <a:pt x="19625" y="7661"/>
                    </a:lnTo>
                    <a:lnTo>
                      <a:pt x="19674" y="7313"/>
                    </a:lnTo>
                    <a:lnTo>
                      <a:pt x="19724" y="6964"/>
                    </a:lnTo>
                    <a:lnTo>
                      <a:pt x="19724" y="6616"/>
                    </a:lnTo>
                    <a:lnTo>
                      <a:pt x="19724" y="6268"/>
                    </a:lnTo>
                    <a:lnTo>
                      <a:pt x="19699" y="5920"/>
                    </a:lnTo>
                    <a:lnTo>
                      <a:pt x="19674" y="5547"/>
                    </a:lnTo>
                    <a:lnTo>
                      <a:pt x="19600" y="5198"/>
                    </a:lnTo>
                    <a:lnTo>
                      <a:pt x="19525" y="4850"/>
                    </a:lnTo>
                    <a:lnTo>
                      <a:pt x="19426" y="4527"/>
                    </a:lnTo>
                    <a:lnTo>
                      <a:pt x="19301" y="4179"/>
                    </a:lnTo>
                    <a:lnTo>
                      <a:pt x="19152" y="3855"/>
                    </a:lnTo>
                    <a:lnTo>
                      <a:pt x="18978" y="3532"/>
                    </a:lnTo>
                    <a:lnTo>
                      <a:pt x="18804" y="3234"/>
                    </a:lnTo>
                    <a:lnTo>
                      <a:pt x="18630" y="2935"/>
                    </a:lnTo>
                    <a:lnTo>
                      <a:pt x="18406" y="2661"/>
                    </a:lnTo>
                    <a:lnTo>
                      <a:pt x="18182" y="2363"/>
                    </a:lnTo>
                    <a:lnTo>
                      <a:pt x="17958" y="2089"/>
                    </a:lnTo>
                    <a:lnTo>
                      <a:pt x="17685" y="1841"/>
                    </a:lnTo>
                    <a:lnTo>
                      <a:pt x="17436" y="1592"/>
                    </a:lnTo>
                    <a:lnTo>
                      <a:pt x="17137" y="1343"/>
                    </a:lnTo>
                    <a:lnTo>
                      <a:pt x="16864" y="1119"/>
                    </a:lnTo>
                    <a:lnTo>
                      <a:pt x="16541" y="896"/>
                    </a:lnTo>
                    <a:lnTo>
                      <a:pt x="16242" y="697"/>
                    </a:lnTo>
                    <a:lnTo>
                      <a:pt x="15894" y="498"/>
                    </a:lnTo>
                    <a:lnTo>
                      <a:pt x="15570" y="323"/>
                    </a:lnTo>
                    <a:lnTo>
                      <a:pt x="15222" y="149"/>
                    </a:lnTo>
                    <a:lnTo>
                      <a:pt x="14874" y="0"/>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86" name="Google Shape;86;p15"/>
              <p:cNvSpPr/>
              <p:nvPr/>
            </p:nvSpPr>
            <p:spPr>
              <a:xfrm>
                <a:off x="2636107" y="2212429"/>
                <a:ext cx="292830" cy="384640"/>
              </a:xfrm>
              <a:custGeom>
                <a:avLst/>
                <a:gdLst/>
                <a:ahLst/>
                <a:cxnLst/>
                <a:rect l="l" t="t" r="r" b="b"/>
                <a:pathLst>
                  <a:path w="14203" h="18656" extrusionOk="0">
                    <a:moveTo>
                      <a:pt x="4826" y="1"/>
                    </a:moveTo>
                    <a:lnTo>
                      <a:pt x="4453" y="26"/>
                    </a:lnTo>
                    <a:lnTo>
                      <a:pt x="4104" y="76"/>
                    </a:lnTo>
                    <a:lnTo>
                      <a:pt x="3756" y="125"/>
                    </a:lnTo>
                    <a:lnTo>
                      <a:pt x="3433" y="200"/>
                    </a:lnTo>
                    <a:lnTo>
                      <a:pt x="3109" y="299"/>
                    </a:lnTo>
                    <a:lnTo>
                      <a:pt x="2786" y="399"/>
                    </a:lnTo>
                    <a:lnTo>
                      <a:pt x="2488" y="523"/>
                    </a:lnTo>
                    <a:lnTo>
                      <a:pt x="2115" y="722"/>
                    </a:lnTo>
                    <a:lnTo>
                      <a:pt x="1791" y="971"/>
                    </a:lnTo>
                    <a:lnTo>
                      <a:pt x="1518" y="1220"/>
                    </a:lnTo>
                    <a:lnTo>
                      <a:pt x="1294" y="1493"/>
                    </a:lnTo>
                    <a:lnTo>
                      <a:pt x="1095" y="1792"/>
                    </a:lnTo>
                    <a:lnTo>
                      <a:pt x="946" y="2115"/>
                    </a:lnTo>
                    <a:lnTo>
                      <a:pt x="821" y="2438"/>
                    </a:lnTo>
                    <a:lnTo>
                      <a:pt x="722" y="2762"/>
                    </a:lnTo>
                    <a:lnTo>
                      <a:pt x="1169" y="2538"/>
                    </a:lnTo>
                    <a:lnTo>
                      <a:pt x="1642" y="2339"/>
                    </a:lnTo>
                    <a:lnTo>
                      <a:pt x="2139" y="2190"/>
                    </a:lnTo>
                    <a:lnTo>
                      <a:pt x="2637" y="2040"/>
                    </a:lnTo>
                    <a:lnTo>
                      <a:pt x="3159" y="1916"/>
                    </a:lnTo>
                    <a:lnTo>
                      <a:pt x="3657" y="1841"/>
                    </a:lnTo>
                    <a:lnTo>
                      <a:pt x="4179" y="1767"/>
                    </a:lnTo>
                    <a:lnTo>
                      <a:pt x="4726" y="1742"/>
                    </a:lnTo>
                    <a:lnTo>
                      <a:pt x="5248" y="1717"/>
                    </a:lnTo>
                    <a:lnTo>
                      <a:pt x="5796" y="1742"/>
                    </a:lnTo>
                    <a:lnTo>
                      <a:pt x="6318" y="1792"/>
                    </a:lnTo>
                    <a:lnTo>
                      <a:pt x="6840" y="1866"/>
                    </a:lnTo>
                    <a:lnTo>
                      <a:pt x="7388" y="1966"/>
                    </a:lnTo>
                    <a:lnTo>
                      <a:pt x="7910" y="2090"/>
                    </a:lnTo>
                    <a:lnTo>
                      <a:pt x="8432" y="2264"/>
                    </a:lnTo>
                    <a:lnTo>
                      <a:pt x="8954" y="2438"/>
                    </a:lnTo>
                    <a:lnTo>
                      <a:pt x="9079" y="2513"/>
                    </a:lnTo>
                    <a:lnTo>
                      <a:pt x="9153" y="2637"/>
                    </a:lnTo>
                    <a:lnTo>
                      <a:pt x="9178" y="2762"/>
                    </a:lnTo>
                    <a:lnTo>
                      <a:pt x="9153" y="2911"/>
                    </a:lnTo>
                    <a:lnTo>
                      <a:pt x="9079" y="3010"/>
                    </a:lnTo>
                    <a:lnTo>
                      <a:pt x="8954" y="3110"/>
                    </a:lnTo>
                    <a:lnTo>
                      <a:pt x="8830" y="3135"/>
                    </a:lnTo>
                    <a:lnTo>
                      <a:pt x="8681" y="3110"/>
                    </a:lnTo>
                    <a:lnTo>
                      <a:pt x="8159" y="2911"/>
                    </a:lnTo>
                    <a:lnTo>
                      <a:pt x="7636" y="2762"/>
                    </a:lnTo>
                    <a:lnTo>
                      <a:pt x="7089" y="2637"/>
                    </a:lnTo>
                    <a:lnTo>
                      <a:pt x="6542" y="2538"/>
                    </a:lnTo>
                    <a:lnTo>
                      <a:pt x="6020" y="2463"/>
                    </a:lnTo>
                    <a:lnTo>
                      <a:pt x="5472" y="2438"/>
                    </a:lnTo>
                    <a:lnTo>
                      <a:pt x="4925" y="2438"/>
                    </a:lnTo>
                    <a:lnTo>
                      <a:pt x="4403" y="2463"/>
                    </a:lnTo>
                    <a:lnTo>
                      <a:pt x="3856" y="2513"/>
                    </a:lnTo>
                    <a:lnTo>
                      <a:pt x="3333" y="2612"/>
                    </a:lnTo>
                    <a:lnTo>
                      <a:pt x="2811" y="2712"/>
                    </a:lnTo>
                    <a:lnTo>
                      <a:pt x="2314" y="2861"/>
                    </a:lnTo>
                    <a:lnTo>
                      <a:pt x="1816" y="3035"/>
                    </a:lnTo>
                    <a:lnTo>
                      <a:pt x="1344" y="3234"/>
                    </a:lnTo>
                    <a:lnTo>
                      <a:pt x="871" y="3483"/>
                    </a:lnTo>
                    <a:lnTo>
                      <a:pt x="423" y="3732"/>
                    </a:lnTo>
                    <a:lnTo>
                      <a:pt x="274" y="4378"/>
                    </a:lnTo>
                    <a:lnTo>
                      <a:pt x="125" y="5000"/>
                    </a:lnTo>
                    <a:lnTo>
                      <a:pt x="50" y="5622"/>
                    </a:lnTo>
                    <a:lnTo>
                      <a:pt x="0" y="5945"/>
                    </a:lnTo>
                    <a:lnTo>
                      <a:pt x="0" y="6244"/>
                    </a:lnTo>
                    <a:lnTo>
                      <a:pt x="0" y="7637"/>
                    </a:lnTo>
                    <a:lnTo>
                      <a:pt x="771" y="7438"/>
                    </a:lnTo>
                    <a:lnTo>
                      <a:pt x="1543" y="7313"/>
                    </a:lnTo>
                    <a:lnTo>
                      <a:pt x="2338" y="7214"/>
                    </a:lnTo>
                    <a:lnTo>
                      <a:pt x="3109" y="7189"/>
                    </a:lnTo>
                    <a:lnTo>
                      <a:pt x="3905" y="7214"/>
                    </a:lnTo>
                    <a:lnTo>
                      <a:pt x="4701" y="7264"/>
                    </a:lnTo>
                    <a:lnTo>
                      <a:pt x="5522" y="7388"/>
                    </a:lnTo>
                    <a:lnTo>
                      <a:pt x="6318" y="7562"/>
                    </a:lnTo>
                    <a:lnTo>
                      <a:pt x="6467" y="7637"/>
                    </a:lnTo>
                    <a:lnTo>
                      <a:pt x="6542" y="7736"/>
                    </a:lnTo>
                    <a:lnTo>
                      <a:pt x="6592" y="7861"/>
                    </a:lnTo>
                    <a:lnTo>
                      <a:pt x="6592" y="8010"/>
                    </a:lnTo>
                    <a:lnTo>
                      <a:pt x="6517" y="8134"/>
                    </a:lnTo>
                    <a:lnTo>
                      <a:pt x="6417" y="8234"/>
                    </a:lnTo>
                    <a:lnTo>
                      <a:pt x="6293" y="8259"/>
                    </a:lnTo>
                    <a:lnTo>
                      <a:pt x="6219" y="8283"/>
                    </a:lnTo>
                    <a:lnTo>
                      <a:pt x="6169" y="8259"/>
                    </a:lnTo>
                    <a:lnTo>
                      <a:pt x="5373" y="8084"/>
                    </a:lnTo>
                    <a:lnTo>
                      <a:pt x="4577" y="7985"/>
                    </a:lnTo>
                    <a:lnTo>
                      <a:pt x="3806" y="7910"/>
                    </a:lnTo>
                    <a:lnTo>
                      <a:pt x="3035" y="7885"/>
                    </a:lnTo>
                    <a:lnTo>
                      <a:pt x="2264" y="7935"/>
                    </a:lnTo>
                    <a:lnTo>
                      <a:pt x="1518" y="8035"/>
                    </a:lnTo>
                    <a:lnTo>
                      <a:pt x="747" y="8184"/>
                    </a:lnTo>
                    <a:lnTo>
                      <a:pt x="0" y="8383"/>
                    </a:lnTo>
                    <a:lnTo>
                      <a:pt x="0" y="13905"/>
                    </a:lnTo>
                    <a:lnTo>
                      <a:pt x="299" y="13730"/>
                    </a:lnTo>
                    <a:lnTo>
                      <a:pt x="597" y="13581"/>
                    </a:lnTo>
                    <a:lnTo>
                      <a:pt x="896" y="13432"/>
                    </a:lnTo>
                    <a:lnTo>
                      <a:pt x="1244" y="13332"/>
                    </a:lnTo>
                    <a:lnTo>
                      <a:pt x="1592" y="13233"/>
                    </a:lnTo>
                    <a:lnTo>
                      <a:pt x="1940" y="13134"/>
                    </a:lnTo>
                    <a:lnTo>
                      <a:pt x="2687" y="12984"/>
                    </a:lnTo>
                    <a:lnTo>
                      <a:pt x="3184" y="12910"/>
                    </a:lnTo>
                    <a:lnTo>
                      <a:pt x="3682" y="12860"/>
                    </a:lnTo>
                    <a:lnTo>
                      <a:pt x="4179" y="12885"/>
                    </a:lnTo>
                    <a:lnTo>
                      <a:pt x="4676" y="12910"/>
                    </a:lnTo>
                    <a:lnTo>
                      <a:pt x="5174" y="12984"/>
                    </a:lnTo>
                    <a:lnTo>
                      <a:pt x="5671" y="13109"/>
                    </a:lnTo>
                    <a:lnTo>
                      <a:pt x="6119" y="13258"/>
                    </a:lnTo>
                    <a:lnTo>
                      <a:pt x="6592" y="13432"/>
                    </a:lnTo>
                    <a:lnTo>
                      <a:pt x="6691" y="13531"/>
                    </a:lnTo>
                    <a:lnTo>
                      <a:pt x="6766" y="13631"/>
                    </a:lnTo>
                    <a:lnTo>
                      <a:pt x="6791" y="13780"/>
                    </a:lnTo>
                    <a:lnTo>
                      <a:pt x="6766" y="13905"/>
                    </a:lnTo>
                    <a:lnTo>
                      <a:pt x="6666" y="14029"/>
                    </a:lnTo>
                    <a:lnTo>
                      <a:pt x="6567" y="14104"/>
                    </a:lnTo>
                    <a:lnTo>
                      <a:pt x="6417" y="14128"/>
                    </a:lnTo>
                    <a:lnTo>
                      <a:pt x="6293" y="14079"/>
                    </a:lnTo>
                    <a:lnTo>
                      <a:pt x="5895" y="13929"/>
                    </a:lnTo>
                    <a:lnTo>
                      <a:pt x="5472" y="13780"/>
                    </a:lnTo>
                    <a:lnTo>
                      <a:pt x="5025" y="13681"/>
                    </a:lnTo>
                    <a:lnTo>
                      <a:pt x="4602" y="13631"/>
                    </a:lnTo>
                    <a:lnTo>
                      <a:pt x="4154" y="13581"/>
                    </a:lnTo>
                    <a:lnTo>
                      <a:pt x="3706" y="13581"/>
                    </a:lnTo>
                    <a:lnTo>
                      <a:pt x="3259" y="13606"/>
                    </a:lnTo>
                    <a:lnTo>
                      <a:pt x="2836" y="13681"/>
                    </a:lnTo>
                    <a:lnTo>
                      <a:pt x="1965" y="13855"/>
                    </a:lnTo>
                    <a:lnTo>
                      <a:pt x="1567" y="13979"/>
                    </a:lnTo>
                    <a:lnTo>
                      <a:pt x="1219" y="14079"/>
                    </a:lnTo>
                    <a:lnTo>
                      <a:pt x="871" y="14228"/>
                    </a:lnTo>
                    <a:lnTo>
                      <a:pt x="548" y="14402"/>
                    </a:lnTo>
                    <a:lnTo>
                      <a:pt x="274" y="14601"/>
                    </a:lnTo>
                    <a:lnTo>
                      <a:pt x="0" y="14850"/>
                    </a:lnTo>
                    <a:lnTo>
                      <a:pt x="0" y="17959"/>
                    </a:lnTo>
                    <a:lnTo>
                      <a:pt x="274" y="18108"/>
                    </a:lnTo>
                    <a:lnTo>
                      <a:pt x="548" y="18257"/>
                    </a:lnTo>
                    <a:lnTo>
                      <a:pt x="821" y="18382"/>
                    </a:lnTo>
                    <a:lnTo>
                      <a:pt x="1120" y="18481"/>
                    </a:lnTo>
                    <a:lnTo>
                      <a:pt x="1418" y="18556"/>
                    </a:lnTo>
                    <a:lnTo>
                      <a:pt x="1766" y="18605"/>
                    </a:lnTo>
                    <a:lnTo>
                      <a:pt x="2139" y="18630"/>
                    </a:lnTo>
                    <a:lnTo>
                      <a:pt x="2537" y="18655"/>
                    </a:lnTo>
                    <a:lnTo>
                      <a:pt x="3010" y="18630"/>
                    </a:lnTo>
                    <a:lnTo>
                      <a:pt x="3458" y="18556"/>
                    </a:lnTo>
                    <a:lnTo>
                      <a:pt x="3856" y="18456"/>
                    </a:lnTo>
                    <a:lnTo>
                      <a:pt x="4229" y="18307"/>
                    </a:lnTo>
                    <a:lnTo>
                      <a:pt x="4477" y="18183"/>
                    </a:lnTo>
                    <a:lnTo>
                      <a:pt x="4701" y="18009"/>
                    </a:lnTo>
                    <a:lnTo>
                      <a:pt x="4900" y="17834"/>
                    </a:lnTo>
                    <a:lnTo>
                      <a:pt x="5050" y="17635"/>
                    </a:lnTo>
                    <a:lnTo>
                      <a:pt x="4776" y="17511"/>
                    </a:lnTo>
                    <a:lnTo>
                      <a:pt x="4502" y="17362"/>
                    </a:lnTo>
                    <a:lnTo>
                      <a:pt x="4229" y="17213"/>
                    </a:lnTo>
                    <a:lnTo>
                      <a:pt x="4005" y="17038"/>
                    </a:lnTo>
                    <a:lnTo>
                      <a:pt x="3781" y="16840"/>
                    </a:lnTo>
                    <a:lnTo>
                      <a:pt x="3557" y="16616"/>
                    </a:lnTo>
                    <a:lnTo>
                      <a:pt x="3383" y="16417"/>
                    </a:lnTo>
                    <a:lnTo>
                      <a:pt x="3209" y="16168"/>
                    </a:lnTo>
                    <a:lnTo>
                      <a:pt x="3159" y="16044"/>
                    </a:lnTo>
                    <a:lnTo>
                      <a:pt x="3184" y="15894"/>
                    </a:lnTo>
                    <a:lnTo>
                      <a:pt x="3234" y="15770"/>
                    </a:lnTo>
                    <a:lnTo>
                      <a:pt x="3333" y="15670"/>
                    </a:lnTo>
                    <a:lnTo>
                      <a:pt x="3458" y="15621"/>
                    </a:lnTo>
                    <a:lnTo>
                      <a:pt x="3607" y="15646"/>
                    </a:lnTo>
                    <a:lnTo>
                      <a:pt x="3731" y="15695"/>
                    </a:lnTo>
                    <a:lnTo>
                      <a:pt x="3831" y="15795"/>
                    </a:lnTo>
                    <a:lnTo>
                      <a:pt x="3980" y="15994"/>
                    </a:lnTo>
                    <a:lnTo>
                      <a:pt x="4129" y="16193"/>
                    </a:lnTo>
                    <a:lnTo>
                      <a:pt x="4328" y="16392"/>
                    </a:lnTo>
                    <a:lnTo>
                      <a:pt x="4527" y="16541"/>
                    </a:lnTo>
                    <a:lnTo>
                      <a:pt x="4751" y="16715"/>
                    </a:lnTo>
                    <a:lnTo>
                      <a:pt x="5000" y="16840"/>
                    </a:lnTo>
                    <a:lnTo>
                      <a:pt x="5248" y="16964"/>
                    </a:lnTo>
                    <a:lnTo>
                      <a:pt x="5522" y="17063"/>
                    </a:lnTo>
                    <a:lnTo>
                      <a:pt x="5547" y="17063"/>
                    </a:lnTo>
                    <a:lnTo>
                      <a:pt x="5920" y="17014"/>
                    </a:lnTo>
                    <a:lnTo>
                      <a:pt x="6268" y="16964"/>
                    </a:lnTo>
                    <a:lnTo>
                      <a:pt x="6641" y="16864"/>
                    </a:lnTo>
                    <a:lnTo>
                      <a:pt x="6990" y="16740"/>
                    </a:lnTo>
                    <a:lnTo>
                      <a:pt x="7338" y="16591"/>
                    </a:lnTo>
                    <a:lnTo>
                      <a:pt x="7661" y="16417"/>
                    </a:lnTo>
                    <a:lnTo>
                      <a:pt x="7960" y="16243"/>
                    </a:lnTo>
                    <a:lnTo>
                      <a:pt x="8258" y="16044"/>
                    </a:lnTo>
                    <a:lnTo>
                      <a:pt x="8532" y="15820"/>
                    </a:lnTo>
                    <a:lnTo>
                      <a:pt x="8805" y="15571"/>
                    </a:lnTo>
                    <a:lnTo>
                      <a:pt x="9029" y="15322"/>
                    </a:lnTo>
                    <a:lnTo>
                      <a:pt x="9228" y="15049"/>
                    </a:lnTo>
                    <a:lnTo>
                      <a:pt x="9427" y="14775"/>
                    </a:lnTo>
                    <a:lnTo>
                      <a:pt x="9576" y="14477"/>
                    </a:lnTo>
                    <a:lnTo>
                      <a:pt x="9701" y="14178"/>
                    </a:lnTo>
                    <a:lnTo>
                      <a:pt x="9775" y="13880"/>
                    </a:lnTo>
                    <a:lnTo>
                      <a:pt x="9850" y="13556"/>
                    </a:lnTo>
                    <a:lnTo>
                      <a:pt x="9875" y="13233"/>
                    </a:lnTo>
                    <a:lnTo>
                      <a:pt x="9924" y="12537"/>
                    </a:lnTo>
                    <a:lnTo>
                      <a:pt x="9949" y="12014"/>
                    </a:lnTo>
                    <a:lnTo>
                      <a:pt x="9900" y="11989"/>
                    </a:lnTo>
                    <a:lnTo>
                      <a:pt x="9576" y="11790"/>
                    </a:lnTo>
                    <a:lnTo>
                      <a:pt x="9253" y="11591"/>
                    </a:lnTo>
                    <a:lnTo>
                      <a:pt x="8905" y="11417"/>
                    </a:lnTo>
                    <a:lnTo>
                      <a:pt x="8557" y="11243"/>
                    </a:lnTo>
                    <a:lnTo>
                      <a:pt x="7835" y="10945"/>
                    </a:lnTo>
                    <a:lnTo>
                      <a:pt x="7089" y="10696"/>
                    </a:lnTo>
                    <a:lnTo>
                      <a:pt x="6318" y="10522"/>
                    </a:lnTo>
                    <a:lnTo>
                      <a:pt x="5920" y="10447"/>
                    </a:lnTo>
                    <a:lnTo>
                      <a:pt x="5522" y="10373"/>
                    </a:lnTo>
                    <a:lnTo>
                      <a:pt x="5124" y="10323"/>
                    </a:lnTo>
                    <a:lnTo>
                      <a:pt x="4726" y="10298"/>
                    </a:lnTo>
                    <a:lnTo>
                      <a:pt x="3930" y="10298"/>
                    </a:lnTo>
                    <a:lnTo>
                      <a:pt x="3781" y="10248"/>
                    </a:lnTo>
                    <a:lnTo>
                      <a:pt x="3682" y="10174"/>
                    </a:lnTo>
                    <a:lnTo>
                      <a:pt x="3607" y="10074"/>
                    </a:lnTo>
                    <a:lnTo>
                      <a:pt x="3557" y="9950"/>
                    </a:lnTo>
                    <a:lnTo>
                      <a:pt x="3582" y="9801"/>
                    </a:lnTo>
                    <a:lnTo>
                      <a:pt x="3657" y="9676"/>
                    </a:lnTo>
                    <a:lnTo>
                      <a:pt x="3781" y="9602"/>
                    </a:lnTo>
                    <a:lnTo>
                      <a:pt x="3930" y="9577"/>
                    </a:lnTo>
                    <a:lnTo>
                      <a:pt x="4751" y="9577"/>
                    </a:lnTo>
                    <a:lnTo>
                      <a:pt x="5547" y="9651"/>
                    </a:lnTo>
                    <a:lnTo>
                      <a:pt x="6343" y="9801"/>
                    </a:lnTo>
                    <a:lnTo>
                      <a:pt x="7139" y="9975"/>
                    </a:lnTo>
                    <a:lnTo>
                      <a:pt x="7910" y="10223"/>
                    </a:lnTo>
                    <a:lnTo>
                      <a:pt x="8631" y="10497"/>
                    </a:lnTo>
                    <a:lnTo>
                      <a:pt x="9352" y="10845"/>
                    </a:lnTo>
                    <a:lnTo>
                      <a:pt x="10024" y="11243"/>
                    </a:lnTo>
                    <a:lnTo>
                      <a:pt x="10099" y="10895"/>
                    </a:lnTo>
                    <a:lnTo>
                      <a:pt x="10223" y="10547"/>
                    </a:lnTo>
                    <a:lnTo>
                      <a:pt x="10372" y="10223"/>
                    </a:lnTo>
                    <a:lnTo>
                      <a:pt x="10546" y="9900"/>
                    </a:lnTo>
                    <a:lnTo>
                      <a:pt x="10770" y="9602"/>
                    </a:lnTo>
                    <a:lnTo>
                      <a:pt x="10994" y="9328"/>
                    </a:lnTo>
                    <a:lnTo>
                      <a:pt x="11218" y="9079"/>
                    </a:lnTo>
                    <a:lnTo>
                      <a:pt x="11491" y="8806"/>
                    </a:lnTo>
                    <a:lnTo>
                      <a:pt x="11989" y="8333"/>
                    </a:lnTo>
                    <a:lnTo>
                      <a:pt x="12188" y="8159"/>
                    </a:lnTo>
                    <a:lnTo>
                      <a:pt x="12238" y="8109"/>
                    </a:lnTo>
                    <a:lnTo>
                      <a:pt x="11715" y="7637"/>
                    </a:lnTo>
                    <a:lnTo>
                      <a:pt x="11442" y="7388"/>
                    </a:lnTo>
                    <a:lnTo>
                      <a:pt x="11143" y="7164"/>
                    </a:lnTo>
                    <a:lnTo>
                      <a:pt x="10845" y="6940"/>
                    </a:lnTo>
                    <a:lnTo>
                      <a:pt x="10497" y="6741"/>
                    </a:lnTo>
                    <a:lnTo>
                      <a:pt x="10148" y="6542"/>
                    </a:lnTo>
                    <a:lnTo>
                      <a:pt x="9750" y="6368"/>
                    </a:lnTo>
                    <a:lnTo>
                      <a:pt x="9352" y="6194"/>
                    </a:lnTo>
                    <a:lnTo>
                      <a:pt x="8905" y="6045"/>
                    </a:lnTo>
                    <a:lnTo>
                      <a:pt x="8432" y="5896"/>
                    </a:lnTo>
                    <a:lnTo>
                      <a:pt x="7935" y="5796"/>
                    </a:lnTo>
                    <a:lnTo>
                      <a:pt x="7388" y="5697"/>
                    </a:lnTo>
                    <a:lnTo>
                      <a:pt x="6815" y="5647"/>
                    </a:lnTo>
                    <a:lnTo>
                      <a:pt x="6194" y="5597"/>
                    </a:lnTo>
                    <a:lnTo>
                      <a:pt x="5522" y="5597"/>
                    </a:lnTo>
                    <a:lnTo>
                      <a:pt x="5373" y="5547"/>
                    </a:lnTo>
                    <a:lnTo>
                      <a:pt x="5273" y="5473"/>
                    </a:lnTo>
                    <a:lnTo>
                      <a:pt x="5199" y="5373"/>
                    </a:lnTo>
                    <a:lnTo>
                      <a:pt x="5174" y="5224"/>
                    </a:lnTo>
                    <a:lnTo>
                      <a:pt x="5199" y="5100"/>
                    </a:lnTo>
                    <a:lnTo>
                      <a:pt x="5273" y="4975"/>
                    </a:lnTo>
                    <a:lnTo>
                      <a:pt x="5373" y="4901"/>
                    </a:lnTo>
                    <a:lnTo>
                      <a:pt x="5522" y="4876"/>
                    </a:lnTo>
                    <a:lnTo>
                      <a:pt x="6243" y="4901"/>
                    </a:lnTo>
                    <a:lnTo>
                      <a:pt x="6915" y="4926"/>
                    </a:lnTo>
                    <a:lnTo>
                      <a:pt x="7537" y="5000"/>
                    </a:lnTo>
                    <a:lnTo>
                      <a:pt x="8109" y="5100"/>
                    </a:lnTo>
                    <a:lnTo>
                      <a:pt x="8656" y="5224"/>
                    </a:lnTo>
                    <a:lnTo>
                      <a:pt x="9153" y="5373"/>
                    </a:lnTo>
                    <a:lnTo>
                      <a:pt x="9626" y="5523"/>
                    </a:lnTo>
                    <a:lnTo>
                      <a:pt x="10074" y="5722"/>
                    </a:lnTo>
                    <a:lnTo>
                      <a:pt x="10497" y="5921"/>
                    </a:lnTo>
                    <a:lnTo>
                      <a:pt x="10870" y="6119"/>
                    </a:lnTo>
                    <a:lnTo>
                      <a:pt x="11243" y="6368"/>
                    </a:lnTo>
                    <a:lnTo>
                      <a:pt x="11591" y="6592"/>
                    </a:lnTo>
                    <a:lnTo>
                      <a:pt x="11914" y="6841"/>
                    </a:lnTo>
                    <a:lnTo>
                      <a:pt x="12213" y="7114"/>
                    </a:lnTo>
                    <a:lnTo>
                      <a:pt x="12760" y="7637"/>
                    </a:lnTo>
                    <a:lnTo>
                      <a:pt x="13058" y="7363"/>
                    </a:lnTo>
                    <a:lnTo>
                      <a:pt x="13332" y="7065"/>
                    </a:lnTo>
                    <a:lnTo>
                      <a:pt x="13556" y="6791"/>
                    </a:lnTo>
                    <a:lnTo>
                      <a:pt x="13780" y="6468"/>
                    </a:lnTo>
                    <a:lnTo>
                      <a:pt x="13904" y="6219"/>
                    </a:lnTo>
                    <a:lnTo>
                      <a:pt x="14028" y="5945"/>
                    </a:lnTo>
                    <a:lnTo>
                      <a:pt x="14103" y="5647"/>
                    </a:lnTo>
                    <a:lnTo>
                      <a:pt x="14178" y="5324"/>
                    </a:lnTo>
                    <a:lnTo>
                      <a:pt x="14203" y="5025"/>
                    </a:lnTo>
                    <a:lnTo>
                      <a:pt x="14178" y="4727"/>
                    </a:lnTo>
                    <a:lnTo>
                      <a:pt x="14103" y="4478"/>
                    </a:lnTo>
                    <a:lnTo>
                      <a:pt x="14053" y="4354"/>
                    </a:lnTo>
                    <a:lnTo>
                      <a:pt x="13979" y="4229"/>
                    </a:lnTo>
                    <a:lnTo>
                      <a:pt x="13630" y="3831"/>
                    </a:lnTo>
                    <a:lnTo>
                      <a:pt x="13556" y="3831"/>
                    </a:lnTo>
                    <a:lnTo>
                      <a:pt x="13282" y="3881"/>
                    </a:lnTo>
                    <a:lnTo>
                      <a:pt x="13034" y="3931"/>
                    </a:lnTo>
                    <a:lnTo>
                      <a:pt x="12760" y="4030"/>
                    </a:lnTo>
                    <a:lnTo>
                      <a:pt x="12536" y="4155"/>
                    </a:lnTo>
                    <a:lnTo>
                      <a:pt x="12312" y="4304"/>
                    </a:lnTo>
                    <a:lnTo>
                      <a:pt x="12138" y="4478"/>
                    </a:lnTo>
                    <a:lnTo>
                      <a:pt x="11989" y="4677"/>
                    </a:lnTo>
                    <a:lnTo>
                      <a:pt x="11889" y="4901"/>
                    </a:lnTo>
                    <a:lnTo>
                      <a:pt x="11840" y="4975"/>
                    </a:lnTo>
                    <a:lnTo>
                      <a:pt x="11740" y="5050"/>
                    </a:lnTo>
                    <a:lnTo>
                      <a:pt x="11666" y="5100"/>
                    </a:lnTo>
                    <a:lnTo>
                      <a:pt x="11541" y="5125"/>
                    </a:lnTo>
                    <a:lnTo>
                      <a:pt x="11417" y="5100"/>
                    </a:lnTo>
                    <a:lnTo>
                      <a:pt x="11292" y="5000"/>
                    </a:lnTo>
                    <a:lnTo>
                      <a:pt x="11218" y="4901"/>
                    </a:lnTo>
                    <a:lnTo>
                      <a:pt x="11193" y="4776"/>
                    </a:lnTo>
                    <a:lnTo>
                      <a:pt x="11218" y="4627"/>
                    </a:lnTo>
                    <a:lnTo>
                      <a:pt x="11342" y="4378"/>
                    </a:lnTo>
                    <a:lnTo>
                      <a:pt x="11516" y="4130"/>
                    </a:lnTo>
                    <a:lnTo>
                      <a:pt x="11715" y="3906"/>
                    </a:lnTo>
                    <a:lnTo>
                      <a:pt x="11939" y="3707"/>
                    </a:lnTo>
                    <a:lnTo>
                      <a:pt x="12188" y="3558"/>
                    </a:lnTo>
                    <a:lnTo>
                      <a:pt x="12461" y="3408"/>
                    </a:lnTo>
                    <a:lnTo>
                      <a:pt x="12735" y="3284"/>
                    </a:lnTo>
                    <a:lnTo>
                      <a:pt x="13034" y="3209"/>
                    </a:lnTo>
                    <a:lnTo>
                      <a:pt x="12536" y="2762"/>
                    </a:lnTo>
                    <a:lnTo>
                      <a:pt x="12014" y="2339"/>
                    </a:lnTo>
                    <a:lnTo>
                      <a:pt x="11467" y="1941"/>
                    </a:lnTo>
                    <a:lnTo>
                      <a:pt x="10870" y="1568"/>
                    </a:lnTo>
                    <a:lnTo>
                      <a:pt x="10273" y="1245"/>
                    </a:lnTo>
                    <a:lnTo>
                      <a:pt x="9626" y="946"/>
                    </a:lnTo>
                    <a:lnTo>
                      <a:pt x="8979" y="697"/>
                    </a:lnTo>
                    <a:lnTo>
                      <a:pt x="8308" y="449"/>
                    </a:lnTo>
                    <a:lnTo>
                      <a:pt x="7910" y="349"/>
                    </a:lnTo>
                    <a:lnTo>
                      <a:pt x="7512" y="250"/>
                    </a:lnTo>
                    <a:lnTo>
                      <a:pt x="7114" y="175"/>
                    </a:lnTo>
                    <a:lnTo>
                      <a:pt x="6716" y="100"/>
                    </a:lnTo>
                    <a:lnTo>
                      <a:pt x="6343" y="51"/>
                    </a:lnTo>
                    <a:lnTo>
                      <a:pt x="5945" y="1"/>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87" name="Google Shape;87;p15"/>
              <p:cNvSpPr/>
              <p:nvPr/>
            </p:nvSpPr>
            <p:spPr>
              <a:xfrm>
                <a:off x="2328927" y="2212429"/>
                <a:ext cx="292336" cy="384640"/>
              </a:xfrm>
              <a:custGeom>
                <a:avLst/>
                <a:gdLst/>
                <a:ahLst/>
                <a:cxnLst/>
                <a:rect l="l" t="t" r="r" b="b"/>
                <a:pathLst>
                  <a:path w="14179" h="18656" extrusionOk="0">
                    <a:moveTo>
                      <a:pt x="8880" y="1"/>
                    </a:moveTo>
                    <a:lnTo>
                      <a:pt x="8159" y="26"/>
                    </a:lnTo>
                    <a:lnTo>
                      <a:pt x="7413" y="100"/>
                    </a:lnTo>
                    <a:lnTo>
                      <a:pt x="6642" y="250"/>
                    </a:lnTo>
                    <a:lnTo>
                      <a:pt x="5871" y="449"/>
                    </a:lnTo>
                    <a:lnTo>
                      <a:pt x="5199" y="697"/>
                    </a:lnTo>
                    <a:lnTo>
                      <a:pt x="4553" y="946"/>
                    </a:lnTo>
                    <a:lnTo>
                      <a:pt x="3931" y="1245"/>
                    </a:lnTo>
                    <a:lnTo>
                      <a:pt x="3309" y="1568"/>
                    </a:lnTo>
                    <a:lnTo>
                      <a:pt x="2737" y="1941"/>
                    </a:lnTo>
                    <a:lnTo>
                      <a:pt x="2165" y="2339"/>
                    </a:lnTo>
                    <a:lnTo>
                      <a:pt x="1642" y="2762"/>
                    </a:lnTo>
                    <a:lnTo>
                      <a:pt x="1145" y="3209"/>
                    </a:lnTo>
                    <a:lnTo>
                      <a:pt x="1444" y="3284"/>
                    </a:lnTo>
                    <a:lnTo>
                      <a:pt x="1742" y="3408"/>
                    </a:lnTo>
                    <a:lnTo>
                      <a:pt x="2016" y="3558"/>
                    </a:lnTo>
                    <a:lnTo>
                      <a:pt x="2264" y="3707"/>
                    </a:lnTo>
                    <a:lnTo>
                      <a:pt x="2488" y="3906"/>
                    </a:lnTo>
                    <a:lnTo>
                      <a:pt x="2687" y="4130"/>
                    </a:lnTo>
                    <a:lnTo>
                      <a:pt x="2836" y="4378"/>
                    </a:lnTo>
                    <a:lnTo>
                      <a:pt x="2961" y="4627"/>
                    </a:lnTo>
                    <a:lnTo>
                      <a:pt x="2986" y="4776"/>
                    </a:lnTo>
                    <a:lnTo>
                      <a:pt x="2961" y="4901"/>
                    </a:lnTo>
                    <a:lnTo>
                      <a:pt x="2886" y="5025"/>
                    </a:lnTo>
                    <a:lnTo>
                      <a:pt x="2762" y="5100"/>
                    </a:lnTo>
                    <a:lnTo>
                      <a:pt x="2637" y="5125"/>
                    </a:lnTo>
                    <a:lnTo>
                      <a:pt x="2538" y="5100"/>
                    </a:lnTo>
                    <a:lnTo>
                      <a:pt x="2438" y="5050"/>
                    </a:lnTo>
                    <a:lnTo>
                      <a:pt x="2364" y="4975"/>
                    </a:lnTo>
                    <a:lnTo>
                      <a:pt x="2314" y="4901"/>
                    </a:lnTo>
                    <a:lnTo>
                      <a:pt x="2190" y="4677"/>
                    </a:lnTo>
                    <a:lnTo>
                      <a:pt x="2040" y="4478"/>
                    </a:lnTo>
                    <a:lnTo>
                      <a:pt x="1866" y="4304"/>
                    </a:lnTo>
                    <a:lnTo>
                      <a:pt x="1642" y="4155"/>
                    </a:lnTo>
                    <a:lnTo>
                      <a:pt x="1419" y="4030"/>
                    </a:lnTo>
                    <a:lnTo>
                      <a:pt x="1170" y="3931"/>
                    </a:lnTo>
                    <a:lnTo>
                      <a:pt x="896" y="3881"/>
                    </a:lnTo>
                    <a:lnTo>
                      <a:pt x="623" y="3831"/>
                    </a:lnTo>
                    <a:lnTo>
                      <a:pt x="548" y="3831"/>
                    </a:lnTo>
                    <a:lnTo>
                      <a:pt x="200" y="4229"/>
                    </a:lnTo>
                    <a:lnTo>
                      <a:pt x="150" y="4354"/>
                    </a:lnTo>
                    <a:lnTo>
                      <a:pt x="76" y="4478"/>
                    </a:lnTo>
                    <a:lnTo>
                      <a:pt x="26" y="4752"/>
                    </a:lnTo>
                    <a:lnTo>
                      <a:pt x="1" y="5025"/>
                    </a:lnTo>
                    <a:lnTo>
                      <a:pt x="26" y="5324"/>
                    </a:lnTo>
                    <a:lnTo>
                      <a:pt x="76" y="5647"/>
                    </a:lnTo>
                    <a:lnTo>
                      <a:pt x="150" y="5945"/>
                    </a:lnTo>
                    <a:lnTo>
                      <a:pt x="275" y="6219"/>
                    </a:lnTo>
                    <a:lnTo>
                      <a:pt x="424" y="6468"/>
                    </a:lnTo>
                    <a:lnTo>
                      <a:pt x="623" y="6791"/>
                    </a:lnTo>
                    <a:lnTo>
                      <a:pt x="871" y="7065"/>
                    </a:lnTo>
                    <a:lnTo>
                      <a:pt x="1120" y="7363"/>
                    </a:lnTo>
                    <a:lnTo>
                      <a:pt x="1419" y="7637"/>
                    </a:lnTo>
                    <a:lnTo>
                      <a:pt x="1991" y="7114"/>
                    </a:lnTo>
                    <a:lnTo>
                      <a:pt x="2289" y="6841"/>
                    </a:lnTo>
                    <a:lnTo>
                      <a:pt x="2613" y="6592"/>
                    </a:lnTo>
                    <a:lnTo>
                      <a:pt x="2936" y="6368"/>
                    </a:lnTo>
                    <a:lnTo>
                      <a:pt x="3309" y="6119"/>
                    </a:lnTo>
                    <a:lnTo>
                      <a:pt x="3682" y="5921"/>
                    </a:lnTo>
                    <a:lnTo>
                      <a:pt x="4105" y="5722"/>
                    </a:lnTo>
                    <a:lnTo>
                      <a:pt x="4553" y="5523"/>
                    </a:lnTo>
                    <a:lnTo>
                      <a:pt x="5025" y="5373"/>
                    </a:lnTo>
                    <a:lnTo>
                      <a:pt x="5523" y="5224"/>
                    </a:lnTo>
                    <a:lnTo>
                      <a:pt x="6070" y="5100"/>
                    </a:lnTo>
                    <a:lnTo>
                      <a:pt x="6667" y="5000"/>
                    </a:lnTo>
                    <a:lnTo>
                      <a:pt x="7289" y="4926"/>
                    </a:lnTo>
                    <a:lnTo>
                      <a:pt x="7960" y="4901"/>
                    </a:lnTo>
                    <a:lnTo>
                      <a:pt x="8656" y="4876"/>
                    </a:lnTo>
                    <a:lnTo>
                      <a:pt x="8806" y="4901"/>
                    </a:lnTo>
                    <a:lnTo>
                      <a:pt x="8905" y="4975"/>
                    </a:lnTo>
                    <a:lnTo>
                      <a:pt x="9005" y="5100"/>
                    </a:lnTo>
                    <a:lnTo>
                      <a:pt x="9030" y="5224"/>
                    </a:lnTo>
                    <a:lnTo>
                      <a:pt x="9005" y="5373"/>
                    </a:lnTo>
                    <a:lnTo>
                      <a:pt x="8905" y="5473"/>
                    </a:lnTo>
                    <a:lnTo>
                      <a:pt x="8806" y="5547"/>
                    </a:lnTo>
                    <a:lnTo>
                      <a:pt x="8656" y="5597"/>
                    </a:lnTo>
                    <a:lnTo>
                      <a:pt x="8010" y="5597"/>
                    </a:lnTo>
                    <a:lnTo>
                      <a:pt x="7388" y="5647"/>
                    </a:lnTo>
                    <a:lnTo>
                      <a:pt x="6791" y="5697"/>
                    </a:lnTo>
                    <a:lnTo>
                      <a:pt x="6269" y="5796"/>
                    </a:lnTo>
                    <a:lnTo>
                      <a:pt x="5746" y="5896"/>
                    </a:lnTo>
                    <a:lnTo>
                      <a:pt x="5274" y="6045"/>
                    </a:lnTo>
                    <a:lnTo>
                      <a:pt x="4851" y="6194"/>
                    </a:lnTo>
                    <a:lnTo>
                      <a:pt x="4428" y="6368"/>
                    </a:lnTo>
                    <a:lnTo>
                      <a:pt x="4055" y="6542"/>
                    </a:lnTo>
                    <a:lnTo>
                      <a:pt x="3682" y="6741"/>
                    </a:lnTo>
                    <a:lnTo>
                      <a:pt x="3359" y="6940"/>
                    </a:lnTo>
                    <a:lnTo>
                      <a:pt x="3035" y="7164"/>
                    </a:lnTo>
                    <a:lnTo>
                      <a:pt x="2737" y="7388"/>
                    </a:lnTo>
                    <a:lnTo>
                      <a:pt x="2463" y="7637"/>
                    </a:lnTo>
                    <a:lnTo>
                      <a:pt x="1941" y="8109"/>
                    </a:lnTo>
                    <a:lnTo>
                      <a:pt x="1991" y="8159"/>
                    </a:lnTo>
                    <a:lnTo>
                      <a:pt x="2190" y="8333"/>
                    </a:lnTo>
                    <a:lnTo>
                      <a:pt x="2712" y="8806"/>
                    </a:lnTo>
                    <a:lnTo>
                      <a:pt x="2961" y="9079"/>
                    </a:lnTo>
                    <a:lnTo>
                      <a:pt x="3209" y="9328"/>
                    </a:lnTo>
                    <a:lnTo>
                      <a:pt x="3433" y="9602"/>
                    </a:lnTo>
                    <a:lnTo>
                      <a:pt x="3632" y="9900"/>
                    </a:lnTo>
                    <a:lnTo>
                      <a:pt x="3806" y="10223"/>
                    </a:lnTo>
                    <a:lnTo>
                      <a:pt x="3956" y="10547"/>
                    </a:lnTo>
                    <a:lnTo>
                      <a:pt x="4080" y="10895"/>
                    </a:lnTo>
                    <a:lnTo>
                      <a:pt x="4155" y="11243"/>
                    </a:lnTo>
                    <a:lnTo>
                      <a:pt x="4478" y="11044"/>
                    </a:lnTo>
                    <a:lnTo>
                      <a:pt x="4826" y="10845"/>
                    </a:lnTo>
                    <a:lnTo>
                      <a:pt x="5547" y="10497"/>
                    </a:lnTo>
                    <a:lnTo>
                      <a:pt x="6294" y="10223"/>
                    </a:lnTo>
                    <a:lnTo>
                      <a:pt x="7065" y="9975"/>
                    </a:lnTo>
                    <a:lnTo>
                      <a:pt x="7836" y="9801"/>
                    </a:lnTo>
                    <a:lnTo>
                      <a:pt x="8632" y="9651"/>
                    </a:lnTo>
                    <a:lnTo>
                      <a:pt x="9452" y="9577"/>
                    </a:lnTo>
                    <a:lnTo>
                      <a:pt x="10273" y="9577"/>
                    </a:lnTo>
                    <a:lnTo>
                      <a:pt x="10398" y="9602"/>
                    </a:lnTo>
                    <a:lnTo>
                      <a:pt x="10522" y="9676"/>
                    </a:lnTo>
                    <a:lnTo>
                      <a:pt x="10597" y="9801"/>
                    </a:lnTo>
                    <a:lnTo>
                      <a:pt x="10621" y="9950"/>
                    </a:lnTo>
                    <a:lnTo>
                      <a:pt x="10621" y="10000"/>
                    </a:lnTo>
                    <a:lnTo>
                      <a:pt x="10597" y="10074"/>
                    </a:lnTo>
                    <a:lnTo>
                      <a:pt x="10497" y="10174"/>
                    </a:lnTo>
                    <a:lnTo>
                      <a:pt x="10398" y="10248"/>
                    </a:lnTo>
                    <a:lnTo>
                      <a:pt x="10248" y="10298"/>
                    </a:lnTo>
                    <a:lnTo>
                      <a:pt x="9452" y="10298"/>
                    </a:lnTo>
                    <a:lnTo>
                      <a:pt x="9054" y="10323"/>
                    </a:lnTo>
                    <a:lnTo>
                      <a:pt x="8656" y="10373"/>
                    </a:lnTo>
                    <a:lnTo>
                      <a:pt x="7861" y="10522"/>
                    </a:lnTo>
                    <a:lnTo>
                      <a:pt x="7090" y="10696"/>
                    </a:lnTo>
                    <a:lnTo>
                      <a:pt x="6343" y="10945"/>
                    </a:lnTo>
                    <a:lnTo>
                      <a:pt x="5970" y="11094"/>
                    </a:lnTo>
                    <a:lnTo>
                      <a:pt x="5622" y="11243"/>
                    </a:lnTo>
                    <a:lnTo>
                      <a:pt x="5274" y="11417"/>
                    </a:lnTo>
                    <a:lnTo>
                      <a:pt x="4926" y="11591"/>
                    </a:lnTo>
                    <a:lnTo>
                      <a:pt x="4602" y="11790"/>
                    </a:lnTo>
                    <a:lnTo>
                      <a:pt x="4279" y="11989"/>
                    </a:lnTo>
                    <a:lnTo>
                      <a:pt x="4254" y="12014"/>
                    </a:lnTo>
                    <a:lnTo>
                      <a:pt x="4279" y="12537"/>
                    </a:lnTo>
                    <a:lnTo>
                      <a:pt x="4304" y="13233"/>
                    </a:lnTo>
                    <a:lnTo>
                      <a:pt x="4354" y="13556"/>
                    </a:lnTo>
                    <a:lnTo>
                      <a:pt x="4403" y="13880"/>
                    </a:lnTo>
                    <a:lnTo>
                      <a:pt x="4503" y="14178"/>
                    </a:lnTo>
                    <a:lnTo>
                      <a:pt x="4627" y="14477"/>
                    </a:lnTo>
                    <a:lnTo>
                      <a:pt x="4776" y="14775"/>
                    </a:lnTo>
                    <a:lnTo>
                      <a:pt x="4951" y="15049"/>
                    </a:lnTo>
                    <a:lnTo>
                      <a:pt x="5149" y="15322"/>
                    </a:lnTo>
                    <a:lnTo>
                      <a:pt x="5398" y="15571"/>
                    </a:lnTo>
                    <a:lnTo>
                      <a:pt x="5647" y="15820"/>
                    </a:lnTo>
                    <a:lnTo>
                      <a:pt x="5921" y="16044"/>
                    </a:lnTo>
                    <a:lnTo>
                      <a:pt x="6219" y="16243"/>
                    </a:lnTo>
                    <a:lnTo>
                      <a:pt x="6517" y="16417"/>
                    </a:lnTo>
                    <a:lnTo>
                      <a:pt x="6866" y="16591"/>
                    </a:lnTo>
                    <a:lnTo>
                      <a:pt x="7189" y="16740"/>
                    </a:lnTo>
                    <a:lnTo>
                      <a:pt x="7537" y="16864"/>
                    </a:lnTo>
                    <a:lnTo>
                      <a:pt x="7910" y="16964"/>
                    </a:lnTo>
                    <a:lnTo>
                      <a:pt x="8283" y="17014"/>
                    </a:lnTo>
                    <a:lnTo>
                      <a:pt x="8656" y="17063"/>
                    </a:lnTo>
                    <a:lnTo>
                      <a:pt x="8681" y="17063"/>
                    </a:lnTo>
                    <a:lnTo>
                      <a:pt x="8930" y="16964"/>
                    </a:lnTo>
                    <a:lnTo>
                      <a:pt x="9179" y="16840"/>
                    </a:lnTo>
                    <a:lnTo>
                      <a:pt x="9428" y="16715"/>
                    </a:lnTo>
                    <a:lnTo>
                      <a:pt x="9651" y="16541"/>
                    </a:lnTo>
                    <a:lnTo>
                      <a:pt x="9850" y="16392"/>
                    </a:lnTo>
                    <a:lnTo>
                      <a:pt x="10049" y="16193"/>
                    </a:lnTo>
                    <a:lnTo>
                      <a:pt x="10223" y="15994"/>
                    </a:lnTo>
                    <a:lnTo>
                      <a:pt x="10373" y="15795"/>
                    </a:lnTo>
                    <a:lnTo>
                      <a:pt x="10472" y="15695"/>
                    </a:lnTo>
                    <a:lnTo>
                      <a:pt x="10597" y="15646"/>
                    </a:lnTo>
                    <a:lnTo>
                      <a:pt x="10721" y="15621"/>
                    </a:lnTo>
                    <a:lnTo>
                      <a:pt x="10870" y="15670"/>
                    </a:lnTo>
                    <a:lnTo>
                      <a:pt x="10970" y="15770"/>
                    </a:lnTo>
                    <a:lnTo>
                      <a:pt x="11019" y="15894"/>
                    </a:lnTo>
                    <a:lnTo>
                      <a:pt x="11019" y="16044"/>
                    </a:lnTo>
                    <a:lnTo>
                      <a:pt x="10970" y="16168"/>
                    </a:lnTo>
                    <a:lnTo>
                      <a:pt x="10796" y="16417"/>
                    </a:lnTo>
                    <a:lnTo>
                      <a:pt x="10621" y="16641"/>
                    </a:lnTo>
                    <a:lnTo>
                      <a:pt x="10422" y="16840"/>
                    </a:lnTo>
                    <a:lnTo>
                      <a:pt x="10199" y="17038"/>
                    </a:lnTo>
                    <a:lnTo>
                      <a:pt x="9950" y="17213"/>
                    </a:lnTo>
                    <a:lnTo>
                      <a:pt x="9701" y="17362"/>
                    </a:lnTo>
                    <a:lnTo>
                      <a:pt x="9428" y="17511"/>
                    </a:lnTo>
                    <a:lnTo>
                      <a:pt x="9129" y="17635"/>
                    </a:lnTo>
                    <a:lnTo>
                      <a:pt x="9303" y="17834"/>
                    </a:lnTo>
                    <a:lnTo>
                      <a:pt x="9477" y="18009"/>
                    </a:lnTo>
                    <a:lnTo>
                      <a:pt x="9701" y="18183"/>
                    </a:lnTo>
                    <a:lnTo>
                      <a:pt x="9975" y="18307"/>
                    </a:lnTo>
                    <a:lnTo>
                      <a:pt x="10323" y="18456"/>
                    </a:lnTo>
                    <a:lnTo>
                      <a:pt x="10746" y="18556"/>
                    </a:lnTo>
                    <a:lnTo>
                      <a:pt x="11169" y="18630"/>
                    </a:lnTo>
                    <a:lnTo>
                      <a:pt x="11641" y="18655"/>
                    </a:lnTo>
                    <a:lnTo>
                      <a:pt x="12039" y="18630"/>
                    </a:lnTo>
                    <a:lnTo>
                      <a:pt x="12412" y="18605"/>
                    </a:lnTo>
                    <a:lnTo>
                      <a:pt x="12760" y="18556"/>
                    </a:lnTo>
                    <a:lnTo>
                      <a:pt x="13084" y="18481"/>
                    </a:lnTo>
                    <a:lnTo>
                      <a:pt x="13382" y="18382"/>
                    </a:lnTo>
                    <a:lnTo>
                      <a:pt x="13656" y="18257"/>
                    </a:lnTo>
                    <a:lnTo>
                      <a:pt x="13929" y="18108"/>
                    </a:lnTo>
                    <a:lnTo>
                      <a:pt x="14178" y="17959"/>
                    </a:lnTo>
                    <a:lnTo>
                      <a:pt x="14178" y="14850"/>
                    </a:lnTo>
                    <a:lnTo>
                      <a:pt x="13929" y="14601"/>
                    </a:lnTo>
                    <a:lnTo>
                      <a:pt x="13631" y="14402"/>
                    </a:lnTo>
                    <a:lnTo>
                      <a:pt x="13308" y="14228"/>
                    </a:lnTo>
                    <a:lnTo>
                      <a:pt x="12984" y="14079"/>
                    </a:lnTo>
                    <a:lnTo>
                      <a:pt x="12611" y="13979"/>
                    </a:lnTo>
                    <a:lnTo>
                      <a:pt x="12213" y="13855"/>
                    </a:lnTo>
                    <a:lnTo>
                      <a:pt x="11368" y="13681"/>
                    </a:lnTo>
                    <a:lnTo>
                      <a:pt x="10920" y="13606"/>
                    </a:lnTo>
                    <a:lnTo>
                      <a:pt x="10472" y="13581"/>
                    </a:lnTo>
                    <a:lnTo>
                      <a:pt x="10024" y="13581"/>
                    </a:lnTo>
                    <a:lnTo>
                      <a:pt x="9602" y="13631"/>
                    </a:lnTo>
                    <a:lnTo>
                      <a:pt x="9154" y="13681"/>
                    </a:lnTo>
                    <a:lnTo>
                      <a:pt x="8731" y="13780"/>
                    </a:lnTo>
                    <a:lnTo>
                      <a:pt x="8308" y="13929"/>
                    </a:lnTo>
                    <a:lnTo>
                      <a:pt x="7910" y="14079"/>
                    </a:lnTo>
                    <a:lnTo>
                      <a:pt x="7761" y="14104"/>
                    </a:lnTo>
                    <a:lnTo>
                      <a:pt x="7637" y="14104"/>
                    </a:lnTo>
                    <a:lnTo>
                      <a:pt x="7512" y="14029"/>
                    </a:lnTo>
                    <a:lnTo>
                      <a:pt x="7438" y="13905"/>
                    </a:lnTo>
                    <a:lnTo>
                      <a:pt x="7388" y="13780"/>
                    </a:lnTo>
                    <a:lnTo>
                      <a:pt x="7413" y="13631"/>
                    </a:lnTo>
                    <a:lnTo>
                      <a:pt x="7487" y="13531"/>
                    </a:lnTo>
                    <a:lnTo>
                      <a:pt x="7612" y="13432"/>
                    </a:lnTo>
                    <a:lnTo>
                      <a:pt x="8060" y="13258"/>
                    </a:lnTo>
                    <a:lnTo>
                      <a:pt x="8532" y="13109"/>
                    </a:lnTo>
                    <a:lnTo>
                      <a:pt x="9005" y="12984"/>
                    </a:lnTo>
                    <a:lnTo>
                      <a:pt x="9502" y="12910"/>
                    </a:lnTo>
                    <a:lnTo>
                      <a:pt x="10000" y="12885"/>
                    </a:lnTo>
                    <a:lnTo>
                      <a:pt x="10497" y="12860"/>
                    </a:lnTo>
                    <a:lnTo>
                      <a:pt x="10994" y="12910"/>
                    </a:lnTo>
                    <a:lnTo>
                      <a:pt x="11492" y="12984"/>
                    </a:lnTo>
                    <a:lnTo>
                      <a:pt x="12238" y="13134"/>
                    </a:lnTo>
                    <a:lnTo>
                      <a:pt x="12611" y="13233"/>
                    </a:lnTo>
                    <a:lnTo>
                      <a:pt x="12959" y="13332"/>
                    </a:lnTo>
                    <a:lnTo>
                      <a:pt x="13283" y="13432"/>
                    </a:lnTo>
                    <a:lnTo>
                      <a:pt x="13606" y="13581"/>
                    </a:lnTo>
                    <a:lnTo>
                      <a:pt x="13905" y="13730"/>
                    </a:lnTo>
                    <a:lnTo>
                      <a:pt x="14178" y="13905"/>
                    </a:lnTo>
                    <a:lnTo>
                      <a:pt x="14178" y="8383"/>
                    </a:lnTo>
                    <a:lnTo>
                      <a:pt x="13432" y="8184"/>
                    </a:lnTo>
                    <a:lnTo>
                      <a:pt x="12686" y="8035"/>
                    </a:lnTo>
                    <a:lnTo>
                      <a:pt x="11915" y="7935"/>
                    </a:lnTo>
                    <a:lnTo>
                      <a:pt x="11169" y="7885"/>
                    </a:lnTo>
                    <a:lnTo>
                      <a:pt x="10398" y="7910"/>
                    </a:lnTo>
                    <a:lnTo>
                      <a:pt x="9602" y="7985"/>
                    </a:lnTo>
                    <a:lnTo>
                      <a:pt x="8831" y="8084"/>
                    </a:lnTo>
                    <a:lnTo>
                      <a:pt x="8035" y="8259"/>
                    </a:lnTo>
                    <a:lnTo>
                      <a:pt x="7960" y="8283"/>
                    </a:lnTo>
                    <a:lnTo>
                      <a:pt x="7885" y="8259"/>
                    </a:lnTo>
                    <a:lnTo>
                      <a:pt x="7761" y="8234"/>
                    </a:lnTo>
                    <a:lnTo>
                      <a:pt x="7662" y="8134"/>
                    </a:lnTo>
                    <a:lnTo>
                      <a:pt x="7587" y="8010"/>
                    </a:lnTo>
                    <a:lnTo>
                      <a:pt x="7587" y="7861"/>
                    </a:lnTo>
                    <a:lnTo>
                      <a:pt x="7637" y="7736"/>
                    </a:lnTo>
                    <a:lnTo>
                      <a:pt x="7736" y="7637"/>
                    </a:lnTo>
                    <a:lnTo>
                      <a:pt x="7861" y="7562"/>
                    </a:lnTo>
                    <a:lnTo>
                      <a:pt x="8681" y="7388"/>
                    </a:lnTo>
                    <a:lnTo>
                      <a:pt x="9477" y="7264"/>
                    </a:lnTo>
                    <a:lnTo>
                      <a:pt x="10273" y="7189"/>
                    </a:lnTo>
                    <a:lnTo>
                      <a:pt x="11069" y="7189"/>
                    </a:lnTo>
                    <a:lnTo>
                      <a:pt x="11865" y="7214"/>
                    </a:lnTo>
                    <a:lnTo>
                      <a:pt x="12636" y="7313"/>
                    </a:lnTo>
                    <a:lnTo>
                      <a:pt x="13407" y="7438"/>
                    </a:lnTo>
                    <a:lnTo>
                      <a:pt x="14178" y="7637"/>
                    </a:lnTo>
                    <a:lnTo>
                      <a:pt x="14178" y="6244"/>
                    </a:lnTo>
                    <a:lnTo>
                      <a:pt x="14178" y="5945"/>
                    </a:lnTo>
                    <a:lnTo>
                      <a:pt x="14153" y="5622"/>
                    </a:lnTo>
                    <a:lnTo>
                      <a:pt x="14054" y="5000"/>
                    </a:lnTo>
                    <a:lnTo>
                      <a:pt x="13929" y="4378"/>
                    </a:lnTo>
                    <a:lnTo>
                      <a:pt x="13755" y="3732"/>
                    </a:lnTo>
                    <a:lnTo>
                      <a:pt x="13308" y="3483"/>
                    </a:lnTo>
                    <a:lnTo>
                      <a:pt x="12860" y="3234"/>
                    </a:lnTo>
                    <a:lnTo>
                      <a:pt x="12362" y="3035"/>
                    </a:lnTo>
                    <a:lnTo>
                      <a:pt x="11865" y="2861"/>
                    </a:lnTo>
                    <a:lnTo>
                      <a:pt x="11368" y="2712"/>
                    </a:lnTo>
                    <a:lnTo>
                      <a:pt x="10845" y="2612"/>
                    </a:lnTo>
                    <a:lnTo>
                      <a:pt x="10323" y="2513"/>
                    </a:lnTo>
                    <a:lnTo>
                      <a:pt x="9801" y="2463"/>
                    </a:lnTo>
                    <a:lnTo>
                      <a:pt x="9253" y="2438"/>
                    </a:lnTo>
                    <a:lnTo>
                      <a:pt x="8706" y="2438"/>
                    </a:lnTo>
                    <a:lnTo>
                      <a:pt x="8184" y="2463"/>
                    </a:lnTo>
                    <a:lnTo>
                      <a:pt x="7637" y="2538"/>
                    </a:lnTo>
                    <a:lnTo>
                      <a:pt x="7090" y="2637"/>
                    </a:lnTo>
                    <a:lnTo>
                      <a:pt x="6567" y="2762"/>
                    </a:lnTo>
                    <a:lnTo>
                      <a:pt x="6020" y="2911"/>
                    </a:lnTo>
                    <a:lnTo>
                      <a:pt x="5498" y="3110"/>
                    </a:lnTo>
                    <a:lnTo>
                      <a:pt x="5348" y="3135"/>
                    </a:lnTo>
                    <a:lnTo>
                      <a:pt x="5224" y="3110"/>
                    </a:lnTo>
                    <a:lnTo>
                      <a:pt x="5125" y="3010"/>
                    </a:lnTo>
                    <a:lnTo>
                      <a:pt x="5025" y="2911"/>
                    </a:lnTo>
                    <a:lnTo>
                      <a:pt x="5000" y="2762"/>
                    </a:lnTo>
                    <a:lnTo>
                      <a:pt x="5050" y="2637"/>
                    </a:lnTo>
                    <a:lnTo>
                      <a:pt x="5125" y="2513"/>
                    </a:lnTo>
                    <a:lnTo>
                      <a:pt x="5249" y="2438"/>
                    </a:lnTo>
                    <a:lnTo>
                      <a:pt x="5746" y="2264"/>
                    </a:lnTo>
                    <a:lnTo>
                      <a:pt x="6269" y="2090"/>
                    </a:lnTo>
                    <a:lnTo>
                      <a:pt x="6816" y="1966"/>
                    </a:lnTo>
                    <a:lnTo>
                      <a:pt x="7338" y="1866"/>
                    </a:lnTo>
                    <a:lnTo>
                      <a:pt x="7861" y="1792"/>
                    </a:lnTo>
                    <a:lnTo>
                      <a:pt x="8408" y="1742"/>
                    </a:lnTo>
                    <a:lnTo>
                      <a:pt x="8930" y="1717"/>
                    </a:lnTo>
                    <a:lnTo>
                      <a:pt x="9477" y="1742"/>
                    </a:lnTo>
                    <a:lnTo>
                      <a:pt x="10000" y="1767"/>
                    </a:lnTo>
                    <a:lnTo>
                      <a:pt x="10522" y="1841"/>
                    </a:lnTo>
                    <a:lnTo>
                      <a:pt x="11044" y="1916"/>
                    </a:lnTo>
                    <a:lnTo>
                      <a:pt x="11542" y="2040"/>
                    </a:lnTo>
                    <a:lnTo>
                      <a:pt x="12039" y="2190"/>
                    </a:lnTo>
                    <a:lnTo>
                      <a:pt x="12537" y="2339"/>
                    </a:lnTo>
                    <a:lnTo>
                      <a:pt x="13009" y="2538"/>
                    </a:lnTo>
                    <a:lnTo>
                      <a:pt x="13482" y="2762"/>
                    </a:lnTo>
                    <a:lnTo>
                      <a:pt x="13482" y="2762"/>
                    </a:lnTo>
                    <a:lnTo>
                      <a:pt x="13357" y="2438"/>
                    </a:lnTo>
                    <a:lnTo>
                      <a:pt x="13233" y="2115"/>
                    </a:lnTo>
                    <a:lnTo>
                      <a:pt x="13084" y="1792"/>
                    </a:lnTo>
                    <a:lnTo>
                      <a:pt x="12885" y="1493"/>
                    </a:lnTo>
                    <a:lnTo>
                      <a:pt x="12661" y="1220"/>
                    </a:lnTo>
                    <a:lnTo>
                      <a:pt x="12387" y="946"/>
                    </a:lnTo>
                    <a:lnTo>
                      <a:pt x="12089" y="722"/>
                    </a:lnTo>
                    <a:lnTo>
                      <a:pt x="11691" y="523"/>
                    </a:lnTo>
                    <a:lnTo>
                      <a:pt x="11392" y="399"/>
                    </a:lnTo>
                    <a:lnTo>
                      <a:pt x="11069" y="299"/>
                    </a:lnTo>
                    <a:lnTo>
                      <a:pt x="10721" y="200"/>
                    </a:lnTo>
                    <a:lnTo>
                      <a:pt x="10373" y="125"/>
                    </a:lnTo>
                    <a:lnTo>
                      <a:pt x="10024" y="76"/>
                    </a:lnTo>
                    <a:lnTo>
                      <a:pt x="9651" y="26"/>
                    </a:lnTo>
                    <a:lnTo>
                      <a:pt x="9278" y="1"/>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88" name="Google Shape;88;p15"/>
              <p:cNvSpPr/>
              <p:nvPr/>
            </p:nvSpPr>
            <p:spPr>
              <a:xfrm>
                <a:off x="2200212" y="2307826"/>
                <a:ext cx="421051" cy="461028"/>
              </a:xfrm>
              <a:custGeom>
                <a:avLst/>
                <a:gdLst/>
                <a:ahLst/>
                <a:cxnLst/>
                <a:rect l="l" t="t" r="r" b="b"/>
                <a:pathLst>
                  <a:path w="20422" h="22361" extrusionOk="0">
                    <a:moveTo>
                      <a:pt x="5572" y="0"/>
                    </a:moveTo>
                    <a:lnTo>
                      <a:pt x="5199" y="149"/>
                    </a:lnTo>
                    <a:lnTo>
                      <a:pt x="4876" y="323"/>
                    </a:lnTo>
                    <a:lnTo>
                      <a:pt x="4528" y="498"/>
                    </a:lnTo>
                    <a:lnTo>
                      <a:pt x="4204" y="697"/>
                    </a:lnTo>
                    <a:lnTo>
                      <a:pt x="3881" y="896"/>
                    </a:lnTo>
                    <a:lnTo>
                      <a:pt x="3583" y="1119"/>
                    </a:lnTo>
                    <a:lnTo>
                      <a:pt x="3284" y="1343"/>
                    </a:lnTo>
                    <a:lnTo>
                      <a:pt x="3011" y="1592"/>
                    </a:lnTo>
                    <a:lnTo>
                      <a:pt x="2737" y="1841"/>
                    </a:lnTo>
                    <a:lnTo>
                      <a:pt x="2488" y="2089"/>
                    </a:lnTo>
                    <a:lnTo>
                      <a:pt x="2239" y="2363"/>
                    </a:lnTo>
                    <a:lnTo>
                      <a:pt x="2016" y="2661"/>
                    </a:lnTo>
                    <a:lnTo>
                      <a:pt x="1817" y="2935"/>
                    </a:lnTo>
                    <a:lnTo>
                      <a:pt x="1618" y="3234"/>
                    </a:lnTo>
                    <a:lnTo>
                      <a:pt x="1444" y="3532"/>
                    </a:lnTo>
                    <a:lnTo>
                      <a:pt x="1294" y="3855"/>
                    </a:lnTo>
                    <a:lnTo>
                      <a:pt x="1145" y="4179"/>
                    </a:lnTo>
                    <a:lnTo>
                      <a:pt x="1021" y="4527"/>
                    </a:lnTo>
                    <a:lnTo>
                      <a:pt x="921" y="4850"/>
                    </a:lnTo>
                    <a:lnTo>
                      <a:pt x="822" y="5198"/>
                    </a:lnTo>
                    <a:lnTo>
                      <a:pt x="772" y="5547"/>
                    </a:lnTo>
                    <a:lnTo>
                      <a:pt x="722" y="5920"/>
                    </a:lnTo>
                    <a:lnTo>
                      <a:pt x="697" y="6268"/>
                    </a:lnTo>
                    <a:lnTo>
                      <a:pt x="697" y="6616"/>
                    </a:lnTo>
                    <a:lnTo>
                      <a:pt x="722" y="6964"/>
                    </a:lnTo>
                    <a:lnTo>
                      <a:pt x="747" y="7313"/>
                    </a:lnTo>
                    <a:lnTo>
                      <a:pt x="797" y="7661"/>
                    </a:lnTo>
                    <a:lnTo>
                      <a:pt x="871" y="8009"/>
                    </a:lnTo>
                    <a:lnTo>
                      <a:pt x="971" y="8357"/>
                    </a:lnTo>
                    <a:lnTo>
                      <a:pt x="1095" y="8705"/>
                    </a:lnTo>
                    <a:lnTo>
                      <a:pt x="1220" y="9029"/>
                    </a:lnTo>
                    <a:lnTo>
                      <a:pt x="1369" y="9377"/>
                    </a:lnTo>
                    <a:lnTo>
                      <a:pt x="1742" y="8954"/>
                    </a:lnTo>
                    <a:lnTo>
                      <a:pt x="2165" y="8581"/>
                    </a:lnTo>
                    <a:lnTo>
                      <a:pt x="2613" y="8258"/>
                    </a:lnTo>
                    <a:lnTo>
                      <a:pt x="3110" y="7934"/>
                    </a:lnTo>
                    <a:lnTo>
                      <a:pt x="3607" y="7661"/>
                    </a:lnTo>
                    <a:lnTo>
                      <a:pt x="4155" y="7437"/>
                    </a:lnTo>
                    <a:lnTo>
                      <a:pt x="4702" y="7263"/>
                    </a:lnTo>
                    <a:lnTo>
                      <a:pt x="5299" y="7114"/>
                    </a:lnTo>
                    <a:lnTo>
                      <a:pt x="5423" y="7114"/>
                    </a:lnTo>
                    <a:lnTo>
                      <a:pt x="5572" y="7163"/>
                    </a:lnTo>
                    <a:lnTo>
                      <a:pt x="5647" y="7263"/>
                    </a:lnTo>
                    <a:lnTo>
                      <a:pt x="5722" y="7387"/>
                    </a:lnTo>
                    <a:lnTo>
                      <a:pt x="5722" y="7536"/>
                    </a:lnTo>
                    <a:lnTo>
                      <a:pt x="5672" y="7661"/>
                    </a:lnTo>
                    <a:lnTo>
                      <a:pt x="5572" y="7760"/>
                    </a:lnTo>
                    <a:lnTo>
                      <a:pt x="5448" y="7810"/>
                    </a:lnTo>
                    <a:lnTo>
                      <a:pt x="4876" y="7934"/>
                    </a:lnTo>
                    <a:lnTo>
                      <a:pt x="4354" y="8133"/>
                    </a:lnTo>
                    <a:lnTo>
                      <a:pt x="3831" y="8357"/>
                    </a:lnTo>
                    <a:lnTo>
                      <a:pt x="3359" y="8606"/>
                    </a:lnTo>
                    <a:lnTo>
                      <a:pt x="2911" y="8904"/>
                    </a:lnTo>
                    <a:lnTo>
                      <a:pt x="2488" y="9228"/>
                    </a:lnTo>
                    <a:lnTo>
                      <a:pt x="2115" y="9601"/>
                    </a:lnTo>
                    <a:lnTo>
                      <a:pt x="1767" y="9999"/>
                    </a:lnTo>
                    <a:lnTo>
                      <a:pt x="2239" y="10521"/>
                    </a:lnTo>
                    <a:lnTo>
                      <a:pt x="2488" y="10795"/>
                    </a:lnTo>
                    <a:lnTo>
                      <a:pt x="2737" y="11043"/>
                    </a:lnTo>
                    <a:lnTo>
                      <a:pt x="3011" y="11267"/>
                    </a:lnTo>
                    <a:lnTo>
                      <a:pt x="3309" y="11491"/>
                    </a:lnTo>
                    <a:lnTo>
                      <a:pt x="3632" y="11690"/>
                    </a:lnTo>
                    <a:lnTo>
                      <a:pt x="3956" y="11864"/>
                    </a:lnTo>
                    <a:lnTo>
                      <a:pt x="4354" y="12014"/>
                    </a:lnTo>
                    <a:lnTo>
                      <a:pt x="4776" y="12138"/>
                    </a:lnTo>
                    <a:lnTo>
                      <a:pt x="5224" y="12213"/>
                    </a:lnTo>
                    <a:lnTo>
                      <a:pt x="5672" y="12237"/>
                    </a:lnTo>
                    <a:lnTo>
                      <a:pt x="6120" y="12213"/>
                    </a:lnTo>
                    <a:lnTo>
                      <a:pt x="6343" y="12188"/>
                    </a:lnTo>
                    <a:lnTo>
                      <a:pt x="6542" y="12113"/>
                    </a:lnTo>
                    <a:lnTo>
                      <a:pt x="6741" y="12063"/>
                    </a:lnTo>
                    <a:lnTo>
                      <a:pt x="6940" y="11964"/>
                    </a:lnTo>
                    <a:lnTo>
                      <a:pt x="7139" y="11864"/>
                    </a:lnTo>
                    <a:lnTo>
                      <a:pt x="7313" y="11740"/>
                    </a:lnTo>
                    <a:lnTo>
                      <a:pt x="7438" y="11690"/>
                    </a:lnTo>
                    <a:lnTo>
                      <a:pt x="7587" y="11690"/>
                    </a:lnTo>
                    <a:lnTo>
                      <a:pt x="7711" y="11715"/>
                    </a:lnTo>
                    <a:lnTo>
                      <a:pt x="7811" y="11815"/>
                    </a:lnTo>
                    <a:lnTo>
                      <a:pt x="7885" y="11939"/>
                    </a:lnTo>
                    <a:lnTo>
                      <a:pt x="7885" y="12088"/>
                    </a:lnTo>
                    <a:lnTo>
                      <a:pt x="7836" y="12213"/>
                    </a:lnTo>
                    <a:lnTo>
                      <a:pt x="7736" y="12312"/>
                    </a:lnTo>
                    <a:lnTo>
                      <a:pt x="7463" y="12511"/>
                    </a:lnTo>
                    <a:lnTo>
                      <a:pt x="7139" y="12660"/>
                    </a:lnTo>
                    <a:lnTo>
                      <a:pt x="6816" y="12785"/>
                    </a:lnTo>
                    <a:lnTo>
                      <a:pt x="6468" y="12859"/>
                    </a:lnTo>
                    <a:lnTo>
                      <a:pt x="6468" y="13158"/>
                    </a:lnTo>
                    <a:lnTo>
                      <a:pt x="6518" y="13431"/>
                    </a:lnTo>
                    <a:lnTo>
                      <a:pt x="6567" y="13730"/>
                    </a:lnTo>
                    <a:lnTo>
                      <a:pt x="6642" y="14003"/>
                    </a:lnTo>
                    <a:lnTo>
                      <a:pt x="6766" y="14277"/>
                    </a:lnTo>
                    <a:lnTo>
                      <a:pt x="6891" y="14551"/>
                    </a:lnTo>
                    <a:lnTo>
                      <a:pt x="7065" y="14824"/>
                    </a:lnTo>
                    <a:lnTo>
                      <a:pt x="7239" y="15073"/>
                    </a:lnTo>
                    <a:lnTo>
                      <a:pt x="7438" y="15297"/>
                    </a:lnTo>
                    <a:lnTo>
                      <a:pt x="7662" y="15521"/>
                    </a:lnTo>
                    <a:lnTo>
                      <a:pt x="7885" y="15744"/>
                    </a:lnTo>
                    <a:lnTo>
                      <a:pt x="8159" y="15943"/>
                    </a:lnTo>
                    <a:lnTo>
                      <a:pt x="8433" y="16117"/>
                    </a:lnTo>
                    <a:lnTo>
                      <a:pt x="8706" y="16267"/>
                    </a:lnTo>
                    <a:lnTo>
                      <a:pt x="9005" y="16416"/>
                    </a:lnTo>
                    <a:lnTo>
                      <a:pt x="9328" y="16515"/>
                    </a:lnTo>
                    <a:lnTo>
                      <a:pt x="9776" y="16665"/>
                    </a:lnTo>
                    <a:lnTo>
                      <a:pt x="10223" y="16739"/>
                    </a:lnTo>
                    <a:lnTo>
                      <a:pt x="11169" y="16889"/>
                    </a:lnTo>
                    <a:lnTo>
                      <a:pt x="11865" y="17013"/>
                    </a:lnTo>
                    <a:lnTo>
                      <a:pt x="11965" y="16963"/>
                    </a:lnTo>
                    <a:lnTo>
                      <a:pt x="12512" y="16839"/>
                    </a:lnTo>
                    <a:lnTo>
                      <a:pt x="12885" y="16739"/>
                    </a:lnTo>
                    <a:lnTo>
                      <a:pt x="13208" y="16615"/>
                    </a:lnTo>
                    <a:lnTo>
                      <a:pt x="13581" y="16441"/>
                    </a:lnTo>
                    <a:lnTo>
                      <a:pt x="13805" y="16341"/>
                    </a:lnTo>
                    <a:lnTo>
                      <a:pt x="13979" y="16217"/>
                    </a:lnTo>
                    <a:lnTo>
                      <a:pt x="14178" y="16068"/>
                    </a:lnTo>
                    <a:lnTo>
                      <a:pt x="14327" y="15894"/>
                    </a:lnTo>
                    <a:lnTo>
                      <a:pt x="14502" y="15744"/>
                    </a:lnTo>
                    <a:lnTo>
                      <a:pt x="14626" y="15570"/>
                    </a:lnTo>
                    <a:lnTo>
                      <a:pt x="14725" y="15396"/>
                    </a:lnTo>
                    <a:lnTo>
                      <a:pt x="14825" y="15197"/>
                    </a:lnTo>
                    <a:lnTo>
                      <a:pt x="14899" y="15098"/>
                    </a:lnTo>
                    <a:lnTo>
                      <a:pt x="14999" y="14998"/>
                    </a:lnTo>
                    <a:lnTo>
                      <a:pt x="15148" y="14973"/>
                    </a:lnTo>
                    <a:lnTo>
                      <a:pt x="15273" y="14998"/>
                    </a:lnTo>
                    <a:lnTo>
                      <a:pt x="15397" y="15073"/>
                    </a:lnTo>
                    <a:lnTo>
                      <a:pt x="15472" y="15197"/>
                    </a:lnTo>
                    <a:lnTo>
                      <a:pt x="15496" y="15322"/>
                    </a:lnTo>
                    <a:lnTo>
                      <a:pt x="15472" y="15471"/>
                    </a:lnTo>
                    <a:lnTo>
                      <a:pt x="15372" y="15695"/>
                    </a:lnTo>
                    <a:lnTo>
                      <a:pt x="15223" y="15943"/>
                    </a:lnTo>
                    <a:lnTo>
                      <a:pt x="15049" y="16167"/>
                    </a:lnTo>
                    <a:lnTo>
                      <a:pt x="14875" y="16391"/>
                    </a:lnTo>
                    <a:lnTo>
                      <a:pt x="14651" y="16590"/>
                    </a:lnTo>
                    <a:lnTo>
                      <a:pt x="14402" y="16789"/>
                    </a:lnTo>
                    <a:lnTo>
                      <a:pt x="14153" y="16938"/>
                    </a:lnTo>
                    <a:lnTo>
                      <a:pt x="13905" y="17087"/>
                    </a:lnTo>
                    <a:lnTo>
                      <a:pt x="13581" y="17237"/>
                    </a:lnTo>
                    <a:lnTo>
                      <a:pt x="13283" y="17361"/>
                    </a:lnTo>
                    <a:lnTo>
                      <a:pt x="13656" y="17510"/>
                    </a:lnTo>
                    <a:lnTo>
                      <a:pt x="14029" y="17709"/>
                    </a:lnTo>
                    <a:lnTo>
                      <a:pt x="14377" y="17933"/>
                    </a:lnTo>
                    <a:lnTo>
                      <a:pt x="14676" y="18207"/>
                    </a:lnTo>
                    <a:lnTo>
                      <a:pt x="14825" y="18356"/>
                    </a:lnTo>
                    <a:lnTo>
                      <a:pt x="14949" y="18505"/>
                    </a:lnTo>
                    <a:lnTo>
                      <a:pt x="15049" y="18654"/>
                    </a:lnTo>
                    <a:lnTo>
                      <a:pt x="15148" y="18829"/>
                    </a:lnTo>
                    <a:lnTo>
                      <a:pt x="15223" y="19003"/>
                    </a:lnTo>
                    <a:lnTo>
                      <a:pt x="15297" y="19177"/>
                    </a:lnTo>
                    <a:lnTo>
                      <a:pt x="15322" y="19376"/>
                    </a:lnTo>
                    <a:lnTo>
                      <a:pt x="15347" y="19575"/>
                    </a:lnTo>
                    <a:lnTo>
                      <a:pt x="15322" y="19724"/>
                    </a:lnTo>
                    <a:lnTo>
                      <a:pt x="15248" y="19823"/>
                    </a:lnTo>
                    <a:lnTo>
                      <a:pt x="15148" y="19898"/>
                    </a:lnTo>
                    <a:lnTo>
                      <a:pt x="14999" y="19948"/>
                    </a:lnTo>
                    <a:lnTo>
                      <a:pt x="14974" y="19948"/>
                    </a:lnTo>
                    <a:lnTo>
                      <a:pt x="14850" y="19923"/>
                    </a:lnTo>
                    <a:lnTo>
                      <a:pt x="14750" y="19848"/>
                    </a:lnTo>
                    <a:lnTo>
                      <a:pt x="14651" y="19724"/>
                    </a:lnTo>
                    <a:lnTo>
                      <a:pt x="14626" y="19600"/>
                    </a:lnTo>
                    <a:lnTo>
                      <a:pt x="14626" y="19450"/>
                    </a:lnTo>
                    <a:lnTo>
                      <a:pt x="14576" y="19301"/>
                    </a:lnTo>
                    <a:lnTo>
                      <a:pt x="14526" y="19152"/>
                    </a:lnTo>
                    <a:lnTo>
                      <a:pt x="14427" y="19028"/>
                    </a:lnTo>
                    <a:lnTo>
                      <a:pt x="14327" y="18878"/>
                    </a:lnTo>
                    <a:lnTo>
                      <a:pt x="14228" y="18754"/>
                    </a:lnTo>
                    <a:lnTo>
                      <a:pt x="13954" y="18530"/>
                    </a:lnTo>
                    <a:lnTo>
                      <a:pt x="13656" y="18306"/>
                    </a:lnTo>
                    <a:lnTo>
                      <a:pt x="13308" y="18132"/>
                    </a:lnTo>
                    <a:lnTo>
                      <a:pt x="12959" y="17983"/>
                    </a:lnTo>
                    <a:lnTo>
                      <a:pt x="12586" y="17883"/>
                    </a:lnTo>
                    <a:lnTo>
                      <a:pt x="12213" y="17784"/>
                    </a:lnTo>
                    <a:lnTo>
                      <a:pt x="11840" y="17734"/>
                    </a:lnTo>
                    <a:lnTo>
                      <a:pt x="11069" y="17610"/>
                    </a:lnTo>
                    <a:lnTo>
                      <a:pt x="10895" y="17585"/>
                    </a:lnTo>
                    <a:lnTo>
                      <a:pt x="10995" y="17859"/>
                    </a:lnTo>
                    <a:lnTo>
                      <a:pt x="11019" y="18132"/>
                    </a:lnTo>
                    <a:lnTo>
                      <a:pt x="11044" y="18431"/>
                    </a:lnTo>
                    <a:lnTo>
                      <a:pt x="11019" y="18704"/>
                    </a:lnTo>
                    <a:lnTo>
                      <a:pt x="10945" y="18978"/>
                    </a:lnTo>
                    <a:lnTo>
                      <a:pt x="10845" y="19251"/>
                    </a:lnTo>
                    <a:lnTo>
                      <a:pt x="10696" y="19525"/>
                    </a:lnTo>
                    <a:lnTo>
                      <a:pt x="10522" y="19749"/>
                    </a:lnTo>
                    <a:lnTo>
                      <a:pt x="10472" y="19823"/>
                    </a:lnTo>
                    <a:lnTo>
                      <a:pt x="10398" y="19848"/>
                    </a:lnTo>
                    <a:lnTo>
                      <a:pt x="10323" y="19873"/>
                    </a:lnTo>
                    <a:lnTo>
                      <a:pt x="10124" y="19873"/>
                    </a:lnTo>
                    <a:lnTo>
                      <a:pt x="10025" y="19799"/>
                    </a:lnTo>
                    <a:lnTo>
                      <a:pt x="9925" y="19699"/>
                    </a:lnTo>
                    <a:lnTo>
                      <a:pt x="9900" y="19550"/>
                    </a:lnTo>
                    <a:lnTo>
                      <a:pt x="9900" y="19425"/>
                    </a:lnTo>
                    <a:lnTo>
                      <a:pt x="9975" y="19301"/>
                    </a:lnTo>
                    <a:lnTo>
                      <a:pt x="10124" y="19077"/>
                    </a:lnTo>
                    <a:lnTo>
                      <a:pt x="10223" y="18853"/>
                    </a:lnTo>
                    <a:lnTo>
                      <a:pt x="10298" y="18630"/>
                    </a:lnTo>
                    <a:lnTo>
                      <a:pt x="10323" y="18381"/>
                    </a:lnTo>
                    <a:lnTo>
                      <a:pt x="10323" y="18132"/>
                    </a:lnTo>
                    <a:lnTo>
                      <a:pt x="10273" y="17883"/>
                    </a:lnTo>
                    <a:lnTo>
                      <a:pt x="10174" y="17660"/>
                    </a:lnTo>
                    <a:lnTo>
                      <a:pt x="10025" y="17436"/>
                    </a:lnTo>
                    <a:lnTo>
                      <a:pt x="9552" y="17336"/>
                    </a:lnTo>
                    <a:lnTo>
                      <a:pt x="9104" y="17212"/>
                    </a:lnTo>
                    <a:lnTo>
                      <a:pt x="8632" y="17013"/>
                    </a:lnTo>
                    <a:lnTo>
                      <a:pt x="8209" y="16814"/>
                    </a:lnTo>
                    <a:lnTo>
                      <a:pt x="7811" y="16565"/>
                    </a:lnTo>
                    <a:lnTo>
                      <a:pt x="7438" y="16267"/>
                    </a:lnTo>
                    <a:lnTo>
                      <a:pt x="7164" y="16491"/>
                    </a:lnTo>
                    <a:lnTo>
                      <a:pt x="6891" y="16690"/>
                    </a:lnTo>
                    <a:lnTo>
                      <a:pt x="6592" y="16864"/>
                    </a:lnTo>
                    <a:lnTo>
                      <a:pt x="6269" y="17013"/>
                    </a:lnTo>
                    <a:lnTo>
                      <a:pt x="5945" y="17162"/>
                    </a:lnTo>
                    <a:lnTo>
                      <a:pt x="5597" y="17262"/>
                    </a:lnTo>
                    <a:lnTo>
                      <a:pt x="5249" y="17361"/>
                    </a:lnTo>
                    <a:lnTo>
                      <a:pt x="4901" y="17411"/>
                    </a:lnTo>
                    <a:lnTo>
                      <a:pt x="4851" y="17411"/>
                    </a:lnTo>
                    <a:lnTo>
                      <a:pt x="4727" y="17386"/>
                    </a:lnTo>
                    <a:lnTo>
                      <a:pt x="4602" y="17336"/>
                    </a:lnTo>
                    <a:lnTo>
                      <a:pt x="4528" y="17237"/>
                    </a:lnTo>
                    <a:lnTo>
                      <a:pt x="4503" y="17112"/>
                    </a:lnTo>
                    <a:lnTo>
                      <a:pt x="4503" y="16963"/>
                    </a:lnTo>
                    <a:lnTo>
                      <a:pt x="4553" y="16839"/>
                    </a:lnTo>
                    <a:lnTo>
                      <a:pt x="4652" y="16764"/>
                    </a:lnTo>
                    <a:lnTo>
                      <a:pt x="4801" y="16714"/>
                    </a:lnTo>
                    <a:lnTo>
                      <a:pt x="5100" y="16665"/>
                    </a:lnTo>
                    <a:lnTo>
                      <a:pt x="5373" y="16590"/>
                    </a:lnTo>
                    <a:lnTo>
                      <a:pt x="5672" y="16491"/>
                    </a:lnTo>
                    <a:lnTo>
                      <a:pt x="5945" y="16391"/>
                    </a:lnTo>
                    <a:lnTo>
                      <a:pt x="6194" y="16267"/>
                    </a:lnTo>
                    <a:lnTo>
                      <a:pt x="6443" y="16117"/>
                    </a:lnTo>
                    <a:lnTo>
                      <a:pt x="6692" y="15943"/>
                    </a:lnTo>
                    <a:lnTo>
                      <a:pt x="6915" y="15794"/>
                    </a:lnTo>
                    <a:lnTo>
                      <a:pt x="6642" y="15471"/>
                    </a:lnTo>
                    <a:lnTo>
                      <a:pt x="6418" y="15147"/>
                    </a:lnTo>
                    <a:lnTo>
                      <a:pt x="6219" y="14799"/>
                    </a:lnTo>
                    <a:lnTo>
                      <a:pt x="6070" y="14451"/>
                    </a:lnTo>
                    <a:lnTo>
                      <a:pt x="5921" y="14078"/>
                    </a:lnTo>
                    <a:lnTo>
                      <a:pt x="5846" y="13705"/>
                    </a:lnTo>
                    <a:lnTo>
                      <a:pt x="5771" y="13332"/>
                    </a:lnTo>
                    <a:lnTo>
                      <a:pt x="5771" y="12959"/>
                    </a:lnTo>
                    <a:lnTo>
                      <a:pt x="5398" y="12959"/>
                    </a:lnTo>
                    <a:lnTo>
                      <a:pt x="5125" y="12934"/>
                    </a:lnTo>
                    <a:lnTo>
                      <a:pt x="4602" y="12834"/>
                    </a:lnTo>
                    <a:lnTo>
                      <a:pt x="4105" y="12685"/>
                    </a:lnTo>
                    <a:lnTo>
                      <a:pt x="3657" y="12511"/>
                    </a:lnTo>
                    <a:lnTo>
                      <a:pt x="3284" y="12312"/>
                    </a:lnTo>
                    <a:lnTo>
                      <a:pt x="2911" y="12088"/>
                    </a:lnTo>
                    <a:lnTo>
                      <a:pt x="2588" y="11839"/>
                    </a:lnTo>
                    <a:lnTo>
                      <a:pt x="2264" y="11591"/>
                    </a:lnTo>
                    <a:lnTo>
                      <a:pt x="1991" y="11292"/>
                    </a:lnTo>
                    <a:lnTo>
                      <a:pt x="1717" y="11019"/>
                    </a:lnTo>
                    <a:lnTo>
                      <a:pt x="1195" y="10422"/>
                    </a:lnTo>
                    <a:lnTo>
                      <a:pt x="971" y="10745"/>
                    </a:lnTo>
                    <a:lnTo>
                      <a:pt x="747" y="11068"/>
                    </a:lnTo>
                    <a:lnTo>
                      <a:pt x="573" y="11392"/>
                    </a:lnTo>
                    <a:lnTo>
                      <a:pt x="399" y="11740"/>
                    </a:lnTo>
                    <a:lnTo>
                      <a:pt x="250" y="12088"/>
                    </a:lnTo>
                    <a:lnTo>
                      <a:pt x="150" y="12461"/>
                    </a:lnTo>
                    <a:lnTo>
                      <a:pt x="76" y="12834"/>
                    </a:lnTo>
                    <a:lnTo>
                      <a:pt x="1" y="13232"/>
                    </a:lnTo>
                    <a:lnTo>
                      <a:pt x="125" y="13431"/>
                    </a:lnTo>
                    <a:lnTo>
                      <a:pt x="250" y="13630"/>
                    </a:lnTo>
                    <a:lnTo>
                      <a:pt x="399" y="13829"/>
                    </a:lnTo>
                    <a:lnTo>
                      <a:pt x="573" y="14003"/>
                    </a:lnTo>
                    <a:lnTo>
                      <a:pt x="772" y="14177"/>
                    </a:lnTo>
                    <a:lnTo>
                      <a:pt x="996" y="14327"/>
                    </a:lnTo>
                    <a:lnTo>
                      <a:pt x="1245" y="14476"/>
                    </a:lnTo>
                    <a:lnTo>
                      <a:pt x="1518" y="14600"/>
                    </a:lnTo>
                    <a:lnTo>
                      <a:pt x="1817" y="14700"/>
                    </a:lnTo>
                    <a:lnTo>
                      <a:pt x="2115" y="14799"/>
                    </a:lnTo>
                    <a:lnTo>
                      <a:pt x="2438" y="14849"/>
                    </a:lnTo>
                    <a:lnTo>
                      <a:pt x="2737" y="14899"/>
                    </a:lnTo>
                    <a:lnTo>
                      <a:pt x="3384" y="14899"/>
                    </a:lnTo>
                    <a:lnTo>
                      <a:pt x="3707" y="14849"/>
                    </a:lnTo>
                    <a:lnTo>
                      <a:pt x="4005" y="14774"/>
                    </a:lnTo>
                    <a:lnTo>
                      <a:pt x="4155" y="14774"/>
                    </a:lnTo>
                    <a:lnTo>
                      <a:pt x="4279" y="14824"/>
                    </a:lnTo>
                    <a:lnTo>
                      <a:pt x="4378" y="14899"/>
                    </a:lnTo>
                    <a:lnTo>
                      <a:pt x="4453" y="15023"/>
                    </a:lnTo>
                    <a:lnTo>
                      <a:pt x="4453" y="15172"/>
                    </a:lnTo>
                    <a:lnTo>
                      <a:pt x="4403" y="15297"/>
                    </a:lnTo>
                    <a:lnTo>
                      <a:pt x="4329" y="15396"/>
                    </a:lnTo>
                    <a:lnTo>
                      <a:pt x="4204" y="15471"/>
                    </a:lnTo>
                    <a:lnTo>
                      <a:pt x="3906" y="15545"/>
                    </a:lnTo>
                    <a:lnTo>
                      <a:pt x="3607" y="15570"/>
                    </a:lnTo>
                    <a:lnTo>
                      <a:pt x="3334" y="15620"/>
                    </a:lnTo>
                    <a:lnTo>
                      <a:pt x="3035" y="15620"/>
                    </a:lnTo>
                    <a:lnTo>
                      <a:pt x="2563" y="15595"/>
                    </a:lnTo>
                    <a:lnTo>
                      <a:pt x="2115" y="15521"/>
                    </a:lnTo>
                    <a:lnTo>
                      <a:pt x="1667" y="15421"/>
                    </a:lnTo>
                    <a:lnTo>
                      <a:pt x="1245" y="15247"/>
                    </a:lnTo>
                    <a:lnTo>
                      <a:pt x="896" y="15098"/>
                    </a:lnTo>
                    <a:lnTo>
                      <a:pt x="573" y="14899"/>
                    </a:lnTo>
                    <a:lnTo>
                      <a:pt x="299" y="14700"/>
                    </a:lnTo>
                    <a:lnTo>
                      <a:pt x="26" y="14476"/>
                    </a:lnTo>
                    <a:lnTo>
                      <a:pt x="125" y="14998"/>
                    </a:lnTo>
                    <a:lnTo>
                      <a:pt x="175" y="15247"/>
                    </a:lnTo>
                    <a:lnTo>
                      <a:pt x="250" y="15496"/>
                    </a:lnTo>
                    <a:lnTo>
                      <a:pt x="374" y="15819"/>
                    </a:lnTo>
                    <a:lnTo>
                      <a:pt x="523" y="16142"/>
                    </a:lnTo>
                    <a:lnTo>
                      <a:pt x="673" y="16441"/>
                    </a:lnTo>
                    <a:lnTo>
                      <a:pt x="871" y="16739"/>
                    </a:lnTo>
                    <a:lnTo>
                      <a:pt x="1070" y="17038"/>
                    </a:lnTo>
                    <a:lnTo>
                      <a:pt x="1294" y="17311"/>
                    </a:lnTo>
                    <a:lnTo>
                      <a:pt x="1518" y="17560"/>
                    </a:lnTo>
                    <a:lnTo>
                      <a:pt x="1792" y="17834"/>
                    </a:lnTo>
                    <a:lnTo>
                      <a:pt x="2065" y="18058"/>
                    </a:lnTo>
                    <a:lnTo>
                      <a:pt x="2339" y="18306"/>
                    </a:lnTo>
                    <a:lnTo>
                      <a:pt x="2662" y="18505"/>
                    </a:lnTo>
                    <a:lnTo>
                      <a:pt x="2961" y="18704"/>
                    </a:lnTo>
                    <a:lnTo>
                      <a:pt x="3309" y="18903"/>
                    </a:lnTo>
                    <a:lnTo>
                      <a:pt x="3657" y="19077"/>
                    </a:lnTo>
                    <a:lnTo>
                      <a:pt x="4005" y="19227"/>
                    </a:lnTo>
                    <a:lnTo>
                      <a:pt x="4378" y="19351"/>
                    </a:lnTo>
                    <a:lnTo>
                      <a:pt x="4926" y="19351"/>
                    </a:lnTo>
                    <a:lnTo>
                      <a:pt x="5349" y="19326"/>
                    </a:lnTo>
                    <a:lnTo>
                      <a:pt x="5771" y="19227"/>
                    </a:lnTo>
                    <a:lnTo>
                      <a:pt x="6194" y="19127"/>
                    </a:lnTo>
                    <a:lnTo>
                      <a:pt x="6567" y="18953"/>
                    </a:lnTo>
                    <a:lnTo>
                      <a:pt x="6940" y="18779"/>
                    </a:lnTo>
                    <a:lnTo>
                      <a:pt x="7289" y="18555"/>
                    </a:lnTo>
                    <a:lnTo>
                      <a:pt x="7587" y="18281"/>
                    </a:lnTo>
                    <a:lnTo>
                      <a:pt x="7711" y="18232"/>
                    </a:lnTo>
                    <a:lnTo>
                      <a:pt x="7861" y="18207"/>
                    </a:lnTo>
                    <a:lnTo>
                      <a:pt x="7985" y="18232"/>
                    </a:lnTo>
                    <a:lnTo>
                      <a:pt x="8109" y="18306"/>
                    </a:lnTo>
                    <a:lnTo>
                      <a:pt x="8184" y="18431"/>
                    </a:lnTo>
                    <a:lnTo>
                      <a:pt x="8209" y="18555"/>
                    </a:lnTo>
                    <a:lnTo>
                      <a:pt x="8159" y="18704"/>
                    </a:lnTo>
                    <a:lnTo>
                      <a:pt x="8084" y="18804"/>
                    </a:lnTo>
                    <a:lnTo>
                      <a:pt x="7811" y="19052"/>
                    </a:lnTo>
                    <a:lnTo>
                      <a:pt x="7512" y="19251"/>
                    </a:lnTo>
                    <a:lnTo>
                      <a:pt x="7189" y="19450"/>
                    </a:lnTo>
                    <a:lnTo>
                      <a:pt x="6866" y="19624"/>
                    </a:lnTo>
                    <a:lnTo>
                      <a:pt x="6518" y="19749"/>
                    </a:lnTo>
                    <a:lnTo>
                      <a:pt x="6169" y="19873"/>
                    </a:lnTo>
                    <a:lnTo>
                      <a:pt x="5796" y="19948"/>
                    </a:lnTo>
                    <a:lnTo>
                      <a:pt x="5423" y="20022"/>
                    </a:lnTo>
                    <a:lnTo>
                      <a:pt x="5970" y="20445"/>
                    </a:lnTo>
                    <a:lnTo>
                      <a:pt x="6542" y="20843"/>
                    </a:lnTo>
                    <a:lnTo>
                      <a:pt x="7164" y="21191"/>
                    </a:lnTo>
                    <a:lnTo>
                      <a:pt x="7786" y="21490"/>
                    </a:lnTo>
                    <a:lnTo>
                      <a:pt x="8458" y="21739"/>
                    </a:lnTo>
                    <a:lnTo>
                      <a:pt x="9129" y="21962"/>
                    </a:lnTo>
                    <a:lnTo>
                      <a:pt x="9826" y="22137"/>
                    </a:lnTo>
                    <a:lnTo>
                      <a:pt x="10522" y="22261"/>
                    </a:lnTo>
                    <a:lnTo>
                      <a:pt x="10895" y="22211"/>
                    </a:lnTo>
                    <a:lnTo>
                      <a:pt x="11069" y="22161"/>
                    </a:lnTo>
                    <a:lnTo>
                      <a:pt x="11268" y="22112"/>
                    </a:lnTo>
                    <a:lnTo>
                      <a:pt x="11467" y="22012"/>
                    </a:lnTo>
                    <a:lnTo>
                      <a:pt x="11666" y="21913"/>
                    </a:lnTo>
                    <a:lnTo>
                      <a:pt x="11840" y="21788"/>
                    </a:lnTo>
                    <a:lnTo>
                      <a:pt x="11989" y="21614"/>
                    </a:lnTo>
                    <a:lnTo>
                      <a:pt x="12114" y="21440"/>
                    </a:lnTo>
                    <a:lnTo>
                      <a:pt x="12213" y="21291"/>
                    </a:lnTo>
                    <a:lnTo>
                      <a:pt x="12288" y="21117"/>
                    </a:lnTo>
                    <a:lnTo>
                      <a:pt x="12338" y="20918"/>
                    </a:lnTo>
                    <a:lnTo>
                      <a:pt x="12363" y="20744"/>
                    </a:lnTo>
                    <a:lnTo>
                      <a:pt x="12387" y="20545"/>
                    </a:lnTo>
                    <a:lnTo>
                      <a:pt x="12363" y="20371"/>
                    </a:lnTo>
                    <a:lnTo>
                      <a:pt x="12313" y="20172"/>
                    </a:lnTo>
                    <a:lnTo>
                      <a:pt x="12313" y="20047"/>
                    </a:lnTo>
                    <a:lnTo>
                      <a:pt x="12338" y="19923"/>
                    </a:lnTo>
                    <a:lnTo>
                      <a:pt x="12437" y="19799"/>
                    </a:lnTo>
                    <a:lnTo>
                      <a:pt x="12561" y="19749"/>
                    </a:lnTo>
                    <a:lnTo>
                      <a:pt x="12686" y="19724"/>
                    </a:lnTo>
                    <a:lnTo>
                      <a:pt x="12835" y="19774"/>
                    </a:lnTo>
                    <a:lnTo>
                      <a:pt x="12935" y="19848"/>
                    </a:lnTo>
                    <a:lnTo>
                      <a:pt x="13009" y="19973"/>
                    </a:lnTo>
                    <a:lnTo>
                      <a:pt x="13059" y="20246"/>
                    </a:lnTo>
                    <a:lnTo>
                      <a:pt x="13084" y="20520"/>
                    </a:lnTo>
                    <a:lnTo>
                      <a:pt x="13084" y="20793"/>
                    </a:lnTo>
                    <a:lnTo>
                      <a:pt x="13034" y="21067"/>
                    </a:lnTo>
                    <a:lnTo>
                      <a:pt x="12959" y="21341"/>
                    </a:lnTo>
                    <a:lnTo>
                      <a:pt x="12860" y="21589"/>
                    </a:lnTo>
                    <a:lnTo>
                      <a:pt x="12711" y="21838"/>
                    </a:lnTo>
                    <a:lnTo>
                      <a:pt x="12537" y="22087"/>
                    </a:lnTo>
                    <a:lnTo>
                      <a:pt x="12387" y="22211"/>
                    </a:lnTo>
                    <a:lnTo>
                      <a:pt x="12238" y="22360"/>
                    </a:lnTo>
                    <a:lnTo>
                      <a:pt x="12263" y="22360"/>
                    </a:lnTo>
                    <a:lnTo>
                      <a:pt x="12885" y="22286"/>
                    </a:lnTo>
                    <a:lnTo>
                      <a:pt x="13482" y="22211"/>
                    </a:lnTo>
                    <a:lnTo>
                      <a:pt x="14054" y="22062"/>
                    </a:lnTo>
                    <a:lnTo>
                      <a:pt x="14626" y="21888"/>
                    </a:lnTo>
                    <a:lnTo>
                      <a:pt x="15198" y="21689"/>
                    </a:lnTo>
                    <a:lnTo>
                      <a:pt x="15720" y="21465"/>
                    </a:lnTo>
                    <a:lnTo>
                      <a:pt x="16243" y="21191"/>
                    </a:lnTo>
                    <a:lnTo>
                      <a:pt x="16740" y="20893"/>
                    </a:lnTo>
                    <a:lnTo>
                      <a:pt x="17213" y="20570"/>
                    </a:lnTo>
                    <a:lnTo>
                      <a:pt x="17660" y="20197"/>
                    </a:lnTo>
                    <a:lnTo>
                      <a:pt x="18058" y="19823"/>
                    </a:lnTo>
                    <a:lnTo>
                      <a:pt x="18456" y="19425"/>
                    </a:lnTo>
                    <a:lnTo>
                      <a:pt x="18804" y="19003"/>
                    </a:lnTo>
                    <a:lnTo>
                      <a:pt x="19128" y="18555"/>
                    </a:lnTo>
                    <a:lnTo>
                      <a:pt x="19426" y="18107"/>
                    </a:lnTo>
                    <a:lnTo>
                      <a:pt x="19700" y="17610"/>
                    </a:lnTo>
                    <a:lnTo>
                      <a:pt x="19376" y="17859"/>
                    </a:lnTo>
                    <a:lnTo>
                      <a:pt x="19028" y="18082"/>
                    </a:lnTo>
                    <a:lnTo>
                      <a:pt x="18680" y="18256"/>
                    </a:lnTo>
                    <a:lnTo>
                      <a:pt x="18332" y="18406"/>
                    </a:lnTo>
                    <a:lnTo>
                      <a:pt x="17959" y="18530"/>
                    </a:lnTo>
                    <a:lnTo>
                      <a:pt x="17586" y="18605"/>
                    </a:lnTo>
                    <a:lnTo>
                      <a:pt x="17213" y="18654"/>
                    </a:lnTo>
                    <a:lnTo>
                      <a:pt x="16840" y="18679"/>
                    </a:lnTo>
                    <a:lnTo>
                      <a:pt x="16367" y="18654"/>
                    </a:lnTo>
                    <a:lnTo>
                      <a:pt x="16243" y="18605"/>
                    </a:lnTo>
                    <a:lnTo>
                      <a:pt x="16118" y="18530"/>
                    </a:lnTo>
                    <a:lnTo>
                      <a:pt x="16068" y="18406"/>
                    </a:lnTo>
                    <a:lnTo>
                      <a:pt x="16044" y="18256"/>
                    </a:lnTo>
                    <a:lnTo>
                      <a:pt x="16093" y="18132"/>
                    </a:lnTo>
                    <a:lnTo>
                      <a:pt x="16193" y="18033"/>
                    </a:lnTo>
                    <a:lnTo>
                      <a:pt x="16317" y="17958"/>
                    </a:lnTo>
                    <a:lnTo>
                      <a:pt x="16989" y="17958"/>
                    </a:lnTo>
                    <a:lnTo>
                      <a:pt x="17237" y="17933"/>
                    </a:lnTo>
                    <a:lnTo>
                      <a:pt x="17511" y="17908"/>
                    </a:lnTo>
                    <a:lnTo>
                      <a:pt x="17785" y="17834"/>
                    </a:lnTo>
                    <a:lnTo>
                      <a:pt x="18033" y="17759"/>
                    </a:lnTo>
                    <a:lnTo>
                      <a:pt x="18282" y="17635"/>
                    </a:lnTo>
                    <a:lnTo>
                      <a:pt x="18556" y="17510"/>
                    </a:lnTo>
                    <a:lnTo>
                      <a:pt x="18804" y="17386"/>
                    </a:lnTo>
                    <a:lnTo>
                      <a:pt x="19028" y="17212"/>
                    </a:lnTo>
                    <a:lnTo>
                      <a:pt x="19277" y="17038"/>
                    </a:lnTo>
                    <a:lnTo>
                      <a:pt x="19476" y="16864"/>
                    </a:lnTo>
                    <a:lnTo>
                      <a:pt x="19700" y="16665"/>
                    </a:lnTo>
                    <a:lnTo>
                      <a:pt x="19899" y="16441"/>
                    </a:lnTo>
                    <a:lnTo>
                      <a:pt x="20098" y="16192"/>
                    </a:lnTo>
                    <a:lnTo>
                      <a:pt x="20272" y="15943"/>
                    </a:lnTo>
                    <a:lnTo>
                      <a:pt x="20297" y="15918"/>
                    </a:lnTo>
                    <a:lnTo>
                      <a:pt x="20347" y="15570"/>
                    </a:lnTo>
                    <a:lnTo>
                      <a:pt x="20396" y="15222"/>
                    </a:lnTo>
                    <a:lnTo>
                      <a:pt x="20421" y="14849"/>
                    </a:lnTo>
                    <a:lnTo>
                      <a:pt x="20421" y="14501"/>
                    </a:lnTo>
                    <a:lnTo>
                      <a:pt x="20421" y="14153"/>
                    </a:lnTo>
                    <a:lnTo>
                      <a:pt x="20172" y="14277"/>
                    </a:lnTo>
                    <a:lnTo>
                      <a:pt x="19874" y="14401"/>
                    </a:lnTo>
                    <a:lnTo>
                      <a:pt x="19600" y="14501"/>
                    </a:lnTo>
                    <a:lnTo>
                      <a:pt x="19302" y="14575"/>
                    </a:lnTo>
                    <a:lnTo>
                      <a:pt x="18979" y="14650"/>
                    </a:lnTo>
                    <a:lnTo>
                      <a:pt x="18630" y="14700"/>
                    </a:lnTo>
                    <a:lnTo>
                      <a:pt x="18282" y="14725"/>
                    </a:lnTo>
                    <a:lnTo>
                      <a:pt x="17834" y="14725"/>
                    </a:lnTo>
                    <a:lnTo>
                      <a:pt x="17287" y="14700"/>
                    </a:lnTo>
                    <a:lnTo>
                      <a:pt x="16790" y="14625"/>
                    </a:lnTo>
                    <a:lnTo>
                      <a:pt x="16342" y="14501"/>
                    </a:lnTo>
                    <a:lnTo>
                      <a:pt x="15894" y="14327"/>
                    </a:lnTo>
                    <a:lnTo>
                      <a:pt x="15695" y="14227"/>
                    </a:lnTo>
                    <a:lnTo>
                      <a:pt x="15496" y="14103"/>
                    </a:lnTo>
                    <a:lnTo>
                      <a:pt x="15297" y="13954"/>
                    </a:lnTo>
                    <a:lnTo>
                      <a:pt x="15123" y="13804"/>
                    </a:lnTo>
                    <a:lnTo>
                      <a:pt x="14974" y="13655"/>
                    </a:lnTo>
                    <a:lnTo>
                      <a:pt x="14850" y="13481"/>
                    </a:lnTo>
                    <a:lnTo>
                      <a:pt x="14725" y="13307"/>
                    </a:lnTo>
                    <a:lnTo>
                      <a:pt x="14626" y="13133"/>
                    </a:lnTo>
                    <a:lnTo>
                      <a:pt x="14253" y="13083"/>
                    </a:lnTo>
                    <a:lnTo>
                      <a:pt x="13905" y="13008"/>
                    </a:lnTo>
                    <a:lnTo>
                      <a:pt x="13556" y="12909"/>
                    </a:lnTo>
                    <a:lnTo>
                      <a:pt x="13233" y="12785"/>
                    </a:lnTo>
                    <a:lnTo>
                      <a:pt x="12910" y="12660"/>
                    </a:lnTo>
                    <a:lnTo>
                      <a:pt x="12586" y="12511"/>
                    </a:lnTo>
                    <a:lnTo>
                      <a:pt x="12288" y="12337"/>
                    </a:lnTo>
                    <a:lnTo>
                      <a:pt x="11989" y="12138"/>
                    </a:lnTo>
                    <a:lnTo>
                      <a:pt x="11741" y="12536"/>
                    </a:lnTo>
                    <a:lnTo>
                      <a:pt x="11492" y="12909"/>
                    </a:lnTo>
                    <a:lnTo>
                      <a:pt x="11194" y="13257"/>
                    </a:lnTo>
                    <a:lnTo>
                      <a:pt x="10845" y="13605"/>
                    </a:lnTo>
                    <a:lnTo>
                      <a:pt x="10497" y="13904"/>
                    </a:lnTo>
                    <a:lnTo>
                      <a:pt x="10099" y="14202"/>
                    </a:lnTo>
                    <a:lnTo>
                      <a:pt x="9701" y="14451"/>
                    </a:lnTo>
                    <a:lnTo>
                      <a:pt x="9253" y="14675"/>
                    </a:lnTo>
                    <a:lnTo>
                      <a:pt x="9179" y="14700"/>
                    </a:lnTo>
                    <a:lnTo>
                      <a:pt x="9104" y="14725"/>
                    </a:lnTo>
                    <a:lnTo>
                      <a:pt x="9005" y="14700"/>
                    </a:lnTo>
                    <a:lnTo>
                      <a:pt x="8930" y="14675"/>
                    </a:lnTo>
                    <a:lnTo>
                      <a:pt x="8856" y="14600"/>
                    </a:lnTo>
                    <a:lnTo>
                      <a:pt x="8781" y="14526"/>
                    </a:lnTo>
                    <a:lnTo>
                      <a:pt x="8756" y="14376"/>
                    </a:lnTo>
                    <a:lnTo>
                      <a:pt x="8781" y="14252"/>
                    </a:lnTo>
                    <a:lnTo>
                      <a:pt x="8831" y="14128"/>
                    </a:lnTo>
                    <a:lnTo>
                      <a:pt x="8955" y="14028"/>
                    </a:lnTo>
                    <a:lnTo>
                      <a:pt x="9353" y="13829"/>
                    </a:lnTo>
                    <a:lnTo>
                      <a:pt x="9726" y="13580"/>
                    </a:lnTo>
                    <a:lnTo>
                      <a:pt x="10074" y="13332"/>
                    </a:lnTo>
                    <a:lnTo>
                      <a:pt x="10398" y="13033"/>
                    </a:lnTo>
                    <a:lnTo>
                      <a:pt x="10696" y="12735"/>
                    </a:lnTo>
                    <a:lnTo>
                      <a:pt x="10970" y="12411"/>
                    </a:lnTo>
                    <a:lnTo>
                      <a:pt x="11218" y="12063"/>
                    </a:lnTo>
                    <a:lnTo>
                      <a:pt x="11417" y="11715"/>
                    </a:lnTo>
                    <a:lnTo>
                      <a:pt x="11144" y="11466"/>
                    </a:lnTo>
                    <a:lnTo>
                      <a:pt x="10895" y="11193"/>
                    </a:lnTo>
                    <a:lnTo>
                      <a:pt x="10696" y="10919"/>
                    </a:lnTo>
                    <a:lnTo>
                      <a:pt x="10497" y="10646"/>
                    </a:lnTo>
                    <a:lnTo>
                      <a:pt x="10323" y="10347"/>
                    </a:lnTo>
                    <a:lnTo>
                      <a:pt x="10174" y="10049"/>
                    </a:lnTo>
                    <a:lnTo>
                      <a:pt x="10049" y="9750"/>
                    </a:lnTo>
                    <a:lnTo>
                      <a:pt x="9950" y="9427"/>
                    </a:lnTo>
                    <a:lnTo>
                      <a:pt x="9900" y="9054"/>
                    </a:lnTo>
                    <a:lnTo>
                      <a:pt x="9850" y="8705"/>
                    </a:lnTo>
                    <a:lnTo>
                      <a:pt x="9403" y="8755"/>
                    </a:lnTo>
                    <a:lnTo>
                      <a:pt x="8955" y="8855"/>
                    </a:lnTo>
                    <a:lnTo>
                      <a:pt x="8532" y="8979"/>
                    </a:lnTo>
                    <a:lnTo>
                      <a:pt x="8109" y="9153"/>
                    </a:lnTo>
                    <a:lnTo>
                      <a:pt x="7736" y="9377"/>
                    </a:lnTo>
                    <a:lnTo>
                      <a:pt x="7388" y="9651"/>
                    </a:lnTo>
                    <a:lnTo>
                      <a:pt x="7065" y="9949"/>
                    </a:lnTo>
                    <a:lnTo>
                      <a:pt x="6791" y="10272"/>
                    </a:lnTo>
                    <a:lnTo>
                      <a:pt x="6741" y="10347"/>
                    </a:lnTo>
                    <a:lnTo>
                      <a:pt x="6667" y="10397"/>
                    </a:lnTo>
                    <a:lnTo>
                      <a:pt x="6592" y="10422"/>
                    </a:lnTo>
                    <a:lnTo>
                      <a:pt x="6393" y="10422"/>
                    </a:lnTo>
                    <a:lnTo>
                      <a:pt x="6294" y="10372"/>
                    </a:lnTo>
                    <a:lnTo>
                      <a:pt x="6194" y="10272"/>
                    </a:lnTo>
                    <a:lnTo>
                      <a:pt x="6144" y="10123"/>
                    </a:lnTo>
                    <a:lnTo>
                      <a:pt x="6169" y="9999"/>
                    </a:lnTo>
                    <a:lnTo>
                      <a:pt x="6219" y="9874"/>
                    </a:lnTo>
                    <a:lnTo>
                      <a:pt x="6368" y="9651"/>
                    </a:lnTo>
                    <a:lnTo>
                      <a:pt x="6542" y="9477"/>
                    </a:lnTo>
                    <a:lnTo>
                      <a:pt x="6716" y="9278"/>
                    </a:lnTo>
                    <a:lnTo>
                      <a:pt x="6915" y="9103"/>
                    </a:lnTo>
                    <a:lnTo>
                      <a:pt x="7338" y="8805"/>
                    </a:lnTo>
                    <a:lnTo>
                      <a:pt x="7786" y="8531"/>
                    </a:lnTo>
                    <a:lnTo>
                      <a:pt x="8259" y="8332"/>
                    </a:lnTo>
                    <a:lnTo>
                      <a:pt x="8756" y="8158"/>
                    </a:lnTo>
                    <a:lnTo>
                      <a:pt x="9278" y="8059"/>
                    </a:lnTo>
                    <a:lnTo>
                      <a:pt x="9801" y="8009"/>
                    </a:lnTo>
                    <a:lnTo>
                      <a:pt x="9801" y="7934"/>
                    </a:lnTo>
                    <a:lnTo>
                      <a:pt x="9776" y="7462"/>
                    </a:lnTo>
                    <a:lnTo>
                      <a:pt x="9751" y="7014"/>
                    </a:lnTo>
                    <a:lnTo>
                      <a:pt x="9676" y="6591"/>
                    </a:lnTo>
                    <a:lnTo>
                      <a:pt x="9627" y="6367"/>
                    </a:lnTo>
                    <a:lnTo>
                      <a:pt x="9552" y="6169"/>
                    </a:lnTo>
                    <a:lnTo>
                      <a:pt x="9403" y="5895"/>
                    </a:lnTo>
                    <a:lnTo>
                      <a:pt x="9253" y="5646"/>
                    </a:lnTo>
                    <a:lnTo>
                      <a:pt x="9079" y="5373"/>
                    </a:lnTo>
                    <a:lnTo>
                      <a:pt x="8880" y="5149"/>
                    </a:lnTo>
                    <a:lnTo>
                      <a:pt x="8433" y="4676"/>
                    </a:lnTo>
                    <a:lnTo>
                      <a:pt x="7960" y="4253"/>
                    </a:lnTo>
                    <a:lnTo>
                      <a:pt x="7761" y="4054"/>
                    </a:lnTo>
                    <a:lnTo>
                      <a:pt x="7264" y="3607"/>
                    </a:lnTo>
                    <a:lnTo>
                      <a:pt x="6766" y="3134"/>
                    </a:lnTo>
                    <a:lnTo>
                      <a:pt x="6169" y="3308"/>
                    </a:lnTo>
                    <a:lnTo>
                      <a:pt x="5597" y="3507"/>
                    </a:lnTo>
                    <a:lnTo>
                      <a:pt x="5025" y="3781"/>
                    </a:lnTo>
                    <a:lnTo>
                      <a:pt x="4503" y="4079"/>
                    </a:lnTo>
                    <a:lnTo>
                      <a:pt x="4030" y="4403"/>
                    </a:lnTo>
                    <a:lnTo>
                      <a:pt x="3558" y="4776"/>
                    </a:lnTo>
                    <a:lnTo>
                      <a:pt x="3160" y="5198"/>
                    </a:lnTo>
                    <a:lnTo>
                      <a:pt x="2812" y="5621"/>
                    </a:lnTo>
                    <a:lnTo>
                      <a:pt x="2737" y="5696"/>
                    </a:lnTo>
                    <a:lnTo>
                      <a:pt x="2662" y="5746"/>
                    </a:lnTo>
                    <a:lnTo>
                      <a:pt x="2588" y="5771"/>
                    </a:lnTo>
                    <a:lnTo>
                      <a:pt x="2414" y="5771"/>
                    </a:lnTo>
                    <a:lnTo>
                      <a:pt x="2314" y="5721"/>
                    </a:lnTo>
                    <a:lnTo>
                      <a:pt x="2215" y="5596"/>
                    </a:lnTo>
                    <a:lnTo>
                      <a:pt x="2165" y="5472"/>
                    </a:lnTo>
                    <a:lnTo>
                      <a:pt x="2165" y="5348"/>
                    </a:lnTo>
                    <a:lnTo>
                      <a:pt x="2239" y="5223"/>
                    </a:lnTo>
                    <a:lnTo>
                      <a:pt x="2613" y="4751"/>
                    </a:lnTo>
                    <a:lnTo>
                      <a:pt x="3011" y="4328"/>
                    </a:lnTo>
                    <a:lnTo>
                      <a:pt x="3483" y="3930"/>
                    </a:lnTo>
                    <a:lnTo>
                      <a:pt x="3981" y="3582"/>
                    </a:lnTo>
                    <a:lnTo>
                      <a:pt x="4503" y="3258"/>
                    </a:lnTo>
                    <a:lnTo>
                      <a:pt x="5075" y="2960"/>
                    </a:lnTo>
                    <a:lnTo>
                      <a:pt x="5672" y="2736"/>
                    </a:lnTo>
                    <a:lnTo>
                      <a:pt x="6269" y="2537"/>
                    </a:lnTo>
                    <a:lnTo>
                      <a:pt x="6045" y="2214"/>
                    </a:lnTo>
                    <a:lnTo>
                      <a:pt x="5921" y="1965"/>
                    </a:lnTo>
                    <a:lnTo>
                      <a:pt x="5796" y="1716"/>
                    </a:lnTo>
                    <a:lnTo>
                      <a:pt x="5697" y="1443"/>
                    </a:lnTo>
                    <a:lnTo>
                      <a:pt x="5622" y="1144"/>
                    </a:lnTo>
                    <a:lnTo>
                      <a:pt x="5572" y="871"/>
                    </a:lnTo>
                    <a:lnTo>
                      <a:pt x="5547" y="572"/>
                    </a:lnTo>
                    <a:lnTo>
                      <a:pt x="5547" y="274"/>
                    </a:lnTo>
                    <a:lnTo>
                      <a:pt x="5572" y="0"/>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89" name="Google Shape;89;p15"/>
              <p:cNvSpPr/>
              <p:nvPr/>
            </p:nvSpPr>
            <p:spPr>
              <a:xfrm>
                <a:off x="2256621" y="1553473"/>
                <a:ext cx="114901" cy="309757"/>
              </a:xfrm>
              <a:custGeom>
                <a:avLst/>
                <a:gdLst/>
                <a:ahLst/>
                <a:cxnLst/>
                <a:rect l="l" t="t" r="r" b="b"/>
                <a:pathLst>
                  <a:path w="5573" h="15024" fill="none" extrusionOk="0">
                    <a:moveTo>
                      <a:pt x="5572" y="1"/>
                    </a:moveTo>
                    <a:lnTo>
                      <a:pt x="5572" y="6891"/>
                    </a:lnTo>
                    <a:lnTo>
                      <a:pt x="1" y="10074"/>
                    </a:lnTo>
                    <a:lnTo>
                      <a:pt x="1" y="15024"/>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0" name="Google Shape;90;p15"/>
              <p:cNvSpPr/>
              <p:nvPr/>
            </p:nvSpPr>
            <p:spPr>
              <a:xfrm>
                <a:off x="2224829" y="1863210"/>
                <a:ext cx="63110" cy="63110"/>
              </a:xfrm>
              <a:custGeom>
                <a:avLst/>
                <a:gdLst/>
                <a:ahLst/>
                <a:cxnLst/>
                <a:rect l="l" t="t" r="r" b="b"/>
                <a:pathLst>
                  <a:path w="3061" h="3061" fill="none" extrusionOk="0">
                    <a:moveTo>
                      <a:pt x="3060" y="1543"/>
                    </a:moveTo>
                    <a:lnTo>
                      <a:pt x="3060" y="1543"/>
                    </a:lnTo>
                    <a:lnTo>
                      <a:pt x="3060" y="1692"/>
                    </a:lnTo>
                    <a:lnTo>
                      <a:pt x="3035" y="1841"/>
                    </a:lnTo>
                    <a:lnTo>
                      <a:pt x="2986" y="1991"/>
                    </a:lnTo>
                    <a:lnTo>
                      <a:pt x="2936" y="2140"/>
                    </a:lnTo>
                    <a:lnTo>
                      <a:pt x="2787" y="2389"/>
                    </a:lnTo>
                    <a:lnTo>
                      <a:pt x="2612" y="2612"/>
                    </a:lnTo>
                    <a:lnTo>
                      <a:pt x="2389" y="2786"/>
                    </a:lnTo>
                    <a:lnTo>
                      <a:pt x="2115" y="2936"/>
                    </a:lnTo>
                    <a:lnTo>
                      <a:pt x="1991" y="2985"/>
                    </a:lnTo>
                    <a:lnTo>
                      <a:pt x="1841" y="3035"/>
                    </a:lnTo>
                    <a:lnTo>
                      <a:pt x="1692" y="3060"/>
                    </a:lnTo>
                    <a:lnTo>
                      <a:pt x="1543" y="3060"/>
                    </a:lnTo>
                    <a:lnTo>
                      <a:pt x="1543" y="3060"/>
                    </a:lnTo>
                    <a:lnTo>
                      <a:pt x="1369" y="3060"/>
                    </a:lnTo>
                    <a:lnTo>
                      <a:pt x="1220" y="3035"/>
                    </a:lnTo>
                    <a:lnTo>
                      <a:pt x="1070" y="2985"/>
                    </a:lnTo>
                    <a:lnTo>
                      <a:pt x="946" y="2936"/>
                    </a:lnTo>
                    <a:lnTo>
                      <a:pt x="672" y="2786"/>
                    </a:lnTo>
                    <a:lnTo>
                      <a:pt x="449" y="2612"/>
                    </a:lnTo>
                    <a:lnTo>
                      <a:pt x="274" y="2389"/>
                    </a:lnTo>
                    <a:lnTo>
                      <a:pt x="125" y="2140"/>
                    </a:lnTo>
                    <a:lnTo>
                      <a:pt x="75" y="1991"/>
                    </a:lnTo>
                    <a:lnTo>
                      <a:pt x="26" y="1841"/>
                    </a:lnTo>
                    <a:lnTo>
                      <a:pt x="1" y="1692"/>
                    </a:lnTo>
                    <a:lnTo>
                      <a:pt x="1" y="1543"/>
                    </a:lnTo>
                    <a:lnTo>
                      <a:pt x="1" y="1543"/>
                    </a:lnTo>
                    <a:lnTo>
                      <a:pt x="1" y="1369"/>
                    </a:lnTo>
                    <a:lnTo>
                      <a:pt x="26" y="1220"/>
                    </a:lnTo>
                    <a:lnTo>
                      <a:pt x="75" y="1070"/>
                    </a:lnTo>
                    <a:lnTo>
                      <a:pt x="125" y="946"/>
                    </a:lnTo>
                    <a:lnTo>
                      <a:pt x="274" y="672"/>
                    </a:lnTo>
                    <a:lnTo>
                      <a:pt x="449" y="448"/>
                    </a:lnTo>
                    <a:lnTo>
                      <a:pt x="672" y="274"/>
                    </a:lnTo>
                    <a:lnTo>
                      <a:pt x="946" y="125"/>
                    </a:lnTo>
                    <a:lnTo>
                      <a:pt x="1070" y="75"/>
                    </a:lnTo>
                    <a:lnTo>
                      <a:pt x="1220" y="51"/>
                    </a:lnTo>
                    <a:lnTo>
                      <a:pt x="1369" y="26"/>
                    </a:lnTo>
                    <a:lnTo>
                      <a:pt x="1543" y="1"/>
                    </a:lnTo>
                    <a:lnTo>
                      <a:pt x="1543" y="1"/>
                    </a:lnTo>
                    <a:lnTo>
                      <a:pt x="1692" y="26"/>
                    </a:lnTo>
                    <a:lnTo>
                      <a:pt x="1841" y="51"/>
                    </a:lnTo>
                    <a:lnTo>
                      <a:pt x="1991" y="75"/>
                    </a:lnTo>
                    <a:lnTo>
                      <a:pt x="2115" y="125"/>
                    </a:lnTo>
                    <a:lnTo>
                      <a:pt x="2389" y="274"/>
                    </a:lnTo>
                    <a:lnTo>
                      <a:pt x="2612" y="448"/>
                    </a:lnTo>
                    <a:lnTo>
                      <a:pt x="2787" y="672"/>
                    </a:lnTo>
                    <a:lnTo>
                      <a:pt x="2936" y="946"/>
                    </a:lnTo>
                    <a:lnTo>
                      <a:pt x="2986" y="1070"/>
                    </a:lnTo>
                    <a:lnTo>
                      <a:pt x="3035" y="1220"/>
                    </a:lnTo>
                    <a:lnTo>
                      <a:pt x="3060" y="1369"/>
                    </a:lnTo>
                    <a:lnTo>
                      <a:pt x="3060" y="1543"/>
                    </a:lnTo>
                    <a:lnTo>
                      <a:pt x="3060" y="1543"/>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1" name="Google Shape;91;p15"/>
              <p:cNvSpPr/>
              <p:nvPr/>
            </p:nvSpPr>
            <p:spPr>
              <a:xfrm>
                <a:off x="2443292" y="1469890"/>
                <a:ext cx="21" cy="132839"/>
              </a:xfrm>
              <a:custGeom>
                <a:avLst/>
                <a:gdLst/>
                <a:ahLst/>
                <a:cxnLst/>
                <a:rect l="l" t="t" r="r" b="b"/>
                <a:pathLst>
                  <a:path w="1" h="6443" fill="none" extrusionOk="0">
                    <a:moveTo>
                      <a:pt x="0" y="1"/>
                    </a:moveTo>
                    <a:lnTo>
                      <a:pt x="0" y="644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2" name="Google Shape;92;p15"/>
              <p:cNvSpPr/>
              <p:nvPr/>
            </p:nvSpPr>
            <p:spPr>
              <a:xfrm>
                <a:off x="2503289" y="1469890"/>
                <a:ext cx="20535" cy="320520"/>
              </a:xfrm>
              <a:custGeom>
                <a:avLst/>
                <a:gdLst/>
                <a:ahLst/>
                <a:cxnLst/>
                <a:rect l="l" t="t" r="r" b="b"/>
                <a:pathLst>
                  <a:path w="996" h="15546" fill="none" extrusionOk="0">
                    <a:moveTo>
                      <a:pt x="1" y="1"/>
                    </a:moveTo>
                    <a:lnTo>
                      <a:pt x="1" y="6443"/>
                    </a:lnTo>
                    <a:lnTo>
                      <a:pt x="995" y="7189"/>
                    </a:lnTo>
                    <a:lnTo>
                      <a:pt x="995" y="15546"/>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3" name="Google Shape;93;p15"/>
              <p:cNvSpPr/>
              <p:nvPr/>
            </p:nvSpPr>
            <p:spPr>
              <a:xfrm>
                <a:off x="2325340" y="1721671"/>
                <a:ext cx="21" cy="94387"/>
              </a:xfrm>
              <a:custGeom>
                <a:avLst/>
                <a:gdLst/>
                <a:ahLst/>
                <a:cxnLst/>
                <a:rect l="l" t="t" r="r" b="b"/>
                <a:pathLst>
                  <a:path w="1" h="4578" fill="none" extrusionOk="0">
                    <a:moveTo>
                      <a:pt x="1" y="1"/>
                    </a:moveTo>
                    <a:lnTo>
                      <a:pt x="1" y="457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4" name="Google Shape;94;p15"/>
              <p:cNvSpPr/>
              <p:nvPr/>
            </p:nvSpPr>
            <p:spPr>
              <a:xfrm>
                <a:off x="2371502" y="1458097"/>
                <a:ext cx="10783" cy="93356"/>
              </a:xfrm>
              <a:custGeom>
                <a:avLst/>
                <a:gdLst/>
                <a:ahLst/>
                <a:cxnLst/>
                <a:rect l="l" t="t" r="r" b="b"/>
                <a:pathLst>
                  <a:path w="523" h="4528" fill="none" extrusionOk="0">
                    <a:moveTo>
                      <a:pt x="0" y="4527"/>
                    </a:moveTo>
                    <a:lnTo>
                      <a:pt x="523" y="4179"/>
                    </a:lnTo>
                    <a:lnTo>
                      <a:pt x="523"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5" name="Google Shape;95;p15"/>
              <p:cNvSpPr/>
              <p:nvPr/>
            </p:nvSpPr>
            <p:spPr>
              <a:xfrm>
                <a:off x="2412016" y="1658602"/>
                <a:ext cx="63090" cy="63090"/>
              </a:xfrm>
              <a:custGeom>
                <a:avLst/>
                <a:gdLst/>
                <a:ahLst/>
                <a:cxnLst/>
                <a:rect l="l" t="t" r="r" b="b"/>
                <a:pathLst>
                  <a:path w="3060" h="3060" fill="none" extrusionOk="0">
                    <a:moveTo>
                      <a:pt x="3060" y="1543"/>
                    </a:moveTo>
                    <a:lnTo>
                      <a:pt x="3060" y="1543"/>
                    </a:lnTo>
                    <a:lnTo>
                      <a:pt x="3035" y="1692"/>
                    </a:lnTo>
                    <a:lnTo>
                      <a:pt x="3035" y="1841"/>
                    </a:lnTo>
                    <a:lnTo>
                      <a:pt x="2985" y="1990"/>
                    </a:lnTo>
                    <a:lnTo>
                      <a:pt x="2935" y="2140"/>
                    </a:lnTo>
                    <a:lnTo>
                      <a:pt x="2786" y="2388"/>
                    </a:lnTo>
                    <a:lnTo>
                      <a:pt x="2612" y="2612"/>
                    </a:lnTo>
                    <a:lnTo>
                      <a:pt x="2388" y="2811"/>
                    </a:lnTo>
                    <a:lnTo>
                      <a:pt x="2114" y="2936"/>
                    </a:lnTo>
                    <a:lnTo>
                      <a:pt x="1990" y="2985"/>
                    </a:lnTo>
                    <a:lnTo>
                      <a:pt x="1841" y="3035"/>
                    </a:lnTo>
                    <a:lnTo>
                      <a:pt x="1692" y="3060"/>
                    </a:lnTo>
                    <a:lnTo>
                      <a:pt x="1517" y="3060"/>
                    </a:lnTo>
                    <a:lnTo>
                      <a:pt x="1517" y="3060"/>
                    </a:lnTo>
                    <a:lnTo>
                      <a:pt x="1368" y="3060"/>
                    </a:lnTo>
                    <a:lnTo>
                      <a:pt x="1219" y="3035"/>
                    </a:lnTo>
                    <a:lnTo>
                      <a:pt x="1070" y="2985"/>
                    </a:lnTo>
                    <a:lnTo>
                      <a:pt x="945" y="2936"/>
                    </a:lnTo>
                    <a:lnTo>
                      <a:pt x="672" y="2811"/>
                    </a:lnTo>
                    <a:lnTo>
                      <a:pt x="448" y="2612"/>
                    </a:lnTo>
                    <a:lnTo>
                      <a:pt x="274" y="2388"/>
                    </a:lnTo>
                    <a:lnTo>
                      <a:pt x="125" y="2140"/>
                    </a:lnTo>
                    <a:lnTo>
                      <a:pt x="75" y="1990"/>
                    </a:lnTo>
                    <a:lnTo>
                      <a:pt x="25" y="1841"/>
                    </a:lnTo>
                    <a:lnTo>
                      <a:pt x="0" y="1692"/>
                    </a:lnTo>
                    <a:lnTo>
                      <a:pt x="0" y="1543"/>
                    </a:lnTo>
                    <a:lnTo>
                      <a:pt x="0" y="1543"/>
                    </a:lnTo>
                    <a:lnTo>
                      <a:pt x="0" y="1394"/>
                    </a:lnTo>
                    <a:lnTo>
                      <a:pt x="25" y="1219"/>
                    </a:lnTo>
                    <a:lnTo>
                      <a:pt x="75" y="1095"/>
                    </a:lnTo>
                    <a:lnTo>
                      <a:pt x="125" y="946"/>
                    </a:lnTo>
                    <a:lnTo>
                      <a:pt x="274" y="697"/>
                    </a:lnTo>
                    <a:lnTo>
                      <a:pt x="448" y="448"/>
                    </a:lnTo>
                    <a:lnTo>
                      <a:pt x="672" y="274"/>
                    </a:lnTo>
                    <a:lnTo>
                      <a:pt x="945" y="125"/>
                    </a:lnTo>
                    <a:lnTo>
                      <a:pt x="1070" y="75"/>
                    </a:lnTo>
                    <a:lnTo>
                      <a:pt x="1219" y="50"/>
                    </a:lnTo>
                    <a:lnTo>
                      <a:pt x="1368" y="26"/>
                    </a:lnTo>
                    <a:lnTo>
                      <a:pt x="1517" y="1"/>
                    </a:lnTo>
                    <a:lnTo>
                      <a:pt x="1517" y="1"/>
                    </a:lnTo>
                    <a:lnTo>
                      <a:pt x="1692" y="26"/>
                    </a:lnTo>
                    <a:lnTo>
                      <a:pt x="1841" y="50"/>
                    </a:lnTo>
                    <a:lnTo>
                      <a:pt x="1990" y="75"/>
                    </a:lnTo>
                    <a:lnTo>
                      <a:pt x="2114" y="125"/>
                    </a:lnTo>
                    <a:lnTo>
                      <a:pt x="2388" y="274"/>
                    </a:lnTo>
                    <a:lnTo>
                      <a:pt x="2612" y="448"/>
                    </a:lnTo>
                    <a:lnTo>
                      <a:pt x="2786" y="697"/>
                    </a:lnTo>
                    <a:lnTo>
                      <a:pt x="2935" y="946"/>
                    </a:lnTo>
                    <a:lnTo>
                      <a:pt x="2985" y="1095"/>
                    </a:lnTo>
                    <a:lnTo>
                      <a:pt x="3035" y="1219"/>
                    </a:lnTo>
                    <a:lnTo>
                      <a:pt x="3035" y="1394"/>
                    </a:lnTo>
                    <a:lnTo>
                      <a:pt x="3060" y="1543"/>
                    </a:lnTo>
                    <a:lnTo>
                      <a:pt x="3060" y="1543"/>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6" name="Google Shape;96;p15"/>
              <p:cNvSpPr/>
              <p:nvPr/>
            </p:nvSpPr>
            <p:spPr>
              <a:xfrm>
                <a:off x="2256622" y="1992956"/>
                <a:ext cx="21" cy="213350"/>
              </a:xfrm>
              <a:custGeom>
                <a:avLst/>
                <a:gdLst/>
                <a:ahLst/>
                <a:cxnLst/>
                <a:rect l="l" t="t" r="r" b="b"/>
                <a:pathLst>
                  <a:path w="1" h="10348" fill="none" extrusionOk="0">
                    <a:moveTo>
                      <a:pt x="1" y="10347"/>
                    </a:moveTo>
                    <a:lnTo>
                      <a:pt x="1"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7" name="Google Shape;97;p15"/>
              <p:cNvSpPr/>
              <p:nvPr/>
            </p:nvSpPr>
            <p:spPr>
              <a:xfrm>
                <a:off x="2443292" y="1721671"/>
                <a:ext cx="126674" cy="405670"/>
              </a:xfrm>
              <a:custGeom>
                <a:avLst/>
                <a:gdLst/>
                <a:ahLst/>
                <a:cxnLst/>
                <a:rect l="l" t="t" r="r" b="b"/>
                <a:pathLst>
                  <a:path w="6144" h="19676" fill="none" extrusionOk="0">
                    <a:moveTo>
                      <a:pt x="6144" y="19675"/>
                    </a:moveTo>
                    <a:lnTo>
                      <a:pt x="6144" y="11194"/>
                    </a:lnTo>
                    <a:lnTo>
                      <a:pt x="0" y="8060"/>
                    </a:lnTo>
                    <a:lnTo>
                      <a:pt x="0"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8" name="Google Shape;98;p15"/>
              <p:cNvSpPr/>
              <p:nvPr/>
            </p:nvSpPr>
            <p:spPr>
              <a:xfrm>
                <a:off x="2325340" y="1784760"/>
                <a:ext cx="46183" cy="387691"/>
              </a:xfrm>
              <a:custGeom>
                <a:avLst/>
                <a:gdLst/>
                <a:ahLst/>
                <a:cxnLst/>
                <a:rect l="l" t="t" r="r" b="b"/>
                <a:pathLst>
                  <a:path w="2240" h="18804" fill="none" extrusionOk="0">
                    <a:moveTo>
                      <a:pt x="2239" y="0"/>
                    </a:moveTo>
                    <a:lnTo>
                      <a:pt x="2239" y="9850"/>
                    </a:lnTo>
                    <a:lnTo>
                      <a:pt x="1" y="11292"/>
                    </a:lnTo>
                    <a:lnTo>
                      <a:pt x="1" y="18804"/>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9" name="Google Shape;99;p15"/>
              <p:cNvSpPr/>
              <p:nvPr/>
            </p:nvSpPr>
            <p:spPr>
              <a:xfrm>
                <a:off x="2443292" y="2074498"/>
                <a:ext cx="21" cy="52843"/>
              </a:xfrm>
              <a:custGeom>
                <a:avLst/>
                <a:gdLst/>
                <a:ahLst/>
                <a:cxnLst/>
                <a:rect l="l" t="t" r="r" b="b"/>
                <a:pathLst>
                  <a:path w="1" h="2563" fill="none" extrusionOk="0">
                    <a:moveTo>
                      <a:pt x="0" y="2562"/>
                    </a:moveTo>
                    <a:lnTo>
                      <a:pt x="0" y="0"/>
                    </a:lnTo>
                  </a:path>
                </a:pathLst>
              </a:custGeom>
              <a:solidFill>
                <a:schemeClr val="accent3"/>
              </a:solidFill>
              <a:ln w="23625"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0" name="Google Shape;100;p15"/>
              <p:cNvSpPr/>
              <p:nvPr/>
            </p:nvSpPr>
            <p:spPr>
              <a:xfrm>
                <a:off x="2443292" y="1938093"/>
                <a:ext cx="21" cy="86161"/>
              </a:xfrm>
              <a:custGeom>
                <a:avLst/>
                <a:gdLst/>
                <a:ahLst/>
                <a:cxnLst/>
                <a:rect l="l" t="t" r="r" b="b"/>
                <a:pathLst>
                  <a:path w="1" h="4179" fill="none" extrusionOk="0">
                    <a:moveTo>
                      <a:pt x="0" y="4179"/>
                    </a:moveTo>
                    <a:lnTo>
                      <a:pt x="0"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1" name="Google Shape;101;p15"/>
              <p:cNvSpPr/>
              <p:nvPr/>
            </p:nvSpPr>
            <p:spPr>
              <a:xfrm>
                <a:off x="2523804" y="1846283"/>
                <a:ext cx="21" cy="31318"/>
              </a:xfrm>
              <a:custGeom>
                <a:avLst/>
                <a:gdLst/>
                <a:ahLst/>
                <a:cxnLst/>
                <a:rect l="l" t="t" r="r" b="b"/>
                <a:pathLst>
                  <a:path w="1" h="1519" fill="none" extrusionOk="0">
                    <a:moveTo>
                      <a:pt x="0" y="1"/>
                    </a:moveTo>
                    <a:lnTo>
                      <a:pt x="0" y="151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2" name="Google Shape;102;p15"/>
              <p:cNvSpPr/>
              <p:nvPr/>
            </p:nvSpPr>
            <p:spPr>
              <a:xfrm>
                <a:off x="2889950" y="1846283"/>
                <a:ext cx="63090" cy="62595"/>
              </a:xfrm>
              <a:custGeom>
                <a:avLst/>
                <a:gdLst/>
                <a:ahLst/>
                <a:cxnLst/>
                <a:rect l="l" t="t" r="r" b="b"/>
                <a:pathLst>
                  <a:path w="3060" h="3036" fill="none" extrusionOk="0">
                    <a:moveTo>
                      <a:pt x="3060" y="1518"/>
                    </a:moveTo>
                    <a:lnTo>
                      <a:pt x="3060" y="1518"/>
                    </a:lnTo>
                    <a:lnTo>
                      <a:pt x="3060" y="1667"/>
                    </a:lnTo>
                    <a:lnTo>
                      <a:pt x="3035" y="1817"/>
                    </a:lnTo>
                    <a:lnTo>
                      <a:pt x="2985" y="1966"/>
                    </a:lnTo>
                    <a:lnTo>
                      <a:pt x="2935" y="2115"/>
                    </a:lnTo>
                    <a:lnTo>
                      <a:pt x="2786" y="2364"/>
                    </a:lnTo>
                    <a:lnTo>
                      <a:pt x="2612" y="2588"/>
                    </a:lnTo>
                    <a:lnTo>
                      <a:pt x="2388" y="2787"/>
                    </a:lnTo>
                    <a:lnTo>
                      <a:pt x="2114" y="2911"/>
                    </a:lnTo>
                    <a:lnTo>
                      <a:pt x="1990" y="2986"/>
                    </a:lnTo>
                    <a:lnTo>
                      <a:pt x="1841" y="3011"/>
                    </a:lnTo>
                    <a:lnTo>
                      <a:pt x="1692" y="3035"/>
                    </a:lnTo>
                    <a:lnTo>
                      <a:pt x="1542" y="3035"/>
                    </a:lnTo>
                    <a:lnTo>
                      <a:pt x="1542" y="3035"/>
                    </a:lnTo>
                    <a:lnTo>
                      <a:pt x="1368" y="3035"/>
                    </a:lnTo>
                    <a:lnTo>
                      <a:pt x="1219" y="3011"/>
                    </a:lnTo>
                    <a:lnTo>
                      <a:pt x="1070" y="2986"/>
                    </a:lnTo>
                    <a:lnTo>
                      <a:pt x="945" y="2911"/>
                    </a:lnTo>
                    <a:lnTo>
                      <a:pt x="672" y="2787"/>
                    </a:lnTo>
                    <a:lnTo>
                      <a:pt x="448" y="2588"/>
                    </a:lnTo>
                    <a:lnTo>
                      <a:pt x="274" y="2364"/>
                    </a:lnTo>
                    <a:lnTo>
                      <a:pt x="125" y="2115"/>
                    </a:lnTo>
                    <a:lnTo>
                      <a:pt x="75" y="1966"/>
                    </a:lnTo>
                    <a:lnTo>
                      <a:pt x="25" y="1817"/>
                    </a:lnTo>
                    <a:lnTo>
                      <a:pt x="0" y="1667"/>
                    </a:lnTo>
                    <a:lnTo>
                      <a:pt x="0" y="1518"/>
                    </a:lnTo>
                    <a:lnTo>
                      <a:pt x="0" y="1518"/>
                    </a:lnTo>
                    <a:lnTo>
                      <a:pt x="0" y="1369"/>
                    </a:lnTo>
                    <a:lnTo>
                      <a:pt x="25" y="1220"/>
                    </a:lnTo>
                    <a:lnTo>
                      <a:pt x="75" y="1071"/>
                    </a:lnTo>
                    <a:lnTo>
                      <a:pt x="125" y="921"/>
                    </a:lnTo>
                    <a:lnTo>
                      <a:pt x="274" y="673"/>
                    </a:lnTo>
                    <a:lnTo>
                      <a:pt x="448" y="449"/>
                    </a:lnTo>
                    <a:lnTo>
                      <a:pt x="672" y="250"/>
                    </a:lnTo>
                    <a:lnTo>
                      <a:pt x="945" y="100"/>
                    </a:lnTo>
                    <a:lnTo>
                      <a:pt x="1070" y="51"/>
                    </a:lnTo>
                    <a:lnTo>
                      <a:pt x="1219" y="26"/>
                    </a:lnTo>
                    <a:lnTo>
                      <a:pt x="1368" y="1"/>
                    </a:lnTo>
                    <a:lnTo>
                      <a:pt x="1542" y="1"/>
                    </a:lnTo>
                    <a:lnTo>
                      <a:pt x="1542" y="1"/>
                    </a:lnTo>
                    <a:lnTo>
                      <a:pt x="1692" y="1"/>
                    </a:lnTo>
                    <a:lnTo>
                      <a:pt x="1841" y="26"/>
                    </a:lnTo>
                    <a:lnTo>
                      <a:pt x="1990" y="51"/>
                    </a:lnTo>
                    <a:lnTo>
                      <a:pt x="2114" y="100"/>
                    </a:lnTo>
                    <a:lnTo>
                      <a:pt x="2388" y="250"/>
                    </a:lnTo>
                    <a:lnTo>
                      <a:pt x="2612" y="449"/>
                    </a:lnTo>
                    <a:lnTo>
                      <a:pt x="2786" y="673"/>
                    </a:lnTo>
                    <a:lnTo>
                      <a:pt x="2935" y="921"/>
                    </a:lnTo>
                    <a:lnTo>
                      <a:pt x="2985" y="1071"/>
                    </a:lnTo>
                    <a:lnTo>
                      <a:pt x="3035" y="1220"/>
                    </a:lnTo>
                    <a:lnTo>
                      <a:pt x="3060" y="1369"/>
                    </a:lnTo>
                    <a:lnTo>
                      <a:pt x="3060" y="1518"/>
                    </a:lnTo>
                    <a:lnTo>
                      <a:pt x="3060" y="1518"/>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3" name="Google Shape;103;p15"/>
              <p:cNvSpPr/>
              <p:nvPr/>
            </p:nvSpPr>
            <p:spPr>
              <a:xfrm>
                <a:off x="2714062" y="1658602"/>
                <a:ext cx="62574" cy="63090"/>
              </a:xfrm>
              <a:custGeom>
                <a:avLst/>
                <a:gdLst/>
                <a:ahLst/>
                <a:cxnLst/>
                <a:rect l="l" t="t" r="r" b="b"/>
                <a:pathLst>
                  <a:path w="3035" h="3060" fill="none" extrusionOk="0">
                    <a:moveTo>
                      <a:pt x="3034" y="1543"/>
                    </a:moveTo>
                    <a:lnTo>
                      <a:pt x="3034" y="1543"/>
                    </a:lnTo>
                    <a:lnTo>
                      <a:pt x="3034" y="1692"/>
                    </a:lnTo>
                    <a:lnTo>
                      <a:pt x="3010" y="1841"/>
                    </a:lnTo>
                    <a:lnTo>
                      <a:pt x="2985" y="1990"/>
                    </a:lnTo>
                    <a:lnTo>
                      <a:pt x="2935" y="2140"/>
                    </a:lnTo>
                    <a:lnTo>
                      <a:pt x="2786" y="2388"/>
                    </a:lnTo>
                    <a:lnTo>
                      <a:pt x="2612" y="2612"/>
                    </a:lnTo>
                    <a:lnTo>
                      <a:pt x="2363" y="2811"/>
                    </a:lnTo>
                    <a:lnTo>
                      <a:pt x="2114" y="2936"/>
                    </a:lnTo>
                    <a:lnTo>
                      <a:pt x="1965" y="2985"/>
                    </a:lnTo>
                    <a:lnTo>
                      <a:pt x="1816" y="3035"/>
                    </a:lnTo>
                    <a:lnTo>
                      <a:pt x="1666" y="3060"/>
                    </a:lnTo>
                    <a:lnTo>
                      <a:pt x="1517" y="3060"/>
                    </a:lnTo>
                    <a:lnTo>
                      <a:pt x="1517" y="3060"/>
                    </a:lnTo>
                    <a:lnTo>
                      <a:pt x="1368" y="3060"/>
                    </a:lnTo>
                    <a:lnTo>
                      <a:pt x="1219" y="3035"/>
                    </a:lnTo>
                    <a:lnTo>
                      <a:pt x="1070" y="2985"/>
                    </a:lnTo>
                    <a:lnTo>
                      <a:pt x="920" y="2936"/>
                    </a:lnTo>
                    <a:lnTo>
                      <a:pt x="672" y="2811"/>
                    </a:lnTo>
                    <a:lnTo>
                      <a:pt x="448" y="2612"/>
                    </a:lnTo>
                    <a:lnTo>
                      <a:pt x="249" y="2388"/>
                    </a:lnTo>
                    <a:lnTo>
                      <a:pt x="124" y="2140"/>
                    </a:lnTo>
                    <a:lnTo>
                      <a:pt x="75" y="1990"/>
                    </a:lnTo>
                    <a:lnTo>
                      <a:pt x="25" y="1841"/>
                    </a:lnTo>
                    <a:lnTo>
                      <a:pt x="0" y="1692"/>
                    </a:lnTo>
                    <a:lnTo>
                      <a:pt x="0" y="1543"/>
                    </a:lnTo>
                    <a:lnTo>
                      <a:pt x="0" y="1543"/>
                    </a:lnTo>
                    <a:lnTo>
                      <a:pt x="0" y="1394"/>
                    </a:lnTo>
                    <a:lnTo>
                      <a:pt x="25" y="1219"/>
                    </a:lnTo>
                    <a:lnTo>
                      <a:pt x="75" y="1095"/>
                    </a:lnTo>
                    <a:lnTo>
                      <a:pt x="124" y="946"/>
                    </a:lnTo>
                    <a:lnTo>
                      <a:pt x="249" y="697"/>
                    </a:lnTo>
                    <a:lnTo>
                      <a:pt x="448" y="448"/>
                    </a:lnTo>
                    <a:lnTo>
                      <a:pt x="672" y="274"/>
                    </a:lnTo>
                    <a:lnTo>
                      <a:pt x="920" y="125"/>
                    </a:lnTo>
                    <a:lnTo>
                      <a:pt x="1070" y="75"/>
                    </a:lnTo>
                    <a:lnTo>
                      <a:pt x="1219" y="50"/>
                    </a:lnTo>
                    <a:lnTo>
                      <a:pt x="1368" y="26"/>
                    </a:lnTo>
                    <a:lnTo>
                      <a:pt x="1517" y="1"/>
                    </a:lnTo>
                    <a:lnTo>
                      <a:pt x="1517" y="1"/>
                    </a:lnTo>
                    <a:lnTo>
                      <a:pt x="1666" y="26"/>
                    </a:lnTo>
                    <a:lnTo>
                      <a:pt x="1816" y="50"/>
                    </a:lnTo>
                    <a:lnTo>
                      <a:pt x="1965" y="75"/>
                    </a:lnTo>
                    <a:lnTo>
                      <a:pt x="2114" y="125"/>
                    </a:lnTo>
                    <a:lnTo>
                      <a:pt x="2363" y="274"/>
                    </a:lnTo>
                    <a:lnTo>
                      <a:pt x="2612" y="448"/>
                    </a:lnTo>
                    <a:lnTo>
                      <a:pt x="2786" y="697"/>
                    </a:lnTo>
                    <a:lnTo>
                      <a:pt x="2935" y="946"/>
                    </a:lnTo>
                    <a:lnTo>
                      <a:pt x="2985" y="1095"/>
                    </a:lnTo>
                    <a:lnTo>
                      <a:pt x="3010" y="1219"/>
                    </a:lnTo>
                    <a:lnTo>
                      <a:pt x="3034" y="1394"/>
                    </a:lnTo>
                    <a:lnTo>
                      <a:pt x="3034" y="1543"/>
                    </a:lnTo>
                    <a:lnTo>
                      <a:pt x="3034" y="1543"/>
                    </a:lnTo>
                    <a:close/>
                  </a:path>
                </a:pathLst>
              </a:custGeom>
              <a:noFill/>
              <a:ln w="23625"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4" name="Google Shape;104;p15"/>
              <p:cNvSpPr/>
              <p:nvPr/>
            </p:nvSpPr>
            <p:spPr>
              <a:xfrm>
                <a:off x="2745339" y="1469890"/>
                <a:ext cx="21" cy="132839"/>
              </a:xfrm>
              <a:custGeom>
                <a:avLst/>
                <a:gdLst/>
                <a:ahLst/>
                <a:cxnLst/>
                <a:rect l="l" t="t" r="r" b="b"/>
                <a:pathLst>
                  <a:path w="1" h="6443" fill="none" extrusionOk="0">
                    <a:moveTo>
                      <a:pt x="0" y="1"/>
                    </a:moveTo>
                    <a:lnTo>
                      <a:pt x="0" y="644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5" name="Google Shape;105;p15"/>
              <p:cNvSpPr/>
              <p:nvPr/>
            </p:nvSpPr>
            <p:spPr>
              <a:xfrm>
                <a:off x="2804820" y="1469890"/>
                <a:ext cx="20535" cy="320520"/>
              </a:xfrm>
              <a:custGeom>
                <a:avLst/>
                <a:gdLst/>
                <a:ahLst/>
                <a:cxnLst/>
                <a:rect l="l" t="t" r="r" b="b"/>
                <a:pathLst>
                  <a:path w="996" h="15546" fill="none" extrusionOk="0">
                    <a:moveTo>
                      <a:pt x="0" y="1"/>
                    </a:moveTo>
                    <a:lnTo>
                      <a:pt x="0" y="6443"/>
                    </a:lnTo>
                    <a:lnTo>
                      <a:pt x="995" y="7189"/>
                    </a:lnTo>
                    <a:lnTo>
                      <a:pt x="995" y="15546"/>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6" name="Google Shape;106;p15"/>
              <p:cNvSpPr/>
              <p:nvPr/>
            </p:nvSpPr>
            <p:spPr>
              <a:xfrm>
                <a:off x="2745339" y="1721671"/>
                <a:ext cx="126674" cy="434369"/>
              </a:xfrm>
              <a:custGeom>
                <a:avLst/>
                <a:gdLst/>
                <a:ahLst/>
                <a:cxnLst/>
                <a:rect l="l" t="t" r="r" b="b"/>
                <a:pathLst>
                  <a:path w="6144" h="21068" fill="none" extrusionOk="0">
                    <a:moveTo>
                      <a:pt x="6144" y="21068"/>
                    </a:moveTo>
                    <a:lnTo>
                      <a:pt x="6144" y="11194"/>
                    </a:lnTo>
                    <a:lnTo>
                      <a:pt x="0" y="8060"/>
                    </a:lnTo>
                    <a:lnTo>
                      <a:pt x="0"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7" name="Google Shape;107;p15"/>
              <p:cNvSpPr/>
              <p:nvPr/>
            </p:nvSpPr>
            <p:spPr>
              <a:xfrm>
                <a:off x="2623799" y="1728866"/>
                <a:ext cx="21" cy="94366"/>
              </a:xfrm>
              <a:custGeom>
                <a:avLst/>
                <a:gdLst/>
                <a:ahLst/>
                <a:cxnLst/>
                <a:rect l="l" t="t" r="r" b="b"/>
                <a:pathLst>
                  <a:path w="1" h="4577" fill="none" extrusionOk="0">
                    <a:moveTo>
                      <a:pt x="0" y="0"/>
                    </a:moveTo>
                    <a:lnTo>
                      <a:pt x="0" y="4577"/>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8" name="Google Shape;108;p15"/>
              <p:cNvSpPr/>
              <p:nvPr/>
            </p:nvSpPr>
            <p:spPr>
              <a:xfrm>
                <a:off x="2627386" y="1784760"/>
                <a:ext cx="46183" cy="335385"/>
              </a:xfrm>
              <a:custGeom>
                <a:avLst/>
                <a:gdLst/>
                <a:ahLst/>
                <a:cxnLst/>
                <a:rect l="l" t="t" r="r" b="b"/>
                <a:pathLst>
                  <a:path w="2240" h="16267" fill="none" extrusionOk="0">
                    <a:moveTo>
                      <a:pt x="2239" y="0"/>
                    </a:moveTo>
                    <a:lnTo>
                      <a:pt x="2239" y="9850"/>
                    </a:lnTo>
                    <a:lnTo>
                      <a:pt x="1" y="11292"/>
                    </a:lnTo>
                    <a:lnTo>
                      <a:pt x="1" y="16267"/>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9" name="Google Shape;109;p15"/>
              <p:cNvSpPr/>
              <p:nvPr/>
            </p:nvSpPr>
            <p:spPr>
              <a:xfrm>
                <a:off x="2745339" y="2074498"/>
                <a:ext cx="21" cy="52843"/>
              </a:xfrm>
              <a:custGeom>
                <a:avLst/>
                <a:gdLst/>
                <a:ahLst/>
                <a:cxnLst/>
                <a:rect l="l" t="t" r="r" b="b"/>
                <a:pathLst>
                  <a:path w="1" h="2563" fill="none" extrusionOk="0">
                    <a:moveTo>
                      <a:pt x="0" y="2562"/>
                    </a:moveTo>
                    <a:lnTo>
                      <a:pt x="0" y="0"/>
                    </a:lnTo>
                  </a:path>
                </a:pathLst>
              </a:custGeom>
              <a:solidFill>
                <a:schemeClr val="accent3"/>
              </a:solidFill>
              <a:ln w="23625"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0" name="Google Shape;110;p15"/>
              <p:cNvSpPr/>
              <p:nvPr/>
            </p:nvSpPr>
            <p:spPr>
              <a:xfrm>
                <a:off x="2745339" y="1938093"/>
                <a:ext cx="21" cy="86161"/>
              </a:xfrm>
              <a:custGeom>
                <a:avLst/>
                <a:gdLst/>
                <a:ahLst/>
                <a:cxnLst/>
                <a:rect l="l" t="t" r="r" b="b"/>
                <a:pathLst>
                  <a:path w="1" h="4179" fill="none" extrusionOk="0">
                    <a:moveTo>
                      <a:pt x="0" y="4179"/>
                    </a:moveTo>
                    <a:lnTo>
                      <a:pt x="0"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1" name="Google Shape;111;p15"/>
              <p:cNvSpPr/>
              <p:nvPr/>
            </p:nvSpPr>
            <p:spPr>
              <a:xfrm>
                <a:off x="2673549" y="1458097"/>
                <a:ext cx="10268" cy="93356"/>
              </a:xfrm>
              <a:custGeom>
                <a:avLst/>
                <a:gdLst/>
                <a:ahLst/>
                <a:cxnLst/>
                <a:rect l="l" t="t" r="r" b="b"/>
                <a:pathLst>
                  <a:path w="498" h="4528" fill="none" extrusionOk="0">
                    <a:moveTo>
                      <a:pt x="0" y="4527"/>
                    </a:moveTo>
                    <a:lnTo>
                      <a:pt x="498" y="4179"/>
                    </a:lnTo>
                    <a:lnTo>
                      <a:pt x="498"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2" name="Google Shape;112;p15"/>
              <p:cNvSpPr/>
              <p:nvPr/>
            </p:nvSpPr>
            <p:spPr>
              <a:xfrm>
                <a:off x="2825335" y="1846283"/>
                <a:ext cx="21" cy="31318"/>
              </a:xfrm>
              <a:custGeom>
                <a:avLst/>
                <a:gdLst/>
                <a:ahLst/>
                <a:cxnLst/>
                <a:rect l="l" t="t" r="r" b="b"/>
                <a:pathLst>
                  <a:path w="1" h="1519" fill="none" extrusionOk="0">
                    <a:moveTo>
                      <a:pt x="0" y="1"/>
                    </a:moveTo>
                    <a:lnTo>
                      <a:pt x="0" y="151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3" name="Google Shape;113;p15"/>
              <p:cNvSpPr/>
              <p:nvPr/>
            </p:nvSpPr>
            <p:spPr>
              <a:xfrm>
                <a:off x="2563286" y="1469890"/>
                <a:ext cx="21" cy="52843"/>
              </a:xfrm>
              <a:custGeom>
                <a:avLst/>
                <a:gdLst/>
                <a:ahLst/>
                <a:cxnLst/>
                <a:rect l="l" t="t" r="r" b="b"/>
                <a:pathLst>
                  <a:path w="1" h="2563" fill="none" extrusionOk="0">
                    <a:moveTo>
                      <a:pt x="1" y="1"/>
                    </a:moveTo>
                    <a:lnTo>
                      <a:pt x="1" y="256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4" name="Google Shape;114;p15"/>
              <p:cNvSpPr/>
              <p:nvPr/>
            </p:nvSpPr>
            <p:spPr>
              <a:xfrm>
                <a:off x="2563286" y="1565782"/>
                <a:ext cx="57976" cy="91810"/>
              </a:xfrm>
              <a:custGeom>
                <a:avLst/>
                <a:gdLst/>
                <a:ahLst/>
                <a:cxnLst/>
                <a:rect l="l" t="t" r="r" b="b"/>
                <a:pathLst>
                  <a:path w="2812" h="4453" fill="none" extrusionOk="0">
                    <a:moveTo>
                      <a:pt x="1" y="1"/>
                    </a:moveTo>
                    <a:lnTo>
                      <a:pt x="2811" y="971"/>
                    </a:lnTo>
                    <a:lnTo>
                      <a:pt x="2811" y="445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5" name="Google Shape;115;p15"/>
              <p:cNvSpPr/>
              <p:nvPr/>
            </p:nvSpPr>
            <p:spPr>
              <a:xfrm>
                <a:off x="2569946" y="1553473"/>
                <a:ext cx="103624" cy="352848"/>
              </a:xfrm>
              <a:custGeom>
                <a:avLst/>
                <a:gdLst/>
                <a:ahLst/>
                <a:cxnLst/>
                <a:rect l="l" t="t" r="r" b="b"/>
                <a:pathLst>
                  <a:path w="5026" h="17114" fill="none" extrusionOk="0">
                    <a:moveTo>
                      <a:pt x="1" y="17113"/>
                    </a:moveTo>
                    <a:lnTo>
                      <a:pt x="1" y="10074"/>
                    </a:lnTo>
                    <a:lnTo>
                      <a:pt x="5025" y="6891"/>
                    </a:lnTo>
                    <a:lnTo>
                      <a:pt x="5025"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6" name="Google Shape;116;p15"/>
              <p:cNvSpPr/>
              <p:nvPr/>
            </p:nvSpPr>
            <p:spPr>
              <a:xfrm>
                <a:off x="2367399"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121900" tIns="121900" rIns="121900" bIns="121900" anchor="ctr" anchorCtr="0">
                <a:noAutofit/>
              </a:bodyPr>
              <a:lstStyle/>
              <a:p>
                <a:endParaRPr sz="2400"/>
              </a:p>
            </p:txBody>
          </p:sp>
          <p:sp>
            <p:nvSpPr>
              <p:cNvPr id="117" name="Google Shape;117;p15"/>
              <p:cNvSpPr/>
              <p:nvPr/>
            </p:nvSpPr>
            <p:spPr>
              <a:xfrm>
                <a:off x="2427912"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121900" tIns="121900" rIns="121900" bIns="121900" anchor="ctr" anchorCtr="0">
                <a:noAutofit/>
              </a:bodyPr>
              <a:lstStyle/>
              <a:p>
                <a:endParaRPr sz="2400"/>
              </a:p>
            </p:txBody>
          </p:sp>
          <p:sp>
            <p:nvSpPr>
              <p:cNvPr id="118" name="Google Shape;118;p15"/>
              <p:cNvSpPr/>
              <p:nvPr/>
            </p:nvSpPr>
            <p:spPr>
              <a:xfrm>
                <a:off x="2488424" y="881693"/>
                <a:ext cx="29236" cy="52327"/>
              </a:xfrm>
              <a:custGeom>
                <a:avLst/>
                <a:gdLst/>
                <a:ahLst/>
                <a:cxnLst/>
                <a:rect l="l" t="t" r="r" b="b"/>
                <a:pathLst>
                  <a:path w="1418" h="2538" extrusionOk="0">
                    <a:moveTo>
                      <a:pt x="0" y="1"/>
                    </a:moveTo>
                    <a:lnTo>
                      <a:pt x="0" y="2538"/>
                    </a:lnTo>
                    <a:lnTo>
                      <a:pt x="1418" y="2538"/>
                    </a:lnTo>
                    <a:lnTo>
                      <a:pt x="1418" y="1"/>
                    </a:lnTo>
                    <a:close/>
                  </a:path>
                </a:pathLst>
              </a:custGeom>
              <a:solidFill>
                <a:srgbClr val="979797"/>
              </a:solidFill>
              <a:ln>
                <a:noFill/>
              </a:ln>
            </p:spPr>
            <p:txBody>
              <a:bodyPr spcFirstLastPara="1" wrap="square" lIns="121900" tIns="121900" rIns="121900" bIns="121900" anchor="ctr" anchorCtr="0">
                <a:noAutofit/>
              </a:bodyPr>
              <a:lstStyle/>
              <a:p>
                <a:endParaRPr sz="2400"/>
              </a:p>
            </p:txBody>
          </p:sp>
          <p:sp>
            <p:nvSpPr>
              <p:cNvPr id="119" name="Google Shape;119;p15"/>
              <p:cNvSpPr/>
              <p:nvPr/>
            </p:nvSpPr>
            <p:spPr>
              <a:xfrm>
                <a:off x="2548936" y="881693"/>
                <a:ext cx="29236" cy="52327"/>
              </a:xfrm>
              <a:custGeom>
                <a:avLst/>
                <a:gdLst/>
                <a:ahLst/>
                <a:cxnLst/>
                <a:rect l="l" t="t" r="r" b="b"/>
                <a:pathLst>
                  <a:path w="1418" h="2538" extrusionOk="0">
                    <a:moveTo>
                      <a:pt x="0" y="1"/>
                    </a:moveTo>
                    <a:lnTo>
                      <a:pt x="0" y="2538"/>
                    </a:lnTo>
                    <a:lnTo>
                      <a:pt x="1418" y="2538"/>
                    </a:lnTo>
                    <a:lnTo>
                      <a:pt x="1418" y="1"/>
                    </a:lnTo>
                    <a:close/>
                  </a:path>
                </a:pathLst>
              </a:custGeom>
              <a:solidFill>
                <a:srgbClr val="979797"/>
              </a:solidFill>
              <a:ln>
                <a:noFill/>
              </a:ln>
            </p:spPr>
            <p:txBody>
              <a:bodyPr spcFirstLastPara="1" wrap="square" lIns="121900" tIns="121900" rIns="121900" bIns="121900" anchor="ctr" anchorCtr="0">
                <a:noAutofit/>
              </a:bodyPr>
              <a:lstStyle/>
              <a:p>
                <a:endParaRPr sz="2400"/>
              </a:p>
            </p:txBody>
          </p:sp>
          <p:sp>
            <p:nvSpPr>
              <p:cNvPr id="120" name="Google Shape;120;p15"/>
              <p:cNvSpPr/>
              <p:nvPr/>
            </p:nvSpPr>
            <p:spPr>
              <a:xfrm>
                <a:off x="2608933"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121900" tIns="121900" rIns="121900" bIns="121900" anchor="ctr" anchorCtr="0">
                <a:noAutofit/>
              </a:bodyPr>
              <a:lstStyle/>
              <a:p>
                <a:endParaRPr sz="2400"/>
              </a:p>
            </p:txBody>
          </p:sp>
          <p:sp>
            <p:nvSpPr>
              <p:cNvPr id="121" name="Google Shape;121;p15"/>
              <p:cNvSpPr/>
              <p:nvPr/>
            </p:nvSpPr>
            <p:spPr>
              <a:xfrm>
                <a:off x="2669446"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121900" tIns="121900" rIns="121900" bIns="121900" anchor="ctr" anchorCtr="0">
                <a:noAutofit/>
              </a:bodyPr>
              <a:lstStyle/>
              <a:p>
                <a:endParaRPr sz="2400"/>
              </a:p>
            </p:txBody>
          </p:sp>
          <p:sp>
            <p:nvSpPr>
              <p:cNvPr id="122" name="Google Shape;122;p15"/>
              <p:cNvSpPr/>
              <p:nvPr/>
            </p:nvSpPr>
            <p:spPr>
              <a:xfrm>
                <a:off x="2729958"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121900" tIns="121900" rIns="121900" bIns="121900" anchor="ctr" anchorCtr="0">
                <a:noAutofit/>
              </a:bodyPr>
              <a:lstStyle/>
              <a:p>
                <a:endParaRPr sz="2400"/>
              </a:p>
            </p:txBody>
          </p:sp>
          <p:sp>
            <p:nvSpPr>
              <p:cNvPr id="123" name="Google Shape;123;p15"/>
              <p:cNvSpPr/>
              <p:nvPr/>
            </p:nvSpPr>
            <p:spPr>
              <a:xfrm>
                <a:off x="2790450" y="881693"/>
                <a:ext cx="29772" cy="52327"/>
              </a:xfrm>
              <a:custGeom>
                <a:avLst/>
                <a:gdLst/>
                <a:ahLst/>
                <a:cxnLst/>
                <a:rect l="l" t="t" r="r" b="b"/>
                <a:pathLst>
                  <a:path w="1444" h="2538" extrusionOk="0">
                    <a:moveTo>
                      <a:pt x="1" y="1"/>
                    </a:moveTo>
                    <a:lnTo>
                      <a:pt x="1" y="2538"/>
                    </a:lnTo>
                    <a:lnTo>
                      <a:pt x="1444" y="2538"/>
                    </a:lnTo>
                    <a:lnTo>
                      <a:pt x="1444" y="1"/>
                    </a:lnTo>
                    <a:close/>
                  </a:path>
                </a:pathLst>
              </a:custGeom>
              <a:solidFill>
                <a:srgbClr val="979797"/>
              </a:solidFill>
              <a:ln>
                <a:noFill/>
              </a:ln>
            </p:spPr>
            <p:txBody>
              <a:bodyPr spcFirstLastPara="1" wrap="square" lIns="121900" tIns="121900" rIns="121900" bIns="121900" anchor="ctr" anchorCtr="0">
                <a:noAutofit/>
              </a:bodyPr>
              <a:lstStyle/>
              <a:p>
                <a:endParaRPr sz="2400"/>
              </a:p>
            </p:txBody>
          </p:sp>
          <p:sp>
            <p:nvSpPr>
              <p:cNvPr id="124" name="Google Shape;124;p15"/>
              <p:cNvSpPr/>
              <p:nvPr/>
            </p:nvSpPr>
            <p:spPr>
              <a:xfrm>
                <a:off x="2367399"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121900" tIns="121900" rIns="121900" bIns="121900" anchor="ctr" anchorCtr="0">
                <a:noAutofit/>
              </a:bodyPr>
              <a:lstStyle/>
              <a:p>
                <a:endParaRPr sz="2400"/>
              </a:p>
            </p:txBody>
          </p:sp>
          <p:sp>
            <p:nvSpPr>
              <p:cNvPr id="125" name="Google Shape;125;p15"/>
              <p:cNvSpPr/>
              <p:nvPr/>
            </p:nvSpPr>
            <p:spPr>
              <a:xfrm>
                <a:off x="2427912"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121900" tIns="121900" rIns="121900" bIns="121900" anchor="ctr" anchorCtr="0">
                <a:noAutofit/>
              </a:bodyPr>
              <a:lstStyle/>
              <a:p>
                <a:endParaRPr sz="2400"/>
              </a:p>
            </p:txBody>
          </p:sp>
          <p:sp>
            <p:nvSpPr>
              <p:cNvPr id="126" name="Google Shape;126;p15"/>
              <p:cNvSpPr/>
              <p:nvPr/>
            </p:nvSpPr>
            <p:spPr>
              <a:xfrm>
                <a:off x="2488424" y="1422717"/>
                <a:ext cx="29236" cy="52327"/>
              </a:xfrm>
              <a:custGeom>
                <a:avLst/>
                <a:gdLst/>
                <a:ahLst/>
                <a:cxnLst/>
                <a:rect l="l" t="t" r="r" b="b"/>
                <a:pathLst>
                  <a:path w="1418" h="2538" extrusionOk="0">
                    <a:moveTo>
                      <a:pt x="0" y="0"/>
                    </a:moveTo>
                    <a:lnTo>
                      <a:pt x="0" y="2537"/>
                    </a:lnTo>
                    <a:lnTo>
                      <a:pt x="1418" y="2537"/>
                    </a:lnTo>
                    <a:lnTo>
                      <a:pt x="1418" y="0"/>
                    </a:lnTo>
                    <a:close/>
                  </a:path>
                </a:pathLst>
              </a:custGeom>
              <a:solidFill>
                <a:srgbClr val="979797"/>
              </a:solidFill>
              <a:ln>
                <a:noFill/>
              </a:ln>
            </p:spPr>
            <p:txBody>
              <a:bodyPr spcFirstLastPara="1" wrap="square" lIns="121900" tIns="121900" rIns="121900" bIns="121900" anchor="ctr" anchorCtr="0">
                <a:noAutofit/>
              </a:bodyPr>
              <a:lstStyle/>
              <a:p>
                <a:endParaRPr sz="2400"/>
              </a:p>
            </p:txBody>
          </p:sp>
          <p:sp>
            <p:nvSpPr>
              <p:cNvPr id="127" name="Google Shape;127;p15"/>
              <p:cNvSpPr/>
              <p:nvPr/>
            </p:nvSpPr>
            <p:spPr>
              <a:xfrm>
                <a:off x="2548936" y="1422717"/>
                <a:ext cx="29236" cy="52327"/>
              </a:xfrm>
              <a:custGeom>
                <a:avLst/>
                <a:gdLst/>
                <a:ahLst/>
                <a:cxnLst/>
                <a:rect l="l" t="t" r="r" b="b"/>
                <a:pathLst>
                  <a:path w="1418" h="2538" extrusionOk="0">
                    <a:moveTo>
                      <a:pt x="0" y="0"/>
                    </a:moveTo>
                    <a:lnTo>
                      <a:pt x="0" y="2537"/>
                    </a:lnTo>
                    <a:lnTo>
                      <a:pt x="1418" y="2537"/>
                    </a:lnTo>
                    <a:lnTo>
                      <a:pt x="1418" y="0"/>
                    </a:lnTo>
                    <a:close/>
                  </a:path>
                </a:pathLst>
              </a:custGeom>
              <a:solidFill>
                <a:srgbClr val="979797"/>
              </a:solidFill>
              <a:ln>
                <a:noFill/>
              </a:ln>
            </p:spPr>
            <p:txBody>
              <a:bodyPr spcFirstLastPara="1" wrap="square" lIns="121900" tIns="121900" rIns="121900" bIns="121900" anchor="ctr" anchorCtr="0">
                <a:noAutofit/>
              </a:bodyPr>
              <a:lstStyle/>
              <a:p>
                <a:endParaRPr sz="2400"/>
              </a:p>
            </p:txBody>
          </p:sp>
          <p:sp>
            <p:nvSpPr>
              <p:cNvPr id="128" name="Google Shape;128;p15"/>
              <p:cNvSpPr/>
              <p:nvPr/>
            </p:nvSpPr>
            <p:spPr>
              <a:xfrm>
                <a:off x="2608933"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121900" tIns="121900" rIns="121900" bIns="121900" anchor="ctr" anchorCtr="0">
                <a:noAutofit/>
              </a:bodyPr>
              <a:lstStyle/>
              <a:p>
                <a:endParaRPr sz="2400"/>
              </a:p>
            </p:txBody>
          </p:sp>
          <p:sp>
            <p:nvSpPr>
              <p:cNvPr id="129" name="Google Shape;129;p15"/>
              <p:cNvSpPr/>
              <p:nvPr/>
            </p:nvSpPr>
            <p:spPr>
              <a:xfrm>
                <a:off x="2669446"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121900" tIns="121900" rIns="121900" bIns="121900" anchor="ctr" anchorCtr="0">
                <a:noAutofit/>
              </a:bodyPr>
              <a:lstStyle/>
              <a:p>
                <a:endParaRPr sz="2400"/>
              </a:p>
            </p:txBody>
          </p:sp>
          <p:sp>
            <p:nvSpPr>
              <p:cNvPr id="130" name="Google Shape;130;p15"/>
              <p:cNvSpPr/>
              <p:nvPr/>
            </p:nvSpPr>
            <p:spPr>
              <a:xfrm>
                <a:off x="2729958"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121900" tIns="121900" rIns="121900" bIns="121900" anchor="ctr" anchorCtr="0">
                <a:noAutofit/>
              </a:bodyPr>
              <a:lstStyle/>
              <a:p>
                <a:endParaRPr sz="2400"/>
              </a:p>
            </p:txBody>
          </p:sp>
          <p:sp>
            <p:nvSpPr>
              <p:cNvPr id="131" name="Google Shape;131;p15"/>
              <p:cNvSpPr/>
              <p:nvPr/>
            </p:nvSpPr>
            <p:spPr>
              <a:xfrm>
                <a:off x="2790450" y="1422717"/>
                <a:ext cx="29772" cy="52327"/>
              </a:xfrm>
              <a:custGeom>
                <a:avLst/>
                <a:gdLst/>
                <a:ahLst/>
                <a:cxnLst/>
                <a:rect l="l" t="t" r="r" b="b"/>
                <a:pathLst>
                  <a:path w="1444" h="2538" extrusionOk="0">
                    <a:moveTo>
                      <a:pt x="1" y="0"/>
                    </a:moveTo>
                    <a:lnTo>
                      <a:pt x="1" y="2537"/>
                    </a:lnTo>
                    <a:lnTo>
                      <a:pt x="1444" y="2537"/>
                    </a:lnTo>
                    <a:lnTo>
                      <a:pt x="1444" y="0"/>
                    </a:lnTo>
                    <a:close/>
                  </a:path>
                </a:pathLst>
              </a:custGeom>
              <a:solidFill>
                <a:srgbClr val="979797"/>
              </a:solidFill>
              <a:ln>
                <a:noFill/>
              </a:ln>
            </p:spPr>
            <p:txBody>
              <a:bodyPr spcFirstLastPara="1" wrap="square" lIns="121900" tIns="121900" rIns="121900" bIns="121900" anchor="ctr" anchorCtr="0">
                <a:noAutofit/>
              </a:bodyPr>
              <a:lstStyle/>
              <a:p>
                <a:endParaRPr sz="2400"/>
              </a:p>
            </p:txBody>
          </p:sp>
          <p:sp>
            <p:nvSpPr>
              <p:cNvPr id="132" name="Google Shape;132;p15"/>
              <p:cNvSpPr/>
              <p:nvPr/>
            </p:nvSpPr>
            <p:spPr>
              <a:xfrm>
                <a:off x="2841746" y="951958"/>
                <a:ext cx="51812" cy="29256"/>
              </a:xfrm>
              <a:custGeom>
                <a:avLst/>
                <a:gdLst/>
                <a:ahLst/>
                <a:cxnLst/>
                <a:rect l="l" t="t" r="r" b="b"/>
                <a:pathLst>
                  <a:path w="2513" h="1419" extrusionOk="0">
                    <a:moveTo>
                      <a:pt x="0" y="1"/>
                    </a:moveTo>
                    <a:lnTo>
                      <a:pt x="0" y="1418"/>
                    </a:lnTo>
                    <a:lnTo>
                      <a:pt x="2512" y="1418"/>
                    </a:lnTo>
                    <a:lnTo>
                      <a:pt x="2512" y="1"/>
                    </a:lnTo>
                    <a:close/>
                  </a:path>
                </a:pathLst>
              </a:custGeom>
              <a:solidFill>
                <a:srgbClr val="979797"/>
              </a:solidFill>
              <a:ln>
                <a:noFill/>
              </a:ln>
            </p:spPr>
            <p:txBody>
              <a:bodyPr spcFirstLastPara="1" wrap="square" lIns="121900" tIns="121900" rIns="121900" bIns="121900" anchor="ctr" anchorCtr="0">
                <a:noAutofit/>
              </a:bodyPr>
              <a:lstStyle/>
              <a:p>
                <a:endParaRPr sz="2400"/>
              </a:p>
            </p:txBody>
          </p:sp>
          <p:sp>
            <p:nvSpPr>
              <p:cNvPr id="133" name="Google Shape;133;p15"/>
              <p:cNvSpPr/>
              <p:nvPr/>
            </p:nvSpPr>
            <p:spPr>
              <a:xfrm>
                <a:off x="2841746" y="1011955"/>
                <a:ext cx="51812" cy="29772"/>
              </a:xfrm>
              <a:custGeom>
                <a:avLst/>
                <a:gdLst/>
                <a:ahLst/>
                <a:cxnLst/>
                <a:rect l="l" t="t" r="r" b="b"/>
                <a:pathLst>
                  <a:path w="2513" h="1444" extrusionOk="0">
                    <a:moveTo>
                      <a:pt x="0" y="1"/>
                    </a:moveTo>
                    <a:lnTo>
                      <a:pt x="0" y="1443"/>
                    </a:lnTo>
                    <a:lnTo>
                      <a:pt x="2512" y="1443"/>
                    </a:lnTo>
                    <a:lnTo>
                      <a:pt x="2512" y="1"/>
                    </a:lnTo>
                    <a:close/>
                  </a:path>
                </a:pathLst>
              </a:custGeom>
              <a:solidFill>
                <a:srgbClr val="979797"/>
              </a:solidFill>
              <a:ln>
                <a:noFill/>
              </a:ln>
            </p:spPr>
            <p:txBody>
              <a:bodyPr spcFirstLastPara="1" wrap="square" lIns="121900" tIns="121900" rIns="121900" bIns="121900" anchor="ctr" anchorCtr="0">
                <a:noAutofit/>
              </a:bodyPr>
              <a:lstStyle/>
              <a:p>
                <a:endParaRPr sz="2400"/>
              </a:p>
            </p:txBody>
          </p:sp>
          <p:sp>
            <p:nvSpPr>
              <p:cNvPr id="134" name="Google Shape;134;p15"/>
              <p:cNvSpPr/>
              <p:nvPr/>
            </p:nvSpPr>
            <p:spPr>
              <a:xfrm>
                <a:off x="2841746" y="1072467"/>
                <a:ext cx="51812" cy="29772"/>
              </a:xfrm>
              <a:custGeom>
                <a:avLst/>
                <a:gdLst/>
                <a:ahLst/>
                <a:cxnLst/>
                <a:rect l="l" t="t" r="r" b="b"/>
                <a:pathLst>
                  <a:path w="2513" h="1444" extrusionOk="0">
                    <a:moveTo>
                      <a:pt x="0" y="1"/>
                    </a:moveTo>
                    <a:lnTo>
                      <a:pt x="0" y="1443"/>
                    </a:lnTo>
                    <a:lnTo>
                      <a:pt x="2512" y="1443"/>
                    </a:lnTo>
                    <a:lnTo>
                      <a:pt x="2512" y="1"/>
                    </a:lnTo>
                    <a:close/>
                  </a:path>
                </a:pathLst>
              </a:custGeom>
              <a:solidFill>
                <a:srgbClr val="979797"/>
              </a:solidFill>
              <a:ln>
                <a:noFill/>
              </a:ln>
            </p:spPr>
            <p:txBody>
              <a:bodyPr spcFirstLastPara="1" wrap="square" lIns="121900" tIns="121900" rIns="121900" bIns="121900" anchor="ctr" anchorCtr="0">
                <a:noAutofit/>
              </a:bodyPr>
              <a:lstStyle/>
              <a:p>
                <a:endParaRPr sz="2400"/>
              </a:p>
            </p:txBody>
          </p:sp>
          <p:sp>
            <p:nvSpPr>
              <p:cNvPr id="135" name="Google Shape;135;p15"/>
              <p:cNvSpPr/>
              <p:nvPr/>
            </p:nvSpPr>
            <p:spPr>
              <a:xfrm>
                <a:off x="2841746" y="1132979"/>
                <a:ext cx="51812" cy="29772"/>
              </a:xfrm>
              <a:custGeom>
                <a:avLst/>
                <a:gdLst/>
                <a:ahLst/>
                <a:cxnLst/>
                <a:rect l="l" t="t" r="r" b="b"/>
                <a:pathLst>
                  <a:path w="2513" h="1444" extrusionOk="0">
                    <a:moveTo>
                      <a:pt x="0" y="0"/>
                    </a:moveTo>
                    <a:lnTo>
                      <a:pt x="0" y="1443"/>
                    </a:lnTo>
                    <a:lnTo>
                      <a:pt x="2512" y="1443"/>
                    </a:lnTo>
                    <a:lnTo>
                      <a:pt x="2512" y="0"/>
                    </a:lnTo>
                    <a:close/>
                  </a:path>
                </a:pathLst>
              </a:custGeom>
              <a:solidFill>
                <a:srgbClr val="979797"/>
              </a:solidFill>
              <a:ln>
                <a:noFill/>
              </a:ln>
            </p:spPr>
            <p:txBody>
              <a:bodyPr spcFirstLastPara="1" wrap="square" lIns="121900" tIns="121900" rIns="121900" bIns="121900" anchor="ctr" anchorCtr="0">
                <a:noAutofit/>
              </a:bodyPr>
              <a:lstStyle/>
              <a:p>
                <a:endParaRPr sz="2400"/>
              </a:p>
            </p:txBody>
          </p:sp>
          <p:sp>
            <p:nvSpPr>
              <p:cNvPr id="136" name="Google Shape;136;p15"/>
              <p:cNvSpPr/>
              <p:nvPr/>
            </p:nvSpPr>
            <p:spPr>
              <a:xfrm>
                <a:off x="2841746" y="1193492"/>
                <a:ext cx="51812" cy="29772"/>
              </a:xfrm>
              <a:custGeom>
                <a:avLst/>
                <a:gdLst/>
                <a:ahLst/>
                <a:cxnLst/>
                <a:rect l="l" t="t" r="r" b="b"/>
                <a:pathLst>
                  <a:path w="2513" h="1444" extrusionOk="0">
                    <a:moveTo>
                      <a:pt x="0" y="0"/>
                    </a:moveTo>
                    <a:lnTo>
                      <a:pt x="0" y="1443"/>
                    </a:lnTo>
                    <a:lnTo>
                      <a:pt x="2512" y="1443"/>
                    </a:lnTo>
                    <a:lnTo>
                      <a:pt x="2512" y="0"/>
                    </a:lnTo>
                    <a:close/>
                  </a:path>
                </a:pathLst>
              </a:custGeom>
              <a:solidFill>
                <a:srgbClr val="979797"/>
              </a:solidFill>
              <a:ln>
                <a:noFill/>
              </a:ln>
            </p:spPr>
            <p:txBody>
              <a:bodyPr spcFirstLastPara="1" wrap="square" lIns="121900" tIns="121900" rIns="121900" bIns="121900" anchor="ctr" anchorCtr="0">
                <a:noAutofit/>
              </a:bodyPr>
              <a:lstStyle/>
              <a:p>
                <a:endParaRPr sz="2400"/>
              </a:p>
            </p:txBody>
          </p:sp>
          <p:sp>
            <p:nvSpPr>
              <p:cNvPr id="137" name="Google Shape;137;p15"/>
              <p:cNvSpPr/>
              <p:nvPr/>
            </p:nvSpPr>
            <p:spPr>
              <a:xfrm>
                <a:off x="2841746" y="1254004"/>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121900" tIns="121900" rIns="121900" bIns="121900" anchor="ctr" anchorCtr="0">
                <a:noAutofit/>
              </a:bodyPr>
              <a:lstStyle/>
              <a:p>
                <a:endParaRPr sz="2400"/>
              </a:p>
            </p:txBody>
          </p:sp>
          <p:sp>
            <p:nvSpPr>
              <p:cNvPr id="138" name="Google Shape;138;p15"/>
              <p:cNvSpPr/>
              <p:nvPr/>
            </p:nvSpPr>
            <p:spPr>
              <a:xfrm>
                <a:off x="2841746" y="1314516"/>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121900" tIns="121900" rIns="121900" bIns="121900" anchor="ctr" anchorCtr="0">
                <a:noAutofit/>
              </a:bodyPr>
              <a:lstStyle/>
              <a:p>
                <a:endParaRPr sz="2400"/>
              </a:p>
            </p:txBody>
          </p:sp>
          <p:sp>
            <p:nvSpPr>
              <p:cNvPr id="139" name="Google Shape;139;p15"/>
              <p:cNvSpPr/>
              <p:nvPr/>
            </p:nvSpPr>
            <p:spPr>
              <a:xfrm>
                <a:off x="2841746" y="1375029"/>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121900" tIns="121900" rIns="121900" bIns="121900" anchor="ctr" anchorCtr="0">
                <a:noAutofit/>
              </a:bodyPr>
              <a:lstStyle/>
              <a:p>
                <a:endParaRPr sz="2400"/>
              </a:p>
            </p:txBody>
          </p:sp>
          <p:sp>
            <p:nvSpPr>
              <p:cNvPr id="140" name="Google Shape;140;p15"/>
              <p:cNvSpPr/>
              <p:nvPr/>
            </p:nvSpPr>
            <p:spPr>
              <a:xfrm>
                <a:off x="2294063" y="951958"/>
                <a:ext cx="51812" cy="29256"/>
              </a:xfrm>
              <a:custGeom>
                <a:avLst/>
                <a:gdLst/>
                <a:ahLst/>
                <a:cxnLst/>
                <a:rect l="l" t="t" r="r" b="b"/>
                <a:pathLst>
                  <a:path w="2513" h="1419" extrusionOk="0">
                    <a:moveTo>
                      <a:pt x="1" y="1"/>
                    </a:moveTo>
                    <a:lnTo>
                      <a:pt x="1" y="1418"/>
                    </a:lnTo>
                    <a:lnTo>
                      <a:pt x="2513" y="1418"/>
                    </a:lnTo>
                    <a:lnTo>
                      <a:pt x="2513" y="1"/>
                    </a:lnTo>
                    <a:close/>
                  </a:path>
                </a:pathLst>
              </a:custGeom>
              <a:solidFill>
                <a:srgbClr val="979797"/>
              </a:solidFill>
              <a:ln>
                <a:noFill/>
              </a:ln>
            </p:spPr>
            <p:txBody>
              <a:bodyPr spcFirstLastPara="1" wrap="square" lIns="121900" tIns="121900" rIns="121900" bIns="121900" anchor="ctr" anchorCtr="0">
                <a:noAutofit/>
              </a:bodyPr>
              <a:lstStyle/>
              <a:p>
                <a:endParaRPr sz="2400"/>
              </a:p>
            </p:txBody>
          </p:sp>
          <p:sp>
            <p:nvSpPr>
              <p:cNvPr id="141" name="Google Shape;141;p15"/>
              <p:cNvSpPr/>
              <p:nvPr/>
            </p:nvSpPr>
            <p:spPr>
              <a:xfrm>
                <a:off x="2294063" y="1011955"/>
                <a:ext cx="51812" cy="29772"/>
              </a:xfrm>
              <a:custGeom>
                <a:avLst/>
                <a:gdLst/>
                <a:ahLst/>
                <a:cxnLst/>
                <a:rect l="l" t="t" r="r" b="b"/>
                <a:pathLst>
                  <a:path w="2513" h="1444" extrusionOk="0">
                    <a:moveTo>
                      <a:pt x="1" y="1"/>
                    </a:moveTo>
                    <a:lnTo>
                      <a:pt x="1" y="1443"/>
                    </a:lnTo>
                    <a:lnTo>
                      <a:pt x="2513" y="1443"/>
                    </a:lnTo>
                    <a:lnTo>
                      <a:pt x="2513" y="1"/>
                    </a:lnTo>
                    <a:close/>
                  </a:path>
                </a:pathLst>
              </a:custGeom>
              <a:solidFill>
                <a:srgbClr val="979797"/>
              </a:solidFill>
              <a:ln>
                <a:noFill/>
              </a:ln>
            </p:spPr>
            <p:txBody>
              <a:bodyPr spcFirstLastPara="1" wrap="square" lIns="121900" tIns="121900" rIns="121900" bIns="121900" anchor="ctr" anchorCtr="0">
                <a:noAutofit/>
              </a:bodyPr>
              <a:lstStyle/>
              <a:p>
                <a:endParaRPr sz="2400"/>
              </a:p>
            </p:txBody>
          </p:sp>
          <p:sp>
            <p:nvSpPr>
              <p:cNvPr id="142" name="Google Shape;142;p15"/>
              <p:cNvSpPr/>
              <p:nvPr/>
            </p:nvSpPr>
            <p:spPr>
              <a:xfrm>
                <a:off x="2294063" y="1072467"/>
                <a:ext cx="51812" cy="29772"/>
              </a:xfrm>
              <a:custGeom>
                <a:avLst/>
                <a:gdLst/>
                <a:ahLst/>
                <a:cxnLst/>
                <a:rect l="l" t="t" r="r" b="b"/>
                <a:pathLst>
                  <a:path w="2513" h="1444" extrusionOk="0">
                    <a:moveTo>
                      <a:pt x="1" y="1"/>
                    </a:moveTo>
                    <a:lnTo>
                      <a:pt x="1" y="1443"/>
                    </a:lnTo>
                    <a:lnTo>
                      <a:pt x="2513" y="1443"/>
                    </a:lnTo>
                    <a:lnTo>
                      <a:pt x="2513" y="1"/>
                    </a:lnTo>
                    <a:close/>
                  </a:path>
                </a:pathLst>
              </a:custGeom>
              <a:solidFill>
                <a:srgbClr val="979797"/>
              </a:solidFill>
              <a:ln>
                <a:noFill/>
              </a:ln>
            </p:spPr>
            <p:txBody>
              <a:bodyPr spcFirstLastPara="1" wrap="square" lIns="121900" tIns="121900" rIns="121900" bIns="121900" anchor="ctr" anchorCtr="0">
                <a:noAutofit/>
              </a:bodyPr>
              <a:lstStyle/>
              <a:p>
                <a:endParaRPr sz="2400"/>
              </a:p>
            </p:txBody>
          </p:sp>
          <p:sp>
            <p:nvSpPr>
              <p:cNvPr id="143" name="Google Shape;143;p15"/>
              <p:cNvSpPr/>
              <p:nvPr/>
            </p:nvSpPr>
            <p:spPr>
              <a:xfrm>
                <a:off x="2294063" y="1132979"/>
                <a:ext cx="51812" cy="29772"/>
              </a:xfrm>
              <a:custGeom>
                <a:avLst/>
                <a:gdLst/>
                <a:ahLst/>
                <a:cxnLst/>
                <a:rect l="l" t="t" r="r" b="b"/>
                <a:pathLst>
                  <a:path w="2513" h="1444" extrusionOk="0">
                    <a:moveTo>
                      <a:pt x="1" y="0"/>
                    </a:moveTo>
                    <a:lnTo>
                      <a:pt x="1" y="1443"/>
                    </a:lnTo>
                    <a:lnTo>
                      <a:pt x="2513" y="1443"/>
                    </a:lnTo>
                    <a:lnTo>
                      <a:pt x="2513" y="0"/>
                    </a:lnTo>
                    <a:close/>
                  </a:path>
                </a:pathLst>
              </a:custGeom>
              <a:solidFill>
                <a:srgbClr val="979797"/>
              </a:solidFill>
              <a:ln>
                <a:noFill/>
              </a:ln>
            </p:spPr>
            <p:txBody>
              <a:bodyPr spcFirstLastPara="1" wrap="square" lIns="121900" tIns="121900" rIns="121900" bIns="121900" anchor="ctr" anchorCtr="0">
                <a:noAutofit/>
              </a:bodyPr>
              <a:lstStyle/>
              <a:p>
                <a:endParaRPr sz="2400"/>
              </a:p>
            </p:txBody>
          </p:sp>
          <p:sp>
            <p:nvSpPr>
              <p:cNvPr id="144" name="Google Shape;144;p15"/>
              <p:cNvSpPr/>
              <p:nvPr/>
            </p:nvSpPr>
            <p:spPr>
              <a:xfrm>
                <a:off x="2294063" y="1193492"/>
                <a:ext cx="51812" cy="29772"/>
              </a:xfrm>
              <a:custGeom>
                <a:avLst/>
                <a:gdLst/>
                <a:ahLst/>
                <a:cxnLst/>
                <a:rect l="l" t="t" r="r" b="b"/>
                <a:pathLst>
                  <a:path w="2513" h="1444" extrusionOk="0">
                    <a:moveTo>
                      <a:pt x="1" y="0"/>
                    </a:moveTo>
                    <a:lnTo>
                      <a:pt x="1" y="1443"/>
                    </a:lnTo>
                    <a:lnTo>
                      <a:pt x="2513" y="1443"/>
                    </a:lnTo>
                    <a:lnTo>
                      <a:pt x="2513" y="0"/>
                    </a:lnTo>
                    <a:close/>
                  </a:path>
                </a:pathLst>
              </a:custGeom>
              <a:solidFill>
                <a:srgbClr val="979797"/>
              </a:solidFill>
              <a:ln>
                <a:noFill/>
              </a:ln>
            </p:spPr>
            <p:txBody>
              <a:bodyPr spcFirstLastPara="1" wrap="square" lIns="121900" tIns="121900" rIns="121900" bIns="121900" anchor="ctr" anchorCtr="0">
                <a:noAutofit/>
              </a:bodyPr>
              <a:lstStyle/>
              <a:p>
                <a:endParaRPr sz="2400"/>
              </a:p>
            </p:txBody>
          </p:sp>
          <p:sp>
            <p:nvSpPr>
              <p:cNvPr id="145" name="Google Shape;145;p15"/>
              <p:cNvSpPr/>
              <p:nvPr/>
            </p:nvSpPr>
            <p:spPr>
              <a:xfrm>
                <a:off x="2294063" y="1254004"/>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121900" tIns="121900" rIns="121900" bIns="121900" anchor="ctr" anchorCtr="0">
                <a:noAutofit/>
              </a:bodyPr>
              <a:lstStyle/>
              <a:p>
                <a:endParaRPr sz="2400"/>
              </a:p>
            </p:txBody>
          </p:sp>
          <p:sp>
            <p:nvSpPr>
              <p:cNvPr id="146" name="Google Shape;146;p15"/>
              <p:cNvSpPr/>
              <p:nvPr/>
            </p:nvSpPr>
            <p:spPr>
              <a:xfrm>
                <a:off x="2294063" y="1314516"/>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121900" tIns="121900" rIns="121900" bIns="121900" anchor="ctr" anchorCtr="0">
                <a:noAutofit/>
              </a:bodyPr>
              <a:lstStyle/>
              <a:p>
                <a:endParaRPr sz="2400"/>
              </a:p>
            </p:txBody>
          </p:sp>
          <p:sp>
            <p:nvSpPr>
              <p:cNvPr id="147" name="Google Shape;147;p15"/>
              <p:cNvSpPr/>
              <p:nvPr/>
            </p:nvSpPr>
            <p:spPr>
              <a:xfrm>
                <a:off x="2294063" y="1375029"/>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121900" tIns="121900" rIns="121900" bIns="121900" anchor="ctr" anchorCtr="0">
                <a:noAutofit/>
              </a:bodyPr>
              <a:lstStyle/>
              <a:p>
                <a:endParaRPr sz="2400"/>
              </a:p>
            </p:txBody>
          </p:sp>
          <p:sp>
            <p:nvSpPr>
              <p:cNvPr id="148" name="Google Shape;148;p15"/>
              <p:cNvSpPr/>
              <p:nvPr/>
            </p:nvSpPr>
            <p:spPr>
              <a:xfrm>
                <a:off x="2341751" y="925815"/>
                <a:ext cx="504118" cy="504613"/>
              </a:xfrm>
              <a:custGeom>
                <a:avLst/>
                <a:gdLst/>
                <a:ahLst/>
                <a:cxnLst/>
                <a:rect l="l" t="t" r="r" b="b"/>
                <a:pathLst>
                  <a:path w="24451" h="24475" extrusionOk="0">
                    <a:moveTo>
                      <a:pt x="1" y="0"/>
                    </a:moveTo>
                    <a:lnTo>
                      <a:pt x="1" y="24474"/>
                    </a:lnTo>
                    <a:lnTo>
                      <a:pt x="24450" y="24474"/>
                    </a:lnTo>
                    <a:lnTo>
                      <a:pt x="24450" y="0"/>
                    </a:lnTo>
                    <a:close/>
                  </a:path>
                </a:pathLst>
              </a:custGeom>
              <a:solidFill>
                <a:srgbClr val="8F8F8F"/>
              </a:solidFill>
              <a:ln>
                <a:noFill/>
              </a:ln>
            </p:spPr>
            <p:txBody>
              <a:bodyPr spcFirstLastPara="1" wrap="square" lIns="121900" tIns="121900" rIns="121900" bIns="121900" anchor="ctr" anchorCtr="0">
                <a:noAutofit/>
              </a:bodyPr>
              <a:lstStyle/>
              <a:p>
                <a:endParaRPr sz="2400"/>
              </a:p>
            </p:txBody>
          </p:sp>
          <p:sp>
            <p:nvSpPr>
              <p:cNvPr id="149" name="Google Shape;149;p15"/>
              <p:cNvSpPr/>
              <p:nvPr/>
            </p:nvSpPr>
            <p:spPr>
              <a:xfrm>
                <a:off x="2376636" y="961194"/>
                <a:ext cx="434349" cy="433854"/>
              </a:xfrm>
              <a:custGeom>
                <a:avLst/>
                <a:gdLst/>
                <a:ahLst/>
                <a:cxnLst/>
                <a:rect l="l" t="t" r="r" b="b"/>
                <a:pathLst>
                  <a:path w="21067" h="21043" extrusionOk="0">
                    <a:moveTo>
                      <a:pt x="3084" y="0"/>
                    </a:moveTo>
                    <a:lnTo>
                      <a:pt x="0" y="3234"/>
                    </a:lnTo>
                    <a:lnTo>
                      <a:pt x="0" y="21042"/>
                    </a:lnTo>
                    <a:lnTo>
                      <a:pt x="21067" y="21042"/>
                    </a:lnTo>
                    <a:lnTo>
                      <a:pt x="21067"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50" name="Google Shape;150;p15"/>
              <p:cNvSpPr/>
              <p:nvPr/>
            </p:nvSpPr>
            <p:spPr>
              <a:xfrm>
                <a:off x="2341751" y="1395028"/>
                <a:ext cx="504118" cy="35400"/>
              </a:xfrm>
              <a:custGeom>
                <a:avLst/>
                <a:gdLst/>
                <a:ahLst/>
                <a:cxnLst/>
                <a:rect l="l" t="t" r="r" b="b"/>
                <a:pathLst>
                  <a:path w="24451" h="1717" extrusionOk="0">
                    <a:moveTo>
                      <a:pt x="1692" y="0"/>
                    </a:moveTo>
                    <a:lnTo>
                      <a:pt x="1" y="1716"/>
                    </a:lnTo>
                    <a:lnTo>
                      <a:pt x="24450" y="1716"/>
                    </a:lnTo>
                    <a:lnTo>
                      <a:pt x="22759" y="0"/>
                    </a:lnTo>
                    <a:close/>
                  </a:path>
                </a:pathLst>
              </a:custGeom>
              <a:solidFill>
                <a:srgbClr val="A6A6A7"/>
              </a:solidFill>
              <a:ln>
                <a:noFill/>
              </a:ln>
            </p:spPr>
            <p:txBody>
              <a:bodyPr spcFirstLastPara="1" wrap="square" lIns="121900" tIns="121900" rIns="121900" bIns="121900" anchor="ctr" anchorCtr="0">
                <a:noAutofit/>
              </a:bodyPr>
              <a:lstStyle/>
              <a:p>
                <a:endParaRPr sz="2400"/>
              </a:p>
            </p:txBody>
          </p:sp>
          <p:sp>
            <p:nvSpPr>
              <p:cNvPr id="151" name="Google Shape;151;p15"/>
              <p:cNvSpPr/>
              <p:nvPr/>
            </p:nvSpPr>
            <p:spPr>
              <a:xfrm>
                <a:off x="2341751" y="925815"/>
                <a:ext cx="504118" cy="35400"/>
              </a:xfrm>
              <a:custGeom>
                <a:avLst/>
                <a:gdLst/>
                <a:ahLst/>
                <a:cxnLst/>
                <a:rect l="l" t="t" r="r" b="b"/>
                <a:pathLst>
                  <a:path w="24451" h="1717" extrusionOk="0">
                    <a:moveTo>
                      <a:pt x="1" y="0"/>
                    </a:moveTo>
                    <a:lnTo>
                      <a:pt x="1692" y="1716"/>
                    </a:lnTo>
                    <a:lnTo>
                      <a:pt x="22759" y="1716"/>
                    </a:lnTo>
                    <a:lnTo>
                      <a:pt x="24450" y="0"/>
                    </a:lnTo>
                    <a:close/>
                  </a:path>
                </a:pathLst>
              </a:custGeom>
              <a:solidFill>
                <a:srgbClr val="A6A6A7"/>
              </a:solidFill>
              <a:ln>
                <a:noFill/>
              </a:ln>
            </p:spPr>
            <p:txBody>
              <a:bodyPr spcFirstLastPara="1" wrap="square" lIns="121900" tIns="121900" rIns="121900" bIns="121900" anchor="ctr" anchorCtr="0">
                <a:noAutofit/>
              </a:bodyPr>
              <a:lstStyle/>
              <a:p>
                <a:endParaRPr sz="2400"/>
              </a:p>
            </p:txBody>
          </p:sp>
          <p:sp>
            <p:nvSpPr>
              <p:cNvPr id="152" name="Google Shape;152;p15"/>
              <p:cNvSpPr/>
              <p:nvPr/>
            </p:nvSpPr>
            <p:spPr>
              <a:xfrm>
                <a:off x="2341751" y="925815"/>
                <a:ext cx="34905" cy="504613"/>
              </a:xfrm>
              <a:custGeom>
                <a:avLst/>
                <a:gdLst/>
                <a:ahLst/>
                <a:cxnLst/>
                <a:rect l="l" t="t" r="r" b="b"/>
                <a:pathLst>
                  <a:path w="1693" h="24475" extrusionOk="0">
                    <a:moveTo>
                      <a:pt x="1" y="0"/>
                    </a:moveTo>
                    <a:lnTo>
                      <a:pt x="1" y="24474"/>
                    </a:lnTo>
                    <a:lnTo>
                      <a:pt x="1692" y="22758"/>
                    </a:lnTo>
                    <a:lnTo>
                      <a:pt x="1692" y="1716"/>
                    </a:lnTo>
                    <a:lnTo>
                      <a:pt x="1" y="0"/>
                    </a:lnTo>
                    <a:close/>
                  </a:path>
                </a:pathLst>
              </a:custGeom>
              <a:solidFill>
                <a:srgbClr val="979797"/>
              </a:solidFill>
              <a:ln>
                <a:noFill/>
              </a:ln>
            </p:spPr>
            <p:txBody>
              <a:bodyPr spcFirstLastPara="1" wrap="square" lIns="121900" tIns="121900" rIns="121900" bIns="121900" anchor="ctr" anchorCtr="0">
                <a:noAutofit/>
              </a:bodyPr>
              <a:lstStyle/>
              <a:p>
                <a:endParaRPr sz="2400"/>
              </a:p>
            </p:txBody>
          </p:sp>
          <p:sp>
            <p:nvSpPr>
              <p:cNvPr id="153" name="Google Shape;153;p15"/>
              <p:cNvSpPr/>
              <p:nvPr/>
            </p:nvSpPr>
            <p:spPr>
              <a:xfrm>
                <a:off x="2427912" y="1128361"/>
                <a:ext cx="97954" cy="114386"/>
              </a:xfrm>
              <a:custGeom>
                <a:avLst/>
                <a:gdLst/>
                <a:ahLst/>
                <a:cxnLst/>
                <a:rect l="l" t="t" r="r" b="b"/>
                <a:pathLst>
                  <a:path w="4751" h="5548" extrusionOk="0">
                    <a:moveTo>
                      <a:pt x="2537" y="1"/>
                    </a:moveTo>
                    <a:lnTo>
                      <a:pt x="2264" y="50"/>
                    </a:lnTo>
                    <a:lnTo>
                      <a:pt x="1965" y="100"/>
                    </a:lnTo>
                    <a:lnTo>
                      <a:pt x="1716" y="175"/>
                    </a:lnTo>
                    <a:lnTo>
                      <a:pt x="1443" y="299"/>
                    </a:lnTo>
                    <a:lnTo>
                      <a:pt x="1219" y="423"/>
                    </a:lnTo>
                    <a:lnTo>
                      <a:pt x="995" y="573"/>
                    </a:lnTo>
                    <a:lnTo>
                      <a:pt x="796" y="747"/>
                    </a:lnTo>
                    <a:lnTo>
                      <a:pt x="622" y="921"/>
                    </a:lnTo>
                    <a:lnTo>
                      <a:pt x="473" y="1145"/>
                    </a:lnTo>
                    <a:lnTo>
                      <a:pt x="324" y="1369"/>
                    </a:lnTo>
                    <a:lnTo>
                      <a:pt x="199" y="1617"/>
                    </a:lnTo>
                    <a:lnTo>
                      <a:pt x="125" y="1891"/>
                    </a:lnTo>
                    <a:lnTo>
                      <a:pt x="50" y="2165"/>
                    </a:lnTo>
                    <a:lnTo>
                      <a:pt x="0" y="2463"/>
                    </a:lnTo>
                    <a:lnTo>
                      <a:pt x="0" y="2761"/>
                    </a:lnTo>
                    <a:lnTo>
                      <a:pt x="0" y="3085"/>
                    </a:lnTo>
                    <a:lnTo>
                      <a:pt x="50" y="3383"/>
                    </a:lnTo>
                    <a:lnTo>
                      <a:pt x="125" y="3657"/>
                    </a:lnTo>
                    <a:lnTo>
                      <a:pt x="199" y="3930"/>
                    </a:lnTo>
                    <a:lnTo>
                      <a:pt x="324" y="4179"/>
                    </a:lnTo>
                    <a:lnTo>
                      <a:pt x="473" y="4403"/>
                    </a:lnTo>
                    <a:lnTo>
                      <a:pt x="622" y="4602"/>
                    </a:lnTo>
                    <a:lnTo>
                      <a:pt x="796" y="4801"/>
                    </a:lnTo>
                    <a:lnTo>
                      <a:pt x="995" y="4975"/>
                    </a:lnTo>
                    <a:lnTo>
                      <a:pt x="1219" y="5124"/>
                    </a:lnTo>
                    <a:lnTo>
                      <a:pt x="1443" y="5249"/>
                    </a:lnTo>
                    <a:lnTo>
                      <a:pt x="1716" y="5348"/>
                    </a:lnTo>
                    <a:lnTo>
                      <a:pt x="1965" y="5448"/>
                    </a:lnTo>
                    <a:lnTo>
                      <a:pt x="2264" y="5497"/>
                    </a:lnTo>
                    <a:lnTo>
                      <a:pt x="2537" y="5547"/>
                    </a:lnTo>
                    <a:lnTo>
                      <a:pt x="3109" y="5547"/>
                    </a:lnTo>
                    <a:lnTo>
                      <a:pt x="3383" y="5497"/>
                    </a:lnTo>
                    <a:lnTo>
                      <a:pt x="3657" y="5423"/>
                    </a:lnTo>
                    <a:lnTo>
                      <a:pt x="3905" y="5323"/>
                    </a:lnTo>
                    <a:lnTo>
                      <a:pt x="4154" y="5199"/>
                    </a:lnTo>
                    <a:lnTo>
                      <a:pt x="4378" y="5050"/>
                    </a:lnTo>
                    <a:lnTo>
                      <a:pt x="4577" y="4851"/>
                    </a:lnTo>
                    <a:lnTo>
                      <a:pt x="4751" y="4627"/>
                    </a:lnTo>
                    <a:lnTo>
                      <a:pt x="3781" y="3906"/>
                    </a:lnTo>
                    <a:lnTo>
                      <a:pt x="3706" y="4030"/>
                    </a:lnTo>
                    <a:lnTo>
                      <a:pt x="3582" y="4154"/>
                    </a:lnTo>
                    <a:lnTo>
                      <a:pt x="3458" y="4254"/>
                    </a:lnTo>
                    <a:lnTo>
                      <a:pt x="3333" y="4328"/>
                    </a:lnTo>
                    <a:lnTo>
                      <a:pt x="3184" y="4403"/>
                    </a:lnTo>
                    <a:lnTo>
                      <a:pt x="3035" y="4428"/>
                    </a:lnTo>
                    <a:lnTo>
                      <a:pt x="2861" y="4478"/>
                    </a:lnTo>
                    <a:lnTo>
                      <a:pt x="2537" y="4478"/>
                    </a:lnTo>
                    <a:lnTo>
                      <a:pt x="2388" y="4453"/>
                    </a:lnTo>
                    <a:lnTo>
                      <a:pt x="2239" y="4403"/>
                    </a:lnTo>
                    <a:lnTo>
                      <a:pt x="2114" y="4353"/>
                    </a:lnTo>
                    <a:lnTo>
                      <a:pt x="1990" y="4279"/>
                    </a:lnTo>
                    <a:lnTo>
                      <a:pt x="1866" y="4204"/>
                    </a:lnTo>
                    <a:lnTo>
                      <a:pt x="1741" y="4105"/>
                    </a:lnTo>
                    <a:lnTo>
                      <a:pt x="1642" y="3980"/>
                    </a:lnTo>
                    <a:lnTo>
                      <a:pt x="1468" y="3756"/>
                    </a:lnTo>
                    <a:lnTo>
                      <a:pt x="1319" y="3458"/>
                    </a:lnTo>
                    <a:lnTo>
                      <a:pt x="1269" y="3284"/>
                    </a:lnTo>
                    <a:lnTo>
                      <a:pt x="1244" y="3135"/>
                    </a:lnTo>
                    <a:lnTo>
                      <a:pt x="1219" y="2960"/>
                    </a:lnTo>
                    <a:lnTo>
                      <a:pt x="1194" y="2761"/>
                    </a:lnTo>
                    <a:lnTo>
                      <a:pt x="1219" y="2587"/>
                    </a:lnTo>
                    <a:lnTo>
                      <a:pt x="1244" y="2413"/>
                    </a:lnTo>
                    <a:lnTo>
                      <a:pt x="1269" y="2239"/>
                    </a:lnTo>
                    <a:lnTo>
                      <a:pt x="1319" y="2090"/>
                    </a:lnTo>
                    <a:lnTo>
                      <a:pt x="1468" y="1791"/>
                    </a:lnTo>
                    <a:lnTo>
                      <a:pt x="1542" y="1667"/>
                    </a:lnTo>
                    <a:lnTo>
                      <a:pt x="1642" y="1543"/>
                    </a:lnTo>
                    <a:lnTo>
                      <a:pt x="1741" y="1443"/>
                    </a:lnTo>
                    <a:lnTo>
                      <a:pt x="1866" y="1344"/>
                    </a:lnTo>
                    <a:lnTo>
                      <a:pt x="1990" y="1269"/>
                    </a:lnTo>
                    <a:lnTo>
                      <a:pt x="2139" y="1194"/>
                    </a:lnTo>
                    <a:lnTo>
                      <a:pt x="2264" y="1145"/>
                    </a:lnTo>
                    <a:lnTo>
                      <a:pt x="2413" y="1095"/>
                    </a:lnTo>
                    <a:lnTo>
                      <a:pt x="2562" y="1070"/>
                    </a:lnTo>
                    <a:lnTo>
                      <a:pt x="2736" y="1070"/>
                    </a:lnTo>
                    <a:lnTo>
                      <a:pt x="3035" y="1095"/>
                    </a:lnTo>
                    <a:lnTo>
                      <a:pt x="3184" y="1120"/>
                    </a:lnTo>
                    <a:lnTo>
                      <a:pt x="3308" y="1170"/>
                    </a:lnTo>
                    <a:lnTo>
                      <a:pt x="3433" y="1244"/>
                    </a:lnTo>
                    <a:lnTo>
                      <a:pt x="3557" y="1319"/>
                    </a:lnTo>
                    <a:lnTo>
                      <a:pt x="3657" y="1393"/>
                    </a:lnTo>
                    <a:lnTo>
                      <a:pt x="3731" y="1493"/>
                    </a:lnTo>
                    <a:lnTo>
                      <a:pt x="4627" y="772"/>
                    </a:lnTo>
                    <a:lnTo>
                      <a:pt x="4452" y="573"/>
                    </a:lnTo>
                    <a:lnTo>
                      <a:pt x="4253" y="399"/>
                    </a:lnTo>
                    <a:lnTo>
                      <a:pt x="4030" y="274"/>
                    </a:lnTo>
                    <a:lnTo>
                      <a:pt x="3806" y="150"/>
                    </a:lnTo>
                    <a:lnTo>
                      <a:pt x="3557" y="75"/>
                    </a:lnTo>
                    <a:lnTo>
                      <a:pt x="3308" y="25"/>
                    </a:lnTo>
                    <a:lnTo>
                      <a:pt x="3084"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54" name="Google Shape;154;p15"/>
              <p:cNvSpPr/>
              <p:nvPr/>
            </p:nvSpPr>
            <p:spPr>
              <a:xfrm>
                <a:off x="2543287" y="1130918"/>
                <a:ext cx="81563" cy="109252"/>
              </a:xfrm>
              <a:custGeom>
                <a:avLst/>
                <a:gdLst/>
                <a:ahLst/>
                <a:cxnLst/>
                <a:rect l="l" t="t" r="r" b="b"/>
                <a:pathLst>
                  <a:path w="3956" h="5299" extrusionOk="0">
                    <a:moveTo>
                      <a:pt x="2090" y="996"/>
                    </a:moveTo>
                    <a:lnTo>
                      <a:pt x="2264" y="1046"/>
                    </a:lnTo>
                    <a:lnTo>
                      <a:pt x="2413" y="1095"/>
                    </a:lnTo>
                    <a:lnTo>
                      <a:pt x="2562" y="1170"/>
                    </a:lnTo>
                    <a:lnTo>
                      <a:pt x="2662" y="1294"/>
                    </a:lnTo>
                    <a:lnTo>
                      <a:pt x="2736" y="1419"/>
                    </a:lnTo>
                    <a:lnTo>
                      <a:pt x="2761" y="1618"/>
                    </a:lnTo>
                    <a:lnTo>
                      <a:pt x="2736" y="1767"/>
                    </a:lnTo>
                    <a:lnTo>
                      <a:pt x="2687" y="1916"/>
                    </a:lnTo>
                    <a:lnTo>
                      <a:pt x="2612" y="2016"/>
                    </a:lnTo>
                    <a:lnTo>
                      <a:pt x="2488" y="2115"/>
                    </a:lnTo>
                    <a:lnTo>
                      <a:pt x="2363" y="2165"/>
                    </a:lnTo>
                    <a:lnTo>
                      <a:pt x="2239" y="2215"/>
                    </a:lnTo>
                    <a:lnTo>
                      <a:pt x="2090" y="2240"/>
                    </a:lnTo>
                    <a:lnTo>
                      <a:pt x="1145" y="2240"/>
                    </a:lnTo>
                    <a:lnTo>
                      <a:pt x="1145" y="996"/>
                    </a:lnTo>
                    <a:close/>
                    <a:moveTo>
                      <a:pt x="1" y="1"/>
                    </a:moveTo>
                    <a:lnTo>
                      <a:pt x="1" y="5299"/>
                    </a:lnTo>
                    <a:lnTo>
                      <a:pt x="1145" y="5299"/>
                    </a:lnTo>
                    <a:lnTo>
                      <a:pt x="1145" y="3234"/>
                    </a:lnTo>
                    <a:lnTo>
                      <a:pt x="2015" y="3234"/>
                    </a:lnTo>
                    <a:lnTo>
                      <a:pt x="2413" y="3210"/>
                    </a:lnTo>
                    <a:lnTo>
                      <a:pt x="2786" y="3160"/>
                    </a:lnTo>
                    <a:lnTo>
                      <a:pt x="2960" y="3110"/>
                    </a:lnTo>
                    <a:lnTo>
                      <a:pt x="3110" y="3035"/>
                    </a:lnTo>
                    <a:lnTo>
                      <a:pt x="3259" y="2961"/>
                    </a:lnTo>
                    <a:lnTo>
                      <a:pt x="3408" y="2886"/>
                    </a:lnTo>
                    <a:lnTo>
                      <a:pt x="3532" y="2787"/>
                    </a:lnTo>
                    <a:lnTo>
                      <a:pt x="3632" y="2662"/>
                    </a:lnTo>
                    <a:lnTo>
                      <a:pt x="3731" y="2538"/>
                    </a:lnTo>
                    <a:lnTo>
                      <a:pt x="3806" y="2389"/>
                    </a:lnTo>
                    <a:lnTo>
                      <a:pt x="3881" y="2215"/>
                    </a:lnTo>
                    <a:lnTo>
                      <a:pt x="3930" y="2041"/>
                    </a:lnTo>
                    <a:lnTo>
                      <a:pt x="3955" y="1842"/>
                    </a:lnTo>
                    <a:lnTo>
                      <a:pt x="3955" y="1618"/>
                    </a:lnTo>
                    <a:lnTo>
                      <a:pt x="3955" y="1394"/>
                    </a:lnTo>
                    <a:lnTo>
                      <a:pt x="3930" y="1170"/>
                    </a:lnTo>
                    <a:lnTo>
                      <a:pt x="3881" y="996"/>
                    </a:lnTo>
                    <a:lnTo>
                      <a:pt x="3806" y="822"/>
                    </a:lnTo>
                    <a:lnTo>
                      <a:pt x="3707" y="673"/>
                    </a:lnTo>
                    <a:lnTo>
                      <a:pt x="3607" y="548"/>
                    </a:lnTo>
                    <a:lnTo>
                      <a:pt x="3508" y="424"/>
                    </a:lnTo>
                    <a:lnTo>
                      <a:pt x="3383" y="324"/>
                    </a:lnTo>
                    <a:lnTo>
                      <a:pt x="3234" y="250"/>
                    </a:lnTo>
                    <a:lnTo>
                      <a:pt x="3085" y="175"/>
                    </a:lnTo>
                    <a:lnTo>
                      <a:pt x="2911" y="125"/>
                    </a:lnTo>
                    <a:lnTo>
                      <a:pt x="2736" y="76"/>
                    </a:lnTo>
                    <a:lnTo>
                      <a:pt x="2363" y="26"/>
                    </a:lnTo>
                    <a:lnTo>
                      <a:pt x="1965"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55" name="Google Shape;155;p15"/>
              <p:cNvSpPr/>
              <p:nvPr/>
            </p:nvSpPr>
            <p:spPr>
              <a:xfrm>
                <a:off x="2643798" y="1130918"/>
                <a:ext cx="92325" cy="111829"/>
              </a:xfrm>
              <a:custGeom>
                <a:avLst/>
                <a:gdLst/>
                <a:ahLst/>
                <a:cxnLst/>
                <a:rect l="l" t="t" r="r" b="b"/>
                <a:pathLst>
                  <a:path w="4478" h="5424" extrusionOk="0">
                    <a:moveTo>
                      <a:pt x="1" y="1"/>
                    </a:moveTo>
                    <a:lnTo>
                      <a:pt x="1" y="3259"/>
                    </a:lnTo>
                    <a:lnTo>
                      <a:pt x="25" y="3483"/>
                    </a:lnTo>
                    <a:lnTo>
                      <a:pt x="50" y="3707"/>
                    </a:lnTo>
                    <a:lnTo>
                      <a:pt x="100" y="3906"/>
                    </a:lnTo>
                    <a:lnTo>
                      <a:pt x="150" y="4130"/>
                    </a:lnTo>
                    <a:lnTo>
                      <a:pt x="224" y="4304"/>
                    </a:lnTo>
                    <a:lnTo>
                      <a:pt x="324" y="4478"/>
                    </a:lnTo>
                    <a:lnTo>
                      <a:pt x="448" y="4652"/>
                    </a:lnTo>
                    <a:lnTo>
                      <a:pt x="573" y="4801"/>
                    </a:lnTo>
                    <a:lnTo>
                      <a:pt x="722" y="4951"/>
                    </a:lnTo>
                    <a:lnTo>
                      <a:pt x="896" y="5075"/>
                    </a:lnTo>
                    <a:lnTo>
                      <a:pt x="1070" y="5174"/>
                    </a:lnTo>
                    <a:lnTo>
                      <a:pt x="1269" y="5274"/>
                    </a:lnTo>
                    <a:lnTo>
                      <a:pt x="1493" y="5324"/>
                    </a:lnTo>
                    <a:lnTo>
                      <a:pt x="1717" y="5398"/>
                    </a:lnTo>
                    <a:lnTo>
                      <a:pt x="1965" y="5423"/>
                    </a:lnTo>
                    <a:lnTo>
                      <a:pt x="2513" y="5423"/>
                    </a:lnTo>
                    <a:lnTo>
                      <a:pt x="2761" y="5398"/>
                    </a:lnTo>
                    <a:lnTo>
                      <a:pt x="2985" y="5324"/>
                    </a:lnTo>
                    <a:lnTo>
                      <a:pt x="3209" y="5274"/>
                    </a:lnTo>
                    <a:lnTo>
                      <a:pt x="3408" y="5174"/>
                    </a:lnTo>
                    <a:lnTo>
                      <a:pt x="3582" y="5075"/>
                    </a:lnTo>
                    <a:lnTo>
                      <a:pt x="3756" y="4951"/>
                    </a:lnTo>
                    <a:lnTo>
                      <a:pt x="3905" y="4801"/>
                    </a:lnTo>
                    <a:lnTo>
                      <a:pt x="4030" y="4652"/>
                    </a:lnTo>
                    <a:lnTo>
                      <a:pt x="4154" y="4478"/>
                    </a:lnTo>
                    <a:lnTo>
                      <a:pt x="4254" y="4304"/>
                    </a:lnTo>
                    <a:lnTo>
                      <a:pt x="4328" y="4130"/>
                    </a:lnTo>
                    <a:lnTo>
                      <a:pt x="4403" y="3906"/>
                    </a:lnTo>
                    <a:lnTo>
                      <a:pt x="4428" y="3707"/>
                    </a:lnTo>
                    <a:lnTo>
                      <a:pt x="4453" y="3483"/>
                    </a:lnTo>
                    <a:lnTo>
                      <a:pt x="4478" y="3259"/>
                    </a:lnTo>
                    <a:lnTo>
                      <a:pt x="4478" y="1"/>
                    </a:lnTo>
                    <a:lnTo>
                      <a:pt x="3309" y="1"/>
                    </a:lnTo>
                    <a:lnTo>
                      <a:pt x="3309" y="3210"/>
                    </a:lnTo>
                    <a:lnTo>
                      <a:pt x="3284" y="3433"/>
                    </a:lnTo>
                    <a:lnTo>
                      <a:pt x="3234" y="3657"/>
                    </a:lnTo>
                    <a:lnTo>
                      <a:pt x="3134" y="3856"/>
                    </a:lnTo>
                    <a:lnTo>
                      <a:pt x="3010" y="4030"/>
                    </a:lnTo>
                    <a:lnTo>
                      <a:pt x="2861" y="4155"/>
                    </a:lnTo>
                    <a:lnTo>
                      <a:pt x="2662" y="4254"/>
                    </a:lnTo>
                    <a:lnTo>
                      <a:pt x="2463" y="4329"/>
                    </a:lnTo>
                    <a:lnTo>
                      <a:pt x="2239" y="4354"/>
                    </a:lnTo>
                    <a:lnTo>
                      <a:pt x="2015" y="4329"/>
                    </a:lnTo>
                    <a:lnTo>
                      <a:pt x="1816" y="4254"/>
                    </a:lnTo>
                    <a:lnTo>
                      <a:pt x="1642" y="4155"/>
                    </a:lnTo>
                    <a:lnTo>
                      <a:pt x="1468" y="4030"/>
                    </a:lnTo>
                    <a:lnTo>
                      <a:pt x="1344" y="3856"/>
                    </a:lnTo>
                    <a:lnTo>
                      <a:pt x="1244" y="3657"/>
                    </a:lnTo>
                    <a:lnTo>
                      <a:pt x="1194" y="3433"/>
                    </a:lnTo>
                    <a:lnTo>
                      <a:pt x="1170" y="3210"/>
                    </a:lnTo>
                    <a:lnTo>
                      <a:pt x="1170"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56" name="Google Shape;156;p15"/>
              <p:cNvSpPr/>
              <p:nvPr/>
            </p:nvSpPr>
            <p:spPr>
              <a:xfrm>
                <a:off x="2825335" y="1730392"/>
                <a:ext cx="96428" cy="115912"/>
              </a:xfrm>
              <a:custGeom>
                <a:avLst/>
                <a:gdLst/>
                <a:ahLst/>
                <a:cxnLst/>
                <a:rect l="l" t="t" r="r" b="b"/>
                <a:pathLst>
                  <a:path w="4677" h="5622" fill="none" extrusionOk="0">
                    <a:moveTo>
                      <a:pt x="0" y="1"/>
                    </a:moveTo>
                    <a:lnTo>
                      <a:pt x="4676" y="1866"/>
                    </a:lnTo>
                    <a:lnTo>
                      <a:pt x="4676" y="5622"/>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7" name="Google Shape;157;p15"/>
              <p:cNvSpPr/>
              <p:nvPr/>
            </p:nvSpPr>
            <p:spPr>
              <a:xfrm>
                <a:off x="3675669" y="3764185"/>
                <a:ext cx="506160" cy="494882"/>
              </a:xfrm>
              <a:custGeom>
                <a:avLst/>
                <a:gdLst/>
                <a:ahLst/>
                <a:cxnLst/>
                <a:rect l="l" t="t" r="r" b="b"/>
                <a:pathLst>
                  <a:path w="24550" h="24003" extrusionOk="0">
                    <a:moveTo>
                      <a:pt x="12337" y="5100"/>
                    </a:moveTo>
                    <a:lnTo>
                      <a:pt x="12686" y="5124"/>
                    </a:lnTo>
                    <a:lnTo>
                      <a:pt x="13009" y="5149"/>
                    </a:lnTo>
                    <a:lnTo>
                      <a:pt x="13357" y="5199"/>
                    </a:lnTo>
                    <a:lnTo>
                      <a:pt x="13680" y="5249"/>
                    </a:lnTo>
                    <a:lnTo>
                      <a:pt x="14029" y="5323"/>
                    </a:lnTo>
                    <a:lnTo>
                      <a:pt x="14377" y="5423"/>
                    </a:lnTo>
                    <a:lnTo>
                      <a:pt x="14700" y="5547"/>
                    </a:lnTo>
                    <a:lnTo>
                      <a:pt x="15024" y="5672"/>
                    </a:lnTo>
                    <a:lnTo>
                      <a:pt x="15347" y="5821"/>
                    </a:lnTo>
                    <a:lnTo>
                      <a:pt x="15645" y="5995"/>
                    </a:lnTo>
                    <a:lnTo>
                      <a:pt x="15944" y="6169"/>
                    </a:lnTo>
                    <a:lnTo>
                      <a:pt x="16242" y="6368"/>
                    </a:lnTo>
                    <a:lnTo>
                      <a:pt x="16516" y="6567"/>
                    </a:lnTo>
                    <a:lnTo>
                      <a:pt x="16765" y="6766"/>
                    </a:lnTo>
                    <a:lnTo>
                      <a:pt x="17013" y="6990"/>
                    </a:lnTo>
                    <a:lnTo>
                      <a:pt x="17262" y="7239"/>
                    </a:lnTo>
                    <a:lnTo>
                      <a:pt x="17486" y="7487"/>
                    </a:lnTo>
                    <a:lnTo>
                      <a:pt x="17685" y="7736"/>
                    </a:lnTo>
                    <a:lnTo>
                      <a:pt x="17884" y="8010"/>
                    </a:lnTo>
                    <a:lnTo>
                      <a:pt x="18083" y="8283"/>
                    </a:lnTo>
                    <a:lnTo>
                      <a:pt x="18257" y="8557"/>
                    </a:lnTo>
                    <a:lnTo>
                      <a:pt x="18406" y="8855"/>
                    </a:lnTo>
                    <a:lnTo>
                      <a:pt x="18555" y="9154"/>
                    </a:lnTo>
                    <a:lnTo>
                      <a:pt x="18680" y="9452"/>
                    </a:lnTo>
                    <a:lnTo>
                      <a:pt x="18804" y="9776"/>
                    </a:lnTo>
                    <a:lnTo>
                      <a:pt x="18904" y="10074"/>
                    </a:lnTo>
                    <a:lnTo>
                      <a:pt x="18978" y="10397"/>
                    </a:lnTo>
                    <a:lnTo>
                      <a:pt x="19053" y="10721"/>
                    </a:lnTo>
                    <a:lnTo>
                      <a:pt x="19103" y="11044"/>
                    </a:lnTo>
                    <a:lnTo>
                      <a:pt x="19152" y="11392"/>
                    </a:lnTo>
                    <a:lnTo>
                      <a:pt x="19177" y="11716"/>
                    </a:lnTo>
                    <a:lnTo>
                      <a:pt x="19177" y="12064"/>
                    </a:lnTo>
                    <a:lnTo>
                      <a:pt x="19152" y="12387"/>
                    </a:lnTo>
                    <a:lnTo>
                      <a:pt x="19127" y="12735"/>
                    </a:lnTo>
                    <a:lnTo>
                      <a:pt x="19078" y="13084"/>
                    </a:lnTo>
                    <a:lnTo>
                      <a:pt x="19028" y="13407"/>
                    </a:lnTo>
                    <a:lnTo>
                      <a:pt x="18953" y="13755"/>
                    </a:lnTo>
                    <a:lnTo>
                      <a:pt x="18854" y="14079"/>
                    </a:lnTo>
                    <a:lnTo>
                      <a:pt x="18729" y="14427"/>
                    </a:lnTo>
                    <a:lnTo>
                      <a:pt x="18605" y="14750"/>
                    </a:lnTo>
                    <a:lnTo>
                      <a:pt x="18456" y="15073"/>
                    </a:lnTo>
                    <a:lnTo>
                      <a:pt x="18282" y="15372"/>
                    </a:lnTo>
                    <a:lnTo>
                      <a:pt x="18108" y="15670"/>
                    </a:lnTo>
                    <a:lnTo>
                      <a:pt x="17934" y="15969"/>
                    </a:lnTo>
                    <a:lnTo>
                      <a:pt x="17735" y="16242"/>
                    </a:lnTo>
                    <a:lnTo>
                      <a:pt x="17511" y="16491"/>
                    </a:lnTo>
                    <a:lnTo>
                      <a:pt x="17287" y="16740"/>
                    </a:lnTo>
                    <a:lnTo>
                      <a:pt x="17038" y="16989"/>
                    </a:lnTo>
                    <a:lnTo>
                      <a:pt x="16789" y="17212"/>
                    </a:lnTo>
                    <a:lnTo>
                      <a:pt x="16541" y="17411"/>
                    </a:lnTo>
                    <a:lnTo>
                      <a:pt x="16267" y="17610"/>
                    </a:lnTo>
                    <a:lnTo>
                      <a:pt x="15994" y="17809"/>
                    </a:lnTo>
                    <a:lnTo>
                      <a:pt x="15720" y="17984"/>
                    </a:lnTo>
                    <a:lnTo>
                      <a:pt x="15421" y="18133"/>
                    </a:lnTo>
                    <a:lnTo>
                      <a:pt x="15123" y="18282"/>
                    </a:lnTo>
                    <a:lnTo>
                      <a:pt x="14825" y="18406"/>
                    </a:lnTo>
                    <a:lnTo>
                      <a:pt x="14526" y="18531"/>
                    </a:lnTo>
                    <a:lnTo>
                      <a:pt x="14203" y="18630"/>
                    </a:lnTo>
                    <a:lnTo>
                      <a:pt x="13879" y="18705"/>
                    </a:lnTo>
                    <a:lnTo>
                      <a:pt x="13556" y="18779"/>
                    </a:lnTo>
                    <a:lnTo>
                      <a:pt x="13233" y="18829"/>
                    </a:lnTo>
                    <a:lnTo>
                      <a:pt x="12884" y="18879"/>
                    </a:lnTo>
                    <a:lnTo>
                      <a:pt x="12561" y="18879"/>
                    </a:lnTo>
                    <a:lnTo>
                      <a:pt x="12213" y="18904"/>
                    </a:lnTo>
                    <a:lnTo>
                      <a:pt x="11890" y="18879"/>
                    </a:lnTo>
                    <a:lnTo>
                      <a:pt x="11541" y="18854"/>
                    </a:lnTo>
                    <a:lnTo>
                      <a:pt x="11218" y="18804"/>
                    </a:lnTo>
                    <a:lnTo>
                      <a:pt x="10870" y="18755"/>
                    </a:lnTo>
                    <a:lnTo>
                      <a:pt x="10522" y="18680"/>
                    </a:lnTo>
                    <a:lnTo>
                      <a:pt x="10198" y="18580"/>
                    </a:lnTo>
                    <a:lnTo>
                      <a:pt x="9850" y="18456"/>
                    </a:lnTo>
                    <a:lnTo>
                      <a:pt x="9527" y="18332"/>
                    </a:lnTo>
                    <a:lnTo>
                      <a:pt x="9203" y="18183"/>
                    </a:lnTo>
                    <a:lnTo>
                      <a:pt x="8905" y="18008"/>
                    </a:lnTo>
                    <a:lnTo>
                      <a:pt x="8606" y="17834"/>
                    </a:lnTo>
                    <a:lnTo>
                      <a:pt x="8333" y="17635"/>
                    </a:lnTo>
                    <a:lnTo>
                      <a:pt x="8059" y="17436"/>
                    </a:lnTo>
                    <a:lnTo>
                      <a:pt x="7786" y="17237"/>
                    </a:lnTo>
                    <a:lnTo>
                      <a:pt x="7537" y="17014"/>
                    </a:lnTo>
                    <a:lnTo>
                      <a:pt x="7288" y="16765"/>
                    </a:lnTo>
                    <a:lnTo>
                      <a:pt x="7064" y="16516"/>
                    </a:lnTo>
                    <a:lnTo>
                      <a:pt x="6865" y="16267"/>
                    </a:lnTo>
                    <a:lnTo>
                      <a:pt x="6666" y="15994"/>
                    </a:lnTo>
                    <a:lnTo>
                      <a:pt x="6467" y="15720"/>
                    </a:lnTo>
                    <a:lnTo>
                      <a:pt x="6293" y="15447"/>
                    </a:lnTo>
                    <a:lnTo>
                      <a:pt x="6144" y="15148"/>
                    </a:lnTo>
                    <a:lnTo>
                      <a:pt x="5995" y="14850"/>
                    </a:lnTo>
                    <a:lnTo>
                      <a:pt x="5871" y="14551"/>
                    </a:lnTo>
                    <a:lnTo>
                      <a:pt x="5771" y="14228"/>
                    </a:lnTo>
                    <a:lnTo>
                      <a:pt x="5647" y="13929"/>
                    </a:lnTo>
                    <a:lnTo>
                      <a:pt x="5572" y="13606"/>
                    </a:lnTo>
                    <a:lnTo>
                      <a:pt x="5497" y="13283"/>
                    </a:lnTo>
                    <a:lnTo>
                      <a:pt x="5448" y="12959"/>
                    </a:lnTo>
                    <a:lnTo>
                      <a:pt x="5423" y="12611"/>
                    </a:lnTo>
                    <a:lnTo>
                      <a:pt x="5398" y="12288"/>
                    </a:lnTo>
                    <a:lnTo>
                      <a:pt x="5373" y="11940"/>
                    </a:lnTo>
                    <a:lnTo>
                      <a:pt x="5398" y="11616"/>
                    </a:lnTo>
                    <a:lnTo>
                      <a:pt x="5423" y="11268"/>
                    </a:lnTo>
                    <a:lnTo>
                      <a:pt x="5473" y="10920"/>
                    </a:lnTo>
                    <a:lnTo>
                      <a:pt x="5522" y="10596"/>
                    </a:lnTo>
                    <a:lnTo>
                      <a:pt x="5622" y="10248"/>
                    </a:lnTo>
                    <a:lnTo>
                      <a:pt x="5721" y="9925"/>
                    </a:lnTo>
                    <a:lnTo>
                      <a:pt x="5821" y="9577"/>
                    </a:lnTo>
                    <a:lnTo>
                      <a:pt x="5970" y="9253"/>
                    </a:lnTo>
                    <a:lnTo>
                      <a:pt x="6119" y="8930"/>
                    </a:lnTo>
                    <a:lnTo>
                      <a:pt x="6268" y="8632"/>
                    </a:lnTo>
                    <a:lnTo>
                      <a:pt x="6443" y="8333"/>
                    </a:lnTo>
                    <a:lnTo>
                      <a:pt x="6642" y="8035"/>
                    </a:lnTo>
                    <a:lnTo>
                      <a:pt x="6841" y="7761"/>
                    </a:lnTo>
                    <a:lnTo>
                      <a:pt x="7040" y="7512"/>
                    </a:lnTo>
                    <a:lnTo>
                      <a:pt x="7263" y="7264"/>
                    </a:lnTo>
                    <a:lnTo>
                      <a:pt x="7512" y="7015"/>
                    </a:lnTo>
                    <a:lnTo>
                      <a:pt x="7761" y="6791"/>
                    </a:lnTo>
                    <a:lnTo>
                      <a:pt x="8010" y="6592"/>
                    </a:lnTo>
                    <a:lnTo>
                      <a:pt x="8283" y="6393"/>
                    </a:lnTo>
                    <a:lnTo>
                      <a:pt x="8557" y="6194"/>
                    </a:lnTo>
                    <a:lnTo>
                      <a:pt x="8830" y="6020"/>
                    </a:lnTo>
                    <a:lnTo>
                      <a:pt x="9129" y="5871"/>
                    </a:lnTo>
                    <a:lnTo>
                      <a:pt x="9427" y="5721"/>
                    </a:lnTo>
                    <a:lnTo>
                      <a:pt x="9726" y="5597"/>
                    </a:lnTo>
                    <a:lnTo>
                      <a:pt x="10049" y="5473"/>
                    </a:lnTo>
                    <a:lnTo>
                      <a:pt x="10348" y="5373"/>
                    </a:lnTo>
                    <a:lnTo>
                      <a:pt x="10671" y="5299"/>
                    </a:lnTo>
                    <a:lnTo>
                      <a:pt x="10994" y="5224"/>
                    </a:lnTo>
                    <a:lnTo>
                      <a:pt x="11342" y="5174"/>
                    </a:lnTo>
                    <a:lnTo>
                      <a:pt x="11666" y="5124"/>
                    </a:lnTo>
                    <a:lnTo>
                      <a:pt x="11989" y="5124"/>
                    </a:lnTo>
                    <a:lnTo>
                      <a:pt x="12337" y="5100"/>
                    </a:lnTo>
                    <a:close/>
                    <a:moveTo>
                      <a:pt x="14874" y="1"/>
                    </a:moveTo>
                    <a:lnTo>
                      <a:pt x="5945" y="1468"/>
                    </a:lnTo>
                    <a:lnTo>
                      <a:pt x="6542" y="5025"/>
                    </a:lnTo>
                    <a:lnTo>
                      <a:pt x="6542" y="5025"/>
                    </a:lnTo>
                    <a:lnTo>
                      <a:pt x="3184" y="3757"/>
                    </a:lnTo>
                    <a:lnTo>
                      <a:pt x="1" y="12213"/>
                    </a:lnTo>
                    <a:lnTo>
                      <a:pt x="3358" y="13482"/>
                    </a:lnTo>
                    <a:lnTo>
                      <a:pt x="598" y="15770"/>
                    </a:lnTo>
                    <a:lnTo>
                      <a:pt x="6318" y="22734"/>
                    </a:lnTo>
                    <a:lnTo>
                      <a:pt x="9104" y="20471"/>
                    </a:lnTo>
                    <a:lnTo>
                      <a:pt x="9701" y="24003"/>
                    </a:lnTo>
                    <a:lnTo>
                      <a:pt x="18605" y="22535"/>
                    </a:lnTo>
                    <a:lnTo>
                      <a:pt x="18008" y="18978"/>
                    </a:lnTo>
                    <a:lnTo>
                      <a:pt x="21391" y="20247"/>
                    </a:lnTo>
                    <a:lnTo>
                      <a:pt x="24550" y="11790"/>
                    </a:lnTo>
                    <a:lnTo>
                      <a:pt x="21192" y="10522"/>
                    </a:lnTo>
                    <a:lnTo>
                      <a:pt x="23978" y="8234"/>
                    </a:lnTo>
                    <a:lnTo>
                      <a:pt x="18232" y="1269"/>
                    </a:lnTo>
                    <a:lnTo>
                      <a:pt x="15446" y="3533"/>
                    </a:lnTo>
                    <a:lnTo>
                      <a:pt x="14874"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58" name="Google Shape;158;p15"/>
              <p:cNvSpPr/>
              <p:nvPr/>
            </p:nvSpPr>
            <p:spPr>
              <a:xfrm>
                <a:off x="2947370" y="1410924"/>
                <a:ext cx="392846" cy="384104"/>
              </a:xfrm>
              <a:custGeom>
                <a:avLst/>
                <a:gdLst/>
                <a:ahLst/>
                <a:cxnLst/>
                <a:rect l="l" t="t" r="r" b="b"/>
                <a:pathLst>
                  <a:path w="19054" h="18630" extrusionOk="0">
                    <a:moveTo>
                      <a:pt x="9825" y="3980"/>
                    </a:moveTo>
                    <a:lnTo>
                      <a:pt x="10348" y="4030"/>
                    </a:lnTo>
                    <a:lnTo>
                      <a:pt x="10895" y="4154"/>
                    </a:lnTo>
                    <a:lnTo>
                      <a:pt x="11417" y="4303"/>
                    </a:lnTo>
                    <a:lnTo>
                      <a:pt x="11915" y="4527"/>
                    </a:lnTo>
                    <a:lnTo>
                      <a:pt x="12387" y="4801"/>
                    </a:lnTo>
                    <a:lnTo>
                      <a:pt x="12810" y="5099"/>
                    </a:lnTo>
                    <a:lnTo>
                      <a:pt x="13208" y="5423"/>
                    </a:lnTo>
                    <a:lnTo>
                      <a:pt x="13556" y="5820"/>
                    </a:lnTo>
                    <a:lnTo>
                      <a:pt x="13880" y="6218"/>
                    </a:lnTo>
                    <a:lnTo>
                      <a:pt x="14153" y="6641"/>
                    </a:lnTo>
                    <a:lnTo>
                      <a:pt x="14402" y="7114"/>
                    </a:lnTo>
                    <a:lnTo>
                      <a:pt x="14576" y="7586"/>
                    </a:lnTo>
                    <a:lnTo>
                      <a:pt x="14725" y="8084"/>
                    </a:lnTo>
                    <a:lnTo>
                      <a:pt x="14825" y="8581"/>
                    </a:lnTo>
                    <a:lnTo>
                      <a:pt x="14875" y="9104"/>
                    </a:lnTo>
                    <a:lnTo>
                      <a:pt x="14875" y="9626"/>
                    </a:lnTo>
                    <a:lnTo>
                      <a:pt x="14800" y="10148"/>
                    </a:lnTo>
                    <a:lnTo>
                      <a:pt x="14700" y="10671"/>
                    </a:lnTo>
                    <a:lnTo>
                      <a:pt x="14526" y="11193"/>
                    </a:lnTo>
                    <a:lnTo>
                      <a:pt x="14302" y="11690"/>
                    </a:lnTo>
                    <a:lnTo>
                      <a:pt x="14054" y="12163"/>
                    </a:lnTo>
                    <a:lnTo>
                      <a:pt x="13755" y="12586"/>
                    </a:lnTo>
                    <a:lnTo>
                      <a:pt x="13407" y="12984"/>
                    </a:lnTo>
                    <a:lnTo>
                      <a:pt x="13034" y="13357"/>
                    </a:lnTo>
                    <a:lnTo>
                      <a:pt x="12636" y="13655"/>
                    </a:lnTo>
                    <a:lnTo>
                      <a:pt x="12188" y="13954"/>
                    </a:lnTo>
                    <a:lnTo>
                      <a:pt x="11741" y="14178"/>
                    </a:lnTo>
                    <a:lnTo>
                      <a:pt x="11268" y="14377"/>
                    </a:lnTo>
                    <a:lnTo>
                      <a:pt x="10771" y="14501"/>
                    </a:lnTo>
                    <a:lnTo>
                      <a:pt x="10273" y="14600"/>
                    </a:lnTo>
                    <a:lnTo>
                      <a:pt x="9751" y="14650"/>
                    </a:lnTo>
                    <a:lnTo>
                      <a:pt x="9229" y="14650"/>
                    </a:lnTo>
                    <a:lnTo>
                      <a:pt x="8706" y="14600"/>
                    </a:lnTo>
                    <a:lnTo>
                      <a:pt x="8184" y="14476"/>
                    </a:lnTo>
                    <a:lnTo>
                      <a:pt x="7662" y="14327"/>
                    </a:lnTo>
                    <a:lnTo>
                      <a:pt x="7139" y="14103"/>
                    </a:lnTo>
                    <a:lnTo>
                      <a:pt x="6692" y="13829"/>
                    </a:lnTo>
                    <a:lnTo>
                      <a:pt x="6244" y="13531"/>
                    </a:lnTo>
                    <a:lnTo>
                      <a:pt x="5846" y="13183"/>
                    </a:lnTo>
                    <a:lnTo>
                      <a:pt x="5498" y="12810"/>
                    </a:lnTo>
                    <a:lnTo>
                      <a:pt x="5174" y="12412"/>
                    </a:lnTo>
                    <a:lnTo>
                      <a:pt x="4901" y="11989"/>
                    </a:lnTo>
                    <a:lnTo>
                      <a:pt x="4652" y="11516"/>
                    </a:lnTo>
                    <a:lnTo>
                      <a:pt x="4478" y="11044"/>
                    </a:lnTo>
                    <a:lnTo>
                      <a:pt x="4329" y="10546"/>
                    </a:lnTo>
                    <a:lnTo>
                      <a:pt x="4229" y="10049"/>
                    </a:lnTo>
                    <a:lnTo>
                      <a:pt x="4179" y="9526"/>
                    </a:lnTo>
                    <a:lnTo>
                      <a:pt x="4179" y="9004"/>
                    </a:lnTo>
                    <a:lnTo>
                      <a:pt x="4254" y="8482"/>
                    </a:lnTo>
                    <a:lnTo>
                      <a:pt x="4354" y="7959"/>
                    </a:lnTo>
                    <a:lnTo>
                      <a:pt x="4528" y="7437"/>
                    </a:lnTo>
                    <a:lnTo>
                      <a:pt x="4752" y="6940"/>
                    </a:lnTo>
                    <a:lnTo>
                      <a:pt x="5000" y="6467"/>
                    </a:lnTo>
                    <a:lnTo>
                      <a:pt x="5299" y="6044"/>
                    </a:lnTo>
                    <a:lnTo>
                      <a:pt x="5647" y="5646"/>
                    </a:lnTo>
                    <a:lnTo>
                      <a:pt x="6020" y="5273"/>
                    </a:lnTo>
                    <a:lnTo>
                      <a:pt x="6418" y="4950"/>
                    </a:lnTo>
                    <a:lnTo>
                      <a:pt x="6866" y="4676"/>
                    </a:lnTo>
                    <a:lnTo>
                      <a:pt x="7313" y="4452"/>
                    </a:lnTo>
                    <a:lnTo>
                      <a:pt x="7786" y="4253"/>
                    </a:lnTo>
                    <a:lnTo>
                      <a:pt x="8283" y="4104"/>
                    </a:lnTo>
                    <a:lnTo>
                      <a:pt x="8806" y="4030"/>
                    </a:lnTo>
                    <a:lnTo>
                      <a:pt x="9303" y="3980"/>
                    </a:lnTo>
                    <a:close/>
                    <a:moveTo>
                      <a:pt x="11542" y="0"/>
                    </a:moveTo>
                    <a:lnTo>
                      <a:pt x="4627" y="1144"/>
                    </a:lnTo>
                    <a:lnTo>
                      <a:pt x="5075" y="3905"/>
                    </a:lnTo>
                    <a:lnTo>
                      <a:pt x="2463" y="2935"/>
                    </a:lnTo>
                    <a:lnTo>
                      <a:pt x="1" y="9477"/>
                    </a:lnTo>
                    <a:lnTo>
                      <a:pt x="2613" y="10472"/>
                    </a:lnTo>
                    <a:lnTo>
                      <a:pt x="473" y="12238"/>
                    </a:lnTo>
                    <a:lnTo>
                      <a:pt x="4926" y="17635"/>
                    </a:lnTo>
                    <a:lnTo>
                      <a:pt x="7065" y="15869"/>
                    </a:lnTo>
                    <a:lnTo>
                      <a:pt x="7512" y="18630"/>
                    </a:lnTo>
                    <a:lnTo>
                      <a:pt x="14427" y="17461"/>
                    </a:lnTo>
                    <a:lnTo>
                      <a:pt x="13979" y="14725"/>
                    </a:lnTo>
                    <a:lnTo>
                      <a:pt x="16591" y="15695"/>
                    </a:lnTo>
                    <a:lnTo>
                      <a:pt x="19053" y="9153"/>
                    </a:lnTo>
                    <a:lnTo>
                      <a:pt x="16442" y="8158"/>
                    </a:lnTo>
                    <a:lnTo>
                      <a:pt x="18581" y="6393"/>
                    </a:lnTo>
                    <a:lnTo>
                      <a:pt x="14153" y="995"/>
                    </a:lnTo>
                    <a:lnTo>
                      <a:pt x="11989" y="2761"/>
                    </a:lnTo>
                    <a:lnTo>
                      <a:pt x="11542" y="0"/>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59" name="Google Shape;159;p15"/>
              <p:cNvSpPr/>
              <p:nvPr/>
            </p:nvSpPr>
            <p:spPr>
              <a:xfrm>
                <a:off x="828468" y="3647263"/>
                <a:ext cx="694356" cy="693861"/>
              </a:xfrm>
              <a:custGeom>
                <a:avLst/>
                <a:gdLst/>
                <a:ahLst/>
                <a:cxnLst/>
                <a:rect l="l" t="t" r="r" b="b"/>
                <a:pathLst>
                  <a:path w="33678" h="33654" extrusionOk="0">
                    <a:moveTo>
                      <a:pt x="16889" y="8482"/>
                    </a:moveTo>
                    <a:lnTo>
                      <a:pt x="17312" y="8507"/>
                    </a:lnTo>
                    <a:lnTo>
                      <a:pt x="17735" y="8532"/>
                    </a:lnTo>
                    <a:lnTo>
                      <a:pt x="18132" y="8607"/>
                    </a:lnTo>
                    <a:lnTo>
                      <a:pt x="18555" y="8681"/>
                    </a:lnTo>
                    <a:lnTo>
                      <a:pt x="18953" y="8756"/>
                    </a:lnTo>
                    <a:lnTo>
                      <a:pt x="19351" y="8880"/>
                    </a:lnTo>
                    <a:lnTo>
                      <a:pt x="19724" y="9005"/>
                    </a:lnTo>
                    <a:lnTo>
                      <a:pt x="20097" y="9154"/>
                    </a:lnTo>
                    <a:lnTo>
                      <a:pt x="20470" y="9328"/>
                    </a:lnTo>
                    <a:lnTo>
                      <a:pt x="20819" y="9502"/>
                    </a:lnTo>
                    <a:lnTo>
                      <a:pt x="21167" y="9701"/>
                    </a:lnTo>
                    <a:lnTo>
                      <a:pt x="21515" y="9925"/>
                    </a:lnTo>
                    <a:lnTo>
                      <a:pt x="21838" y="10174"/>
                    </a:lnTo>
                    <a:lnTo>
                      <a:pt x="22162" y="10422"/>
                    </a:lnTo>
                    <a:lnTo>
                      <a:pt x="22460" y="10671"/>
                    </a:lnTo>
                    <a:lnTo>
                      <a:pt x="22759" y="10945"/>
                    </a:lnTo>
                    <a:lnTo>
                      <a:pt x="23032" y="11243"/>
                    </a:lnTo>
                    <a:lnTo>
                      <a:pt x="23281" y="11542"/>
                    </a:lnTo>
                    <a:lnTo>
                      <a:pt x="23530" y="11865"/>
                    </a:lnTo>
                    <a:lnTo>
                      <a:pt x="23754" y="12188"/>
                    </a:lnTo>
                    <a:lnTo>
                      <a:pt x="23977" y="12537"/>
                    </a:lnTo>
                    <a:lnTo>
                      <a:pt x="24176" y="12885"/>
                    </a:lnTo>
                    <a:lnTo>
                      <a:pt x="24375" y="13233"/>
                    </a:lnTo>
                    <a:lnTo>
                      <a:pt x="24525" y="13606"/>
                    </a:lnTo>
                    <a:lnTo>
                      <a:pt x="24674" y="13979"/>
                    </a:lnTo>
                    <a:lnTo>
                      <a:pt x="24823" y="14377"/>
                    </a:lnTo>
                    <a:lnTo>
                      <a:pt x="24923" y="14775"/>
                    </a:lnTo>
                    <a:lnTo>
                      <a:pt x="25022" y="15198"/>
                    </a:lnTo>
                    <a:lnTo>
                      <a:pt x="25097" y="15596"/>
                    </a:lnTo>
                    <a:lnTo>
                      <a:pt x="25146" y="16019"/>
                    </a:lnTo>
                    <a:lnTo>
                      <a:pt x="25171" y="16442"/>
                    </a:lnTo>
                    <a:lnTo>
                      <a:pt x="25171" y="16864"/>
                    </a:lnTo>
                    <a:lnTo>
                      <a:pt x="25171" y="17312"/>
                    </a:lnTo>
                    <a:lnTo>
                      <a:pt x="25122" y="17710"/>
                    </a:lnTo>
                    <a:lnTo>
                      <a:pt x="25072" y="18133"/>
                    </a:lnTo>
                    <a:lnTo>
                      <a:pt x="24997" y="18531"/>
                    </a:lnTo>
                    <a:lnTo>
                      <a:pt x="24898" y="18929"/>
                    </a:lnTo>
                    <a:lnTo>
                      <a:pt x="24798" y="19327"/>
                    </a:lnTo>
                    <a:lnTo>
                      <a:pt x="24674" y="19725"/>
                    </a:lnTo>
                    <a:lnTo>
                      <a:pt x="24525" y="20098"/>
                    </a:lnTo>
                    <a:lnTo>
                      <a:pt x="24351" y="20471"/>
                    </a:lnTo>
                    <a:lnTo>
                      <a:pt x="24152" y="20819"/>
                    </a:lnTo>
                    <a:lnTo>
                      <a:pt x="23953" y="21167"/>
                    </a:lnTo>
                    <a:lnTo>
                      <a:pt x="23754" y="21516"/>
                    </a:lnTo>
                    <a:lnTo>
                      <a:pt x="23505" y="21839"/>
                    </a:lnTo>
                    <a:lnTo>
                      <a:pt x="23256" y="22137"/>
                    </a:lnTo>
                    <a:lnTo>
                      <a:pt x="23007" y="22436"/>
                    </a:lnTo>
                    <a:lnTo>
                      <a:pt x="22734" y="22734"/>
                    </a:lnTo>
                    <a:lnTo>
                      <a:pt x="22435" y="23008"/>
                    </a:lnTo>
                    <a:lnTo>
                      <a:pt x="22137" y="23281"/>
                    </a:lnTo>
                    <a:lnTo>
                      <a:pt x="21814" y="23530"/>
                    </a:lnTo>
                    <a:lnTo>
                      <a:pt x="21490" y="23754"/>
                    </a:lnTo>
                    <a:lnTo>
                      <a:pt x="21142" y="23978"/>
                    </a:lnTo>
                    <a:lnTo>
                      <a:pt x="20794" y="24177"/>
                    </a:lnTo>
                    <a:lnTo>
                      <a:pt x="20421" y="24351"/>
                    </a:lnTo>
                    <a:lnTo>
                      <a:pt x="20073" y="24525"/>
                    </a:lnTo>
                    <a:lnTo>
                      <a:pt x="19675" y="24674"/>
                    </a:lnTo>
                    <a:lnTo>
                      <a:pt x="19301" y="24799"/>
                    </a:lnTo>
                    <a:lnTo>
                      <a:pt x="18904" y="24923"/>
                    </a:lnTo>
                    <a:lnTo>
                      <a:pt x="18481" y="24998"/>
                    </a:lnTo>
                    <a:lnTo>
                      <a:pt x="18083" y="25072"/>
                    </a:lnTo>
                    <a:lnTo>
                      <a:pt x="17660" y="25122"/>
                    </a:lnTo>
                    <a:lnTo>
                      <a:pt x="17237" y="25147"/>
                    </a:lnTo>
                    <a:lnTo>
                      <a:pt x="16789" y="25172"/>
                    </a:lnTo>
                    <a:lnTo>
                      <a:pt x="16367" y="25147"/>
                    </a:lnTo>
                    <a:lnTo>
                      <a:pt x="15944" y="25122"/>
                    </a:lnTo>
                    <a:lnTo>
                      <a:pt x="15546" y="25072"/>
                    </a:lnTo>
                    <a:lnTo>
                      <a:pt x="15123" y="24998"/>
                    </a:lnTo>
                    <a:lnTo>
                      <a:pt x="14725" y="24898"/>
                    </a:lnTo>
                    <a:lnTo>
                      <a:pt x="14352" y="24774"/>
                    </a:lnTo>
                    <a:lnTo>
                      <a:pt x="13954" y="24649"/>
                    </a:lnTo>
                    <a:lnTo>
                      <a:pt x="13581" y="24500"/>
                    </a:lnTo>
                    <a:lnTo>
                      <a:pt x="13208" y="24326"/>
                    </a:lnTo>
                    <a:lnTo>
                      <a:pt x="12860" y="24152"/>
                    </a:lnTo>
                    <a:lnTo>
                      <a:pt x="12511" y="23953"/>
                    </a:lnTo>
                    <a:lnTo>
                      <a:pt x="12163" y="23729"/>
                    </a:lnTo>
                    <a:lnTo>
                      <a:pt x="11840" y="23505"/>
                    </a:lnTo>
                    <a:lnTo>
                      <a:pt x="11541" y="23257"/>
                    </a:lnTo>
                    <a:lnTo>
                      <a:pt x="11218" y="22983"/>
                    </a:lnTo>
                    <a:lnTo>
                      <a:pt x="10944" y="22709"/>
                    </a:lnTo>
                    <a:lnTo>
                      <a:pt x="10671" y="22411"/>
                    </a:lnTo>
                    <a:lnTo>
                      <a:pt x="10397" y="22112"/>
                    </a:lnTo>
                    <a:lnTo>
                      <a:pt x="10148" y="21789"/>
                    </a:lnTo>
                    <a:lnTo>
                      <a:pt x="9925" y="21466"/>
                    </a:lnTo>
                    <a:lnTo>
                      <a:pt x="9701" y="21142"/>
                    </a:lnTo>
                    <a:lnTo>
                      <a:pt x="9502" y="20794"/>
                    </a:lnTo>
                    <a:lnTo>
                      <a:pt x="9328" y="20421"/>
                    </a:lnTo>
                    <a:lnTo>
                      <a:pt x="9154" y="20048"/>
                    </a:lnTo>
                    <a:lnTo>
                      <a:pt x="9004" y="19675"/>
                    </a:lnTo>
                    <a:lnTo>
                      <a:pt x="8880" y="19277"/>
                    </a:lnTo>
                    <a:lnTo>
                      <a:pt x="8756" y="18879"/>
                    </a:lnTo>
                    <a:lnTo>
                      <a:pt x="8681" y="18481"/>
                    </a:lnTo>
                    <a:lnTo>
                      <a:pt x="8606" y="18058"/>
                    </a:lnTo>
                    <a:lnTo>
                      <a:pt x="8557" y="17635"/>
                    </a:lnTo>
                    <a:lnTo>
                      <a:pt x="8507" y="17213"/>
                    </a:lnTo>
                    <a:lnTo>
                      <a:pt x="8507" y="16790"/>
                    </a:lnTo>
                    <a:lnTo>
                      <a:pt x="8507" y="16367"/>
                    </a:lnTo>
                    <a:lnTo>
                      <a:pt x="8557" y="15944"/>
                    </a:lnTo>
                    <a:lnTo>
                      <a:pt x="8606" y="15521"/>
                    </a:lnTo>
                    <a:lnTo>
                      <a:pt x="8681" y="15123"/>
                    </a:lnTo>
                    <a:lnTo>
                      <a:pt x="8780" y="14725"/>
                    </a:lnTo>
                    <a:lnTo>
                      <a:pt x="8880" y="14327"/>
                    </a:lnTo>
                    <a:lnTo>
                      <a:pt x="9029" y="13954"/>
                    </a:lnTo>
                    <a:lnTo>
                      <a:pt x="9178" y="13556"/>
                    </a:lnTo>
                    <a:lnTo>
                      <a:pt x="9328" y="13208"/>
                    </a:lnTo>
                    <a:lnTo>
                      <a:pt x="9527" y="12835"/>
                    </a:lnTo>
                    <a:lnTo>
                      <a:pt x="9726" y="12487"/>
                    </a:lnTo>
                    <a:lnTo>
                      <a:pt x="9949" y="12163"/>
                    </a:lnTo>
                    <a:lnTo>
                      <a:pt x="10173" y="11840"/>
                    </a:lnTo>
                    <a:lnTo>
                      <a:pt x="10422" y="11517"/>
                    </a:lnTo>
                    <a:lnTo>
                      <a:pt x="10696" y="11218"/>
                    </a:lnTo>
                    <a:lnTo>
                      <a:pt x="10969" y="10920"/>
                    </a:lnTo>
                    <a:lnTo>
                      <a:pt x="11243" y="10646"/>
                    </a:lnTo>
                    <a:lnTo>
                      <a:pt x="11566" y="10398"/>
                    </a:lnTo>
                    <a:lnTo>
                      <a:pt x="11865" y="10149"/>
                    </a:lnTo>
                    <a:lnTo>
                      <a:pt x="12213" y="9900"/>
                    </a:lnTo>
                    <a:lnTo>
                      <a:pt x="12536" y="9701"/>
                    </a:lnTo>
                    <a:lnTo>
                      <a:pt x="12884" y="9502"/>
                    </a:lnTo>
                    <a:lnTo>
                      <a:pt x="13257" y="9303"/>
                    </a:lnTo>
                    <a:lnTo>
                      <a:pt x="13631" y="9129"/>
                    </a:lnTo>
                    <a:lnTo>
                      <a:pt x="14004" y="8980"/>
                    </a:lnTo>
                    <a:lnTo>
                      <a:pt x="14402" y="8855"/>
                    </a:lnTo>
                    <a:lnTo>
                      <a:pt x="14800" y="8756"/>
                    </a:lnTo>
                    <a:lnTo>
                      <a:pt x="15198" y="8656"/>
                    </a:lnTo>
                    <a:lnTo>
                      <a:pt x="15620" y="8582"/>
                    </a:lnTo>
                    <a:lnTo>
                      <a:pt x="16043" y="8532"/>
                    </a:lnTo>
                    <a:lnTo>
                      <a:pt x="16466" y="8507"/>
                    </a:lnTo>
                    <a:lnTo>
                      <a:pt x="16889" y="8482"/>
                    </a:lnTo>
                    <a:close/>
                    <a:moveTo>
                      <a:pt x="20172" y="1"/>
                    </a:moveTo>
                    <a:lnTo>
                      <a:pt x="11989" y="374"/>
                    </a:lnTo>
                    <a:lnTo>
                      <a:pt x="12188" y="4354"/>
                    </a:lnTo>
                    <a:lnTo>
                      <a:pt x="11666" y="4553"/>
                    </a:lnTo>
                    <a:lnTo>
                      <a:pt x="11193" y="4776"/>
                    </a:lnTo>
                    <a:lnTo>
                      <a:pt x="10696" y="5000"/>
                    </a:lnTo>
                    <a:lnTo>
                      <a:pt x="10223" y="5274"/>
                    </a:lnTo>
                    <a:lnTo>
                      <a:pt x="7288" y="2588"/>
                    </a:lnTo>
                    <a:lnTo>
                      <a:pt x="1766" y="8632"/>
                    </a:lnTo>
                    <a:lnTo>
                      <a:pt x="4726" y="11318"/>
                    </a:lnTo>
                    <a:lnTo>
                      <a:pt x="4502" y="11790"/>
                    </a:lnTo>
                    <a:lnTo>
                      <a:pt x="4303" y="12288"/>
                    </a:lnTo>
                    <a:lnTo>
                      <a:pt x="4154" y="12810"/>
                    </a:lnTo>
                    <a:lnTo>
                      <a:pt x="3980" y="13332"/>
                    </a:lnTo>
                    <a:lnTo>
                      <a:pt x="1" y="13507"/>
                    </a:lnTo>
                    <a:lnTo>
                      <a:pt x="374" y="21690"/>
                    </a:lnTo>
                    <a:lnTo>
                      <a:pt x="4353" y="21491"/>
                    </a:lnTo>
                    <a:lnTo>
                      <a:pt x="4552" y="21988"/>
                    </a:lnTo>
                    <a:lnTo>
                      <a:pt x="4776" y="22486"/>
                    </a:lnTo>
                    <a:lnTo>
                      <a:pt x="5025" y="22958"/>
                    </a:lnTo>
                    <a:lnTo>
                      <a:pt x="5273" y="23431"/>
                    </a:lnTo>
                    <a:lnTo>
                      <a:pt x="2587" y="26390"/>
                    </a:lnTo>
                    <a:lnTo>
                      <a:pt x="8631" y="31887"/>
                    </a:lnTo>
                    <a:lnTo>
                      <a:pt x="11317" y="28952"/>
                    </a:lnTo>
                    <a:lnTo>
                      <a:pt x="11815" y="29151"/>
                    </a:lnTo>
                    <a:lnTo>
                      <a:pt x="12312" y="29350"/>
                    </a:lnTo>
                    <a:lnTo>
                      <a:pt x="12810" y="29524"/>
                    </a:lnTo>
                    <a:lnTo>
                      <a:pt x="13332" y="29674"/>
                    </a:lnTo>
                    <a:lnTo>
                      <a:pt x="13531" y="33653"/>
                    </a:lnTo>
                    <a:lnTo>
                      <a:pt x="21689" y="33280"/>
                    </a:lnTo>
                    <a:lnTo>
                      <a:pt x="21515" y="29301"/>
                    </a:lnTo>
                    <a:lnTo>
                      <a:pt x="22013" y="29102"/>
                    </a:lnTo>
                    <a:lnTo>
                      <a:pt x="22510" y="28878"/>
                    </a:lnTo>
                    <a:lnTo>
                      <a:pt x="22983" y="28654"/>
                    </a:lnTo>
                    <a:lnTo>
                      <a:pt x="23455" y="28405"/>
                    </a:lnTo>
                    <a:lnTo>
                      <a:pt x="26390" y="31091"/>
                    </a:lnTo>
                    <a:lnTo>
                      <a:pt x="31912" y="25047"/>
                    </a:lnTo>
                    <a:lnTo>
                      <a:pt x="28952" y="22361"/>
                    </a:lnTo>
                    <a:lnTo>
                      <a:pt x="29176" y="21864"/>
                    </a:lnTo>
                    <a:lnTo>
                      <a:pt x="29375" y="21366"/>
                    </a:lnTo>
                    <a:lnTo>
                      <a:pt x="29549" y="20844"/>
                    </a:lnTo>
                    <a:lnTo>
                      <a:pt x="29698" y="20322"/>
                    </a:lnTo>
                    <a:lnTo>
                      <a:pt x="33678" y="20148"/>
                    </a:lnTo>
                    <a:lnTo>
                      <a:pt x="33305" y="11989"/>
                    </a:lnTo>
                    <a:lnTo>
                      <a:pt x="29325" y="12163"/>
                    </a:lnTo>
                    <a:lnTo>
                      <a:pt x="29126" y="11666"/>
                    </a:lnTo>
                    <a:lnTo>
                      <a:pt x="28902" y="11169"/>
                    </a:lnTo>
                    <a:lnTo>
                      <a:pt x="28653" y="10696"/>
                    </a:lnTo>
                    <a:lnTo>
                      <a:pt x="28405" y="10223"/>
                    </a:lnTo>
                    <a:lnTo>
                      <a:pt x="31091" y="7264"/>
                    </a:lnTo>
                    <a:lnTo>
                      <a:pt x="25047" y="1767"/>
                    </a:lnTo>
                    <a:lnTo>
                      <a:pt x="22361" y="4702"/>
                    </a:lnTo>
                    <a:lnTo>
                      <a:pt x="21863" y="4503"/>
                    </a:lnTo>
                    <a:lnTo>
                      <a:pt x="21366" y="4304"/>
                    </a:lnTo>
                    <a:lnTo>
                      <a:pt x="20868" y="4130"/>
                    </a:lnTo>
                    <a:lnTo>
                      <a:pt x="20346" y="3980"/>
                    </a:lnTo>
                    <a:lnTo>
                      <a:pt x="20172" y="1"/>
                    </a:lnTo>
                    <a:close/>
                  </a:path>
                </a:pathLst>
              </a:custGeom>
              <a:solidFill>
                <a:srgbClr val="6182B4">
                  <a:alpha val="37650"/>
                </a:srgbClr>
              </a:solidFill>
              <a:ln>
                <a:noFill/>
              </a:ln>
            </p:spPr>
            <p:txBody>
              <a:bodyPr spcFirstLastPara="1" wrap="square" lIns="121900" tIns="121900" rIns="121900" bIns="121900" anchor="ctr" anchorCtr="0">
                <a:noAutofit/>
              </a:bodyPr>
              <a:lstStyle/>
              <a:p>
                <a:endParaRPr sz="2400"/>
              </a:p>
            </p:txBody>
          </p:sp>
          <p:sp>
            <p:nvSpPr>
              <p:cNvPr id="160" name="Google Shape;160;p15"/>
              <p:cNvSpPr/>
              <p:nvPr/>
            </p:nvSpPr>
            <p:spPr>
              <a:xfrm>
                <a:off x="1779203" y="1326825"/>
                <a:ext cx="470265" cy="470780"/>
              </a:xfrm>
              <a:custGeom>
                <a:avLst/>
                <a:gdLst/>
                <a:ahLst/>
                <a:cxnLst/>
                <a:rect l="l" t="t" r="r" b="b"/>
                <a:pathLst>
                  <a:path w="22809" h="22834" extrusionOk="0">
                    <a:moveTo>
                      <a:pt x="11716" y="5771"/>
                    </a:moveTo>
                    <a:lnTo>
                      <a:pt x="12288" y="5845"/>
                    </a:lnTo>
                    <a:lnTo>
                      <a:pt x="12835" y="5945"/>
                    </a:lnTo>
                    <a:lnTo>
                      <a:pt x="13357" y="6119"/>
                    </a:lnTo>
                    <a:lnTo>
                      <a:pt x="13855" y="6343"/>
                    </a:lnTo>
                    <a:lnTo>
                      <a:pt x="14327" y="6591"/>
                    </a:lnTo>
                    <a:lnTo>
                      <a:pt x="14775" y="6890"/>
                    </a:lnTo>
                    <a:lnTo>
                      <a:pt x="15198" y="7238"/>
                    </a:lnTo>
                    <a:lnTo>
                      <a:pt x="15571" y="7636"/>
                    </a:lnTo>
                    <a:lnTo>
                      <a:pt x="15919" y="8059"/>
                    </a:lnTo>
                    <a:lnTo>
                      <a:pt x="16242" y="8507"/>
                    </a:lnTo>
                    <a:lnTo>
                      <a:pt x="16491" y="8979"/>
                    </a:lnTo>
                    <a:lnTo>
                      <a:pt x="16715" y="9502"/>
                    </a:lnTo>
                    <a:lnTo>
                      <a:pt x="16864" y="10024"/>
                    </a:lnTo>
                    <a:lnTo>
                      <a:pt x="16989" y="10571"/>
                    </a:lnTo>
                    <a:lnTo>
                      <a:pt x="17038" y="11168"/>
                    </a:lnTo>
                    <a:lnTo>
                      <a:pt x="17038" y="11740"/>
                    </a:lnTo>
                    <a:lnTo>
                      <a:pt x="16964" y="12287"/>
                    </a:lnTo>
                    <a:lnTo>
                      <a:pt x="16864" y="12834"/>
                    </a:lnTo>
                    <a:lnTo>
                      <a:pt x="16690" y="13382"/>
                    </a:lnTo>
                    <a:lnTo>
                      <a:pt x="16466" y="13879"/>
                    </a:lnTo>
                    <a:lnTo>
                      <a:pt x="16218" y="14352"/>
                    </a:lnTo>
                    <a:lnTo>
                      <a:pt x="15919" y="14799"/>
                    </a:lnTo>
                    <a:lnTo>
                      <a:pt x="15571" y="15222"/>
                    </a:lnTo>
                    <a:lnTo>
                      <a:pt x="15173" y="15595"/>
                    </a:lnTo>
                    <a:lnTo>
                      <a:pt x="14750" y="15943"/>
                    </a:lnTo>
                    <a:lnTo>
                      <a:pt x="14302" y="16242"/>
                    </a:lnTo>
                    <a:lnTo>
                      <a:pt x="13830" y="16516"/>
                    </a:lnTo>
                    <a:lnTo>
                      <a:pt x="13307" y="16739"/>
                    </a:lnTo>
                    <a:lnTo>
                      <a:pt x="12785" y="16889"/>
                    </a:lnTo>
                    <a:lnTo>
                      <a:pt x="12238" y="17013"/>
                    </a:lnTo>
                    <a:lnTo>
                      <a:pt x="11666" y="17063"/>
                    </a:lnTo>
                    <a:lnTo>
                      <a:pt x="11069" y="17063"/>
                    </a:lnTo>
                    <a:lnTo>
                      <a:pt x="10522" y="16988"/>
                    </a:lnTo>
                    <a:lnTo>
                      <a:pt x="9975" y="16889"/>
                    </a:lnTo>
                    <a:lnTo>
                      <a:pt x="9427" y="16714"/>
                    </a:lnTo>
                    <a:lnTo>
                      <a:pt x="8930" y="16491"/>
                    </a:lnTo>
                    <a:lnTo>
                      <a:pt x="8457" y="16242"/>
                    </a:lnTo>
                    <a:lnTo>
                      <a:pt x="8010" y="15943"/>
                    </a:lnTo>
                    <a:lnTo>
                      <a:pt x="7587" y="15595"/>
                    </a:lnTo>
                    <a:lnTo>
                      <a:pt x="7214" y="15197"/>
                    </a:lnTo>
                    <a:lnTo>
                      <a:pt x="6866" y="14774"/>
                    </a:lnTo>
                    <a:lnTo>
                      <a:pt x="6567" y="14327"/>
                    </a:lnTo>
                    <a:lnTo>
                      <a:pt x="6293" y="13854"/>
                    </a:lnTo>
                    <a:lnTo>
                      <a:pt x="6095" y="13332"/>
                    </a:lnTo>
                    <a:lnTo>
                      <a:pt x="5920" y="12810"/>
                    </a:lnTo>
                    <a:lnTo>
                      <a:pt x="5796" y="12262"/>
                    </a:lnTo>
                    <a:lnTo>
                      <a:pt x="5746" y="11665"/>
                    </a:lnTo>
                    <a:lnTo>
                      <a:pt x="5746" y="11093"/>
                    </a:lnTo>
                    <a:lnTo>
                      <a:pt x="5821" y="10546"/>
                    </a:lnTo>
                    <a:lnTo>
                      <a:pt x="5920" y="9999"/>
                    </a:lnTo>
                    <a:lnTo>
                      <a:pt x="6095" y="9452"/>
                    </a:lnTo>
                    <a:lnTo>
                      <a:pt x="6318" y="8954"/>
                    </a:lnTo>
                    <a:lnTo>
                      <a:pt x="6567" y="8482"/>
                    </a:lnTo>
                    <a:lnTo>
                      <a:pt x="6890" y="8034"/>
                    </a:lnTo>
                    <a:lnTo>
                      <a:pt x="7214" y="7611"/>
                    </a:lnTo>
                    <a:lnTo>
                      <a:pt x="7612" y="7238"/>
                    </a:lnTo>
                    <a:lnTo>
                      <a:pt x="8035" y="6890"/>
                    </a:lnTo>
                    <a:lnTo>
                      <a:pt x="8482" y="6591"/>
                    </a:lnTo>
                    <a:lnTo>
                      <a:pt x="8955" y="6318"/>
                    </a:lnTo>
                    <a:lnTo>
                      <a:pt x="9477" y="6094"/>
                    </a:lnTo>
                    <a:lnTo>
                      <a:pt x="9999" y="5945"/>
                    </a:lnTo>
                    <a:lnTo>
                      <a:pt x="10572" y="5820"/>
                    </a:lnTo>
                    <a:lnTo>
                      <a:pt x="11144" y="5771"/>
                    </a:lnTo>
                    <a:close/>
                    <a:moveTo>
                      <a:pt x="13656" y="0"/>
                    </a:moveTo>
                    <a:lnTo>
                      <a:pt x="8109" y="274"/>
                    </a:lnTo>
                    <a:lnTo>
                      <a:pt x="8234" y="2960"/>
                    </a:lnTo>
                    <a:lnTo>
                      <a:pt x="7885" y="3109"/>
                    </a:lnTo>
                    <a:lnTo>
                      <a:pt x="7562" y="3259"/>
                    </a:lnTo>
                    <a:lnTo>
                      <a:pt x="6915" y="3582"/>
                    </a:lnTo>
                    <a:lnTo>
                      <a:pt x="4926" y="1766"/>
                    </a:lnTo>
                    <a:lnTo>
                      <a:pt x="1195" y="5845"/>
                    </a:lnTo>
                    <a:lnTo>
                      <a:pt x="3184" y="7686"/>
                    </a:lnTo>
                    <a:lnTo>
                      <a:pt x="2911" y="8357"/>
                    </a:lnTo>
                    <a:lnTo>
                      <a:pt x="2787" y="8681"/>
                    </a:lnTo>
                    <a:lnTo>
                      <a:pt x="2687" y="9054"/>
                    </a:lnTo>
                    <a:lnTo>
                      <a:pt x="1" y="9178"/>
                    </a:lnTo>
                    <a:lnTo>
                      <a:pt x="250" y="14700"/>
                    </a:lnTo>
                    <a:lnTo>
                      <a:pt x="2936" y="14575"/>
                    </a:lnTo>
                    <a:lnTo>
                      <a:pt x="3085" y="14924"/>
                    </a:lnTo>
                    <a:lnTo>
                      <a:pt x="3234" y="15247"/>
                    </a:lnTo>
                    <a:lnTo>
                      <a:pt x="3558" y="15894"/>
                    </a:lnTo>
                    <a:lnTo>
                      <a:pt x="1742" y="17884"/>
                    </a:lnTo>
                    <a:lnTo>
                      <a:pt x="5821" y="21614"/>
                    </a:lnTo>
                    <a:lnTo>
                      <a:pt x="7661" y="19625"/>
                    </a:lnTo>
                    <a:lnTo>
                      <a:pt x="8333" y="19898"/>
                    </a:lnTo>
                    <a:lnTo>
                      <a:pt x="8681" y="20023"/>
                    </a:lnTo>
                    <a:lnTo>
                      <a:pt x="9029" y="20122"/>
                    </a:lnTo>
                    <a:lnTo>
                      <a:pt x="9154" y="22833"/>
                    </a:lnTo>
                    <a:lnTo>
                      <a:pt x="14675" y="22560"/>
                    </a:lnTo>
                    <a:lnTo>
                      <a:pt x="14551" y="19873"/>
                    </a:lnTo>
                    <a:lnTo>
                      <a:pt x="14899" y="19724"/>
                    </a:lnTo>
                    <a:lnTo>
                      <a:pt x="15223" y="19575"/>
                    </a:lnTo>
                    <a:lnTo>
                      <a:pt x="15869" y="19251"/>
                    </a:lnTo>
                    <a:lnTo>
                      <a:pt x="17859" y="21067"/>
                    </a:lnTo>
                    <a:lnTo>
                      <a:pt x="21615" y="16988"/>
                    </a:lnTo>
                    <a:lnTo>
                      <a:pt x="19600" y="15148"/>
                    </a:lnTo>
                    <a:lnTo>
                      <a:pt x="19874" y="14476"/>
                    </a:lnTo>
                    <a:lnTo>
                      <a:pt x="19998" y="14153"/>
                    </a:lnTo>
                    <a:lnTo>
                      <a:pt x="20098" y="13780"/>
                    </a:lnTo>
                    <a:lnTo>
                      <a:pt x="22809" y="13655"/>
                    </a:lnTo>
                    <a:lnTo>
                      <a:pt x="22535" y="8134"/>
                    </a:lnTo>
                    <a:lnTo>
                      <a:pt x="19849" y="8258"/>
                    </a:lnTo>
                    <a:lnTo>
                      <a:pt x="19725" y="7910"/>
                    </a:lnTo>
                    <a:lnTo>
                      <a:pt x="19575" y="7586"/>
                    </a:lnTo>
                    <a:lnTo>
                      <a:pt x="19227" y="6940"/>
                    </a:lnTo>
                    <a:lnTo>
                      <a:pt x="21043" y="4950"/>
                    </a:lnTo>
                    <a:lnTo>
                      <a:pt x="16964" y="1219"/>
                    </a:lnTo>
                    <a:lnTo>
                      <a:pt x="15148" y="3209"/>
                    </a:lnTo>
                    <a:lnTo>
                      <a:pt x="14476" y="2935"/>
                    </a:lnTo>
                    <a:lnTo>
                      <a:pt x="14128" y="2811"/>
                    </a:lnTo>
                    <a:lnTo>
                      <a:pt x="13780" y="2711"/>
                    </a:lnTo>
                    <a:lnTo>
                      <a:pt x="13656" y="0"/>
                    </a:lnTo>
                    <a:close/>
                  </a:path>
                </a:pathLst>
              </a:custGeom>
              <a:solidFill>
                <a:srgbClr val="666666">
                  <a:alpha val="37650"/>
                </a:srgbClr>
              </a:solidFill>
              <a:ln>
                <a:noFill/>
              </a:ln>
            </p:spPr>
            <p:txBody>
              <a:bodyPr spcFirstLastPara="1" wrap="square" lIns="121900" tIns="121900" rIns="121900" bIns="121900" anchor="ctr" anchorCtr="0">
                <a:noAutofit/>
              </a:bodyPr>
              <a:lstStyle/>
              <a:p>
                <a:endParaRPr sz="2400"/>
              </a:p>
            </p:txBody>
          </p:sp>
          <p:sp>
            <p:nvSpPr>
              <p:cNvPr id="161" name="Google Shape;161;p15"/>
              <p:cNvSpPr/>
              <p:nvPr/>
            </p:nvSpPr>
            <p:spPr>
              <a:xfrm>
                <a:off x="1070002" y="3153432"/>
                <a:ext cx="62574" cy="63110"/>
              </a:xfrm>
              <a:custGeom>
                <a:avLst/>
                <a:gdLst/>
                <a:ahLst/>
                <a:cxnLst/>
                <a:rect l="l" t="t" r="r" b="b"/>
                <a:pathLst>
                  <a:path w="3035" h="3061" fill="none" extrusionOk="0">
                    <a:moveTo>
                      <a:pt x="3035" y="1543"/>
                    </a:moveTo>
                    <a:lnTo>
                      <a:pt x="3035" y="1543"/>
                    </a:lnTo>
                    <a:lnTo>
                      <a:pt x="3035" y="1692"/>
                    </a:lnTo>
                    <a:lnTo>
                      <a:pt x="3010" y="1841"/>
                    </a:lnTo>
                    <a:lnTo>
                      <a:pt x="2960" y="1991"/>
                    </a:lnTo>
                    <a:lnTo>
                      <a:pt x="2910" y="2115"/>
                    </a:lnTo>
                    <a:lnTo>
                      <a:pt x="2786" y="2389"/>
                    </a:lnTo>
                    <a:lnTo>
                      <a:pt x="2587" y="2612"/>
                    </a:lnTo>
                    <a:lnTo>
                      <a:pt x="2363" y="2786"/>
                    </a:lnTo>
                    <a:lnTo>
                      <a:pt x="2115" y="2936"/>
                    </a:lnTo>
                    <a:lnTo>
                      <a:pt x="1965" y="2985"/>
                    </a:lnTo>
                    <a:lnTo>
                      <a:pt x="1816" y="3035"/>
                    </a:lnTo>
                    <a:lnTo>
                      <a:pt x="1667" y="3060"/>
                    </a:lnTo>
                    <a:lnTo>
                      <a:pt x="1518" y="3060"/>
                    </a:lnTo>
                    <a:lnTo>
                      <a:pt x="1518" y="3060"/>
                    </a:lnTo>
                    <a:lnTo>
                      <a:pt x="1368" y="3060"/>
                    </a:lnTo>
                    <a:lnTo>
                      <a:pt x="1219" y="3035"/>
                    </a:lnTo>
                    <a:lnTo>
                      <a:pt x="1070" y="2985"/>
                    </a:lnTo>
                    <a:lnTo>
                      <a:pt x="921" y="2936"/>
                    </a:lnTo>
                    <a:lnTo>
                      <a:pt x="672" y="2786"/>
                    </a:lnTo>
                    <a:lnTo>
                      <a:pt x="448" y="2612"/>
                    </a:lnTo>
                    <a:lnTo>
                      <a:pt x="249" y="2389"/>
                    </a:lnTo>
                    <a:lnTo>
                      <a:pt x="100" y="2115"/>
                    </a:lnTo>
                    <a:lnTo>
                      <a:pt x="50" y="1991"/>
                    </a:lnTo>
                    <a:lnTo>
                      <a:pt x="25" y="1841"/>
                    </a:lnTo>
                    <a:lnTo>
                      <a:pt x="0" y="1692"/>
                    </a:lnTo>
                    <a:lnTo>
                      <a:pt x="0" y="1543"/>
                    </a:lnTo>
                    <a:lnTo>
                      <a:pt x="0" y="1543"/>
                    </a:lnTo>
                    <a:lnTo>
                      <a:pt x="0" y="1369"/>
                    </a:lnTo>
                    <a:lnTo>
                      <a:pt x="25" y="1219"/>
                    </a:lnTo>
                    <a:lnTo>
                      <a:pt x="50" y="1070"/>
                    </a:lnTo>
                    <a:lnTo>
                      <a:pt x="100" y="946"/>
                    </a:lnTo>
                    <a:lnTo>
                      <a:pt x="249" y="672"/>
                    </a:lnTo>
                    <a:lnTo>
                      <a:pt x="448" y="448"/>
                    </a:lnTo>
                    <a:lnTo>
                      <a:pt x="672" y="274"/>
                    </a:lnTo>
                    <a:lnTo>
                      <a:pt x="921" y="125"/>
                    </a:lnTo>
                    <a:lnTo>
                      <a:pt x="1070" y="75"/>
                    </a:lnTo>
                    <a:lnTo>
                      <a:pt x="1219" y="50"/>
                    </a:lnTo>
                    <a:lnTo>
                      <a:pt x="1368" y="26"/>
                    </a:lnTo>
                    <a:lnTo>
                      <a:pt x="1518" y="1"/>
                    </a:lnTo>
                    <a:lnTo>
                      <a:pt x="1518" y="1"/>
                    </a:lnTo>
                    <a:lnTo>
                      <a:pt x="1667" y="26"/>
                    </a:lnTo>
                    <a:lnTo>
                      <a:pt x="1816" y="50"/>
                    </a:lnTo>
                    <a:lnTo>
                      <a:pt x="1965" y="75"/>
                    </a:lnTo>
                    <a:lnTo>
                      <a:pt x="2115" y="125"/>
                    </a:lnTo>
                    <a:lnTo>
                      <a:pt x="2363" y="274"/>
                    </a:lnTo>
                    <a:lnTo>
                      <a:pt x="2587" y="448"/>
                    </a:lnTo>
                    <a:lnTo>
                      <a:pt x="2786" y="672"/>
                    </a:lnTo>
                    <a:lnTo>
                      <a:pt x="2910" y="946"/>
                    </a:lnTo>
                    <a:lnTo>
                      <a:pt x="2960" y="1070"/>
                    </a:lnTo>
                    <a:lnTo>
                      <a:pt x="3010" y="1219"/>
                    </a:lnTo>
                    <a:lnTo>
                      <a:pt x="3035" y="1369"/>
                    </a:lnTo>
                    <a:lnTo>
                      <a:pt x="3035" y="1543"/>
                    </a:lnTo>
                    <a:lnTo>
                      <a:pt x="3035" y="1543"/>
                    </a:lnTo>
                    <a:close/>
                  </a:path>
                </a:pathLst>
              </a:custGeom>
              <a:noFill/>
              <a:ln w="23625"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2" name="Google Shape;162;p15"/>
              <p:cNvSpPr/>
              <p:nvPr/>
            </p:nvSpPr>
            <p:spPr>
              <a:xfrm>
                <a:off x="914113" y="3487786"/>
                <a:ext cx="21" cy="213350"/>
              </a:xfrm>
              <a:custGeom>
                <a:avLst/>
                <a:gdLst/>
                <a:ahLst/>
                <a:cxnLst/>
                <a:rect l="l" t="t" r="r" b="b"/>
                <a:pathLst>
                  <a:path w="1" h="10348" fill="none" extrusionOk="0">
                    <a:moveTo>
                      <a:pt x="0" y="10347"/>
                    </a:moveTo>
                    <a:lnTo>
                      <a:pt x="0" y="1"/>
                    </a:lnTo>
                  </a:path>
                </a:pathLst>
              </a:custGeom>
              <a:noFill/>
              <a:ln w="23625"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3" name="Google Shape;163;p15"/>
              <p:cNvSpPr/>
              <p:nvPr/>
            </p:nvSpPr>
            <p:spPr>
              <a:xfrm>
                <a:off x="1088455" y="3216522"/>
                <a:ext cx="126695" cy="484614"/>
              </a:xfrm>
              <a:custGeom>
                <a:avLst/>
                <a:gdLst/>
                <a:ahLst/>
                <a:cxnLst/>
                <a:rect l="l" t="t" r="r" b="b"/>
                <a:pathLst>
                  <a:path w="6145" h="23505" fill="none" extrusionOk="0">
                    <a:moveTo>
                      <a:pt x="6144" y="23504"/>
                    </a:moveTo>
                    <a:lnTo>
                      <a:pt x="6144" y="11193"/>
                    </a:lnTo>
                    <a:lnTo>
                      <a:pt x="1" y="8059"/>
                    </a:lnTo>
                    <a:lnTo>
                      <a:pt x="1" y="0"/>
                    </a:lnTo>
                  </a:path>
                </a:pathLst>
              </a:custGeom>
              <a:noFill/>
              <a:ln w="23625"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4" name="Google Shape;164;p15"/>
              <p:cNvSpPr/>
              <p:nvPr/>
            </p:nvSpPr>
            <p:spPr>
              <a:xfrm>
                <a:off x="983326" y="3279591"/>
                <a:ext cx="45668" cy="327695"/>
              </a:xfrm>
              <a:custGeom>
                <a:avLst/>
                <a:gdLst/>
                <a:ahLst/>
                <a:cxnLst/>
                <a:rect l="l" t="t" r="r" b="b"/>
                <a:pathLst>
                  <a:path w="2215" h="15894" fill="none" extrusionOk="0">
                    <a:moveTo>
                      <a:pt x="2215" y="0"/>
                    </a:moveTo>
                    <a:lnTo>
                      <a:pt x="2215" y="9850"/>
                    </a:lnTo>
                    <a:lnTo>
                      <a:pt x="1" y="11292"/>
                    </a:lnTo>
                    <a:lnTo>
                      <a:pt x="1" y="15894"/>
                    </a:lnTo>
                  </a:path>
                </a:pathLst>
              </a:custGeom>
              <a:noFill/>
              <a:ln w="23625"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5" name="Google Shape;165;p15"/>
              <p:cNvSpPr/>
              <p:nvPr/>
            </p:nvSpPr>
            <p:spPr>
              <a:xfrm>
                <a:off x="1088455" y="3432923"/>
                <a:ext cx="21" cy="86161"/>
              </a:xfrm>
              <a:custGeom>
                <a:avLst/>
                <a:gdLst/>
                <a:ahLst/>
                <a:cxnLst/>
                <a:rect l="l" t="t" r="r" b="b"/>
                <a:pathLst>
                  <a:path w="1" h="4179" fill="none" extrusionOk="0">
                    <a:moveTo>
                      <a:pt x="1" y="4179"/>
                    </a:moveTo>
                    <a:lnTo>
                      <a:pt x="1" y="0"/>
                    </a:lnTo>
                  </a:path>
                </a:pathLst>
              </a:custGeom>
              <a:noFill/>
              <a:ln w="23625"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6" name="Google Shape;166;p15"/>
              <p:cNvSpPr/>
              <p:nvPr/>
            </p:nvSpPr>
            <p:spPr>
              <a:xfrm>
                <a:off x="1181275" y="3341134"/>
                <a:ext cx="21" cy="31297"/>
              </a:xfrm>
              <a:custGeom>
                <a:avLst/>
                <a:gdLst/>
                <a:ahLst/>
                <a:cxnLst/>
                <a:rect l="l" t="t" r="r" b="b"/>
                <a:pathLst>
                  <a:path w="1" h="1518" fill="none" extrusionOk="0">
                    <a:moveTo>
                      <a:pt x="1" y="0"/>
                    </a:moveTo>
                    <a:lnTo>
                      <a:pt x="1" y="1517"/>
                    </a:lnTo>
                  </a:path>
                </a:pathLst>
              </a:custGeom>
              <a:noFill/>
              <a:ln w="23625"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7" name="Google Shape;167;p15"/>
              <p:cNvSpPr/>
              <p:nvPr/>
            </p:nvSpPr>
            <p:spPr>
              <a:xfrm>
                <a:off x="3852588" y="3318043"/>
                <a:ext cx="114881" cy="309757"/>
              </a:xfrm>
              <a:custGeom>
                <a:avLst/>
                <a:gdLst/>
                <a:ahLst/>
                <a:cxnLst/>
                <a:rect l="l" t="t" r="r" b="b"/>
                <a:pathLst>
                  <a:path w="5572" h="15024" fill="none" extrusionOk="0">
                    <a:moveTo>
                      <a:pt x="1" y="15024"/>
                    </a:moveTo>
                    <a:lnTo>
                      <a:pt x="1" y="8134"/>
                    </a:lnTo>
                    <a:lnTo>
                      <a:pt x="5572" y="4975"/>
                    </a:lnTo>
                    <a:lnTo>
                      <a:pt x="5572" y="1"/>
                    </a:lnTo>
                  </a:path>
                </a:pathLst>
              </a:custGeom>
              <a:noFill/>
              <a:ln w="23625"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8" name="Google Shape;168;p15"/>
              <p:cNvSpPr/>
              <p:nvPr/>
            </p:nvSpPr>
            <p:spPr>
              <a:xfrm>
                <a:off x="3936171" y="3255489"/>
                <a:ext cx="63110" cy="62574"/>
              </a:xfrm>
              <a:custGeom>
                <a:avLst/>
                <a:gdLst/>
                <a:ahLst/>
                <a:cxnLst/>
                <a:rect l="l" t="t" r="r" b="b"/>
                <a:pathLst>
                  <a:path w="3061" h="3035" fill="none" extrusionOk="0">
                    <a:moveTo>
                      <a:pt x="1" y="1518"/>
                    </a:moveTo>
                    <a:lnTo>
                      <a:pt x="1" y="1518"/>
                    </a:lnTo>
                    <a:lnTo>
                      <a:pt x="1" y="1368"/>
                    </a:lnTo>
                    <a:lnTo>
                      <a:pt x="26" y="1219"/>
                    </a:lnTo>
                    <a:lnTo>
                      <a:pt x="75" y="1070"/>
                    </a:lnTo>
                    <a:lnTo>
                      <a:pt x="125" y="921"/>
                    </a:lnTo>
                    <a:lnTo>
                      <a:pt x="249" y="672"/>
                    </a:lnTo>
                    <a:lnTo>
                      <a:pt x="448" y="448"/>
                    </a:lnTo>
                    <a:lnTo>
                      <a:pt x="672" y="249"/>
                    </a:lnTo>
                    <a:lnTo>
                      <a:pt x="921" y="100"/>
                    </a:lnTo>
                    <a:lnTo>
                      <a:pt x="1070" y="50"/>
                    </a:lnTo>
                    <a:lnTo>
                      <a:pt x="1220" y="25"/>
                    </a:lnTo>
                    <a:lnTo>
                      <a:pt x="1369" y="0"/>
                    </a:lnTo>
                    <a:lnTo>
                      <a:pt x="1518" y="0"/>
                    </a:lnTo>
                    <a:lnTo>
                      <a:pt x="1518" y="0"/>
                    </a:lnTo>
                    <a:lnTo>
                      <a:pt x="1667" y="0"/>
                    </a:lnTo>
                    <a:lnTo>
                      <a:pt x="1841" y="25"/>
                    </a:lnTo>
                    <a:lnTo>
                      <a:pt x="1966" y="50"/>
                    </a:lnTo>
                    <a:lnTo>
                      <a:pt x="2115" y="100"/>
                    </a:lnTo>
                    <a:lnTo>
                      <a:pt x="2364" y="249"/>
                    </a:lnTo>
                    <a:lnTo>
                      <a:pt x="2612" y="448"/>
                    </a:lnTo>
                    <a:lnTo>
                      <a:pt x="2786" y="672"/>
                    </a:lnTo>
                    <a:lnTo>
                      <a:pt x="2936" y="921"/>
                    </a:lnTo>
                    <a:lnTo>
                      <a:pt x="2985" y="1070"/>
                    </a:lnTo>
                    <a:lnTo>
                      <a:pt x="3010" y="1219"/>
                    </a:lnTo>
                    <a:lnTo>
                      <a:pt x="3035" y="1368"/>
                    </a:lnTo>
                    <a:lnTo>
                      <a:pt x="3060" y="1518"/>
                    </a:lnTo>
                    <a:lnTo>
                      <a:pt x="3060" y="1518"/>
                    </a:lnTo>
                    <a:lnTo>
                      <a:pt x="3035" y="1667"/>
                    </a:lnTo>
                    <a:lnTo>
                      <a:pt x="3010" y="1816"/>
                    </a:lnTo>
                    <a:lnTo>
                      <a:pt x="2985" y="1965"/>
                    </a:lnTo>
                    <a:lnTo>
                      <a:pt x="2936" y="2115"/>
                    </a:lnTo>
                    <a:lnTo>
                      <a:pt x="2786" y="2363"/>
                    </a:lnTo>
                    <a:lnTo>
                      <a:pt x="2612" y="2587"/>
                    </a:lnTo>
                    <a:lnTo>
                      <a:pt x="2364" y="2786"/>
                    </a:lnTo>
                    <a:lnTo>
                      <a:pt x="2115" y="2910"/>
                    </a:lnTo>
                    <a:lnTo>
                      <a:pt x="1966" y="2985"/>
                    </a:lnTo>
                    <a:lnTo>
                      <a:pt x="1841" y="3010"/>
                    </a:lnTo>
                    <a:lnTo>
                      <a:pt x="1667" y="3035"/>
                    </a:lnTo>
                    <a:lnTo>
                      <a:pt x="1518" y="3035"/>
                    </a:lnTo>
                    <a:lnTo>
                      <a:pt x="1518" y="3035"/>
                    </a:lnTo>
                    <a:lnTo>
                      <a:pt x="1369" y="3035"/>
                    </a:lnTo>
                    <a:lnTo>
                      <a:pt x="1220" y="3010"/>
                    </a:lnTo>
                    <a:lnTo>
                      <a:pt x="1070" y="2985"/>
                    </a:lnTo>
                    <a:lnTo>
                      <a:pt x="921" y="2910"/>
                    </a:lnTo>
                    <a:lnTo>
                      <a:pt x="672" y="2786"/>
                    </a:lnTo>
                    <a:lnTo>
                      <a:pt x="448" y="2587"/>
                    </a:lnTo>
                    <a:lnTo>
                      <a:pt x="249" y="2363"/>
                    </a:lnTo>
                    <a:lnTo>
                      <a:pt x="125" y="2115"/>
                    </a:lnTo>
                    <a:lnTo>
                      <a:pt x="75" y="1965"/>
                    </a:lnTo>
                    <a:lnTo>
                      <a:pt x="26" y="1816"/>
                    </a:lnTo>
                    <a:lnTo>
                      <a:pt x="1" y="1667"/>
                    </a:lnTo>
                    <a:lnTo>
                      <a:pt x="1" y="1518"/>
                    </a:lnTo>
                    <a:lnTo>
                      <a:pt x="1" y="1518"/>
                    </a:lnTo>
                    <a:close/>
                  </a:path>
                </a:pathLst>
              </a:custGeom>
              <a:noFill/>
              <a:ln w="23625" cap="rnd" cmpd="sng">
                <a:solidFill>
                  <a:srgbClr val="B1B2B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9" name="Google Shape;169;p15"/>
              <p:cNvSpPr/>
              <p:nvPr/>
            </p:nvSpPr>
            <p:spPr>
              <a:xfrm>
                <a:off x="3780282" y="3578545"/>
                <a:ext cx="21" cy="132839"/>
              </a:xfrm>
              <a:custGeom>
                <a:avLst/>
                <a:gdLst/>
                <a:ahLst/>
                <a:cxnLst/>
                <a:rect l="l" t="t" r="r" b="b"/>
                <a:pathLst>
                  <a:path w="1" h="6443" fill="none" extrusionOk="0">
                    <a:moveTo>
                      <a:pt x="1" y="6443"/>
                    </a:moveTo>
                    <a:lnTo>
                      <a:pt x="1" y="1"/>
                    </a:lnTo>
                  </a:path>
                </a:pathLst>
              </a:custGeom>
              <a:noFill/>
              <a:ln w="23625"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0" name="Google Shape;170;p15"/>
              <p:cNvSpPr/>
              <p:nvPr/>
            </p:nvSpPr>
            <p:spPr>
              <a:xfrm>
                <a:off x="3700286" y="3391379"/>
                <a:ext cx="20535" cy="562054"/>
              </a:xfrm>
              <a:custGeom>
                <a:avLst/>
                <a:gdLst/>
                <a:ahLst/>
                <a:cxnLst/>
                <a:rect l="l" t="t" r="r" b="b"/>
                <a:pathLst>
                  <a:path w="996" h="27261" fill="none" extrusionOk="0">
                    <a:moveTo>
                      <a:pt x="995" y="27261"/>
                    </a:moveTo>
                    <a:lnTo>
                      <a:pt x="995" y="9079"/>
                    </a:lnTo>
                    <a:lnTo>
                      <a:pt x="1" y="8333"/>
                    </a:lnTo>
                    <a:lnTo>
                      <a:pt x="1" y="1"/>
                    </a:lnTo>
                  </a:path>
                </a:pathLst>
              </a:custGeom>
              <a:noFill/>
              <a:ln w="23625"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1" name="Google Shape;171;p15"/>
              <p:cNvSpPr/>
              <p:nvPr/>
            </p:nvSpPr>
            <p:spPr>
              <a:xfrm>
                <a:off x="3898750" y="3365236"/>
                <a:ext cx="21" cy="94366"/>
              </a:xfrm>
              <a:custGeom>
                <a:avLst/>
                <a:gdLst/>
                <a:ahLst/>
                <a:cxnLst/>
                <a:rect l="l" t="t" r="r" b="b"/>
                <a:pathLst>
                  <a:path w="1" h="4577" fill="none" extrusionOk="0">
                    <a:moveTo>
                      <a:pt x="0" y="4577"/>
                    </a:moveTo>
                    <a:lnTo>
                      <a:pt x="0" y="0"/>
                    </a:lnTo>
                  </a:path>
                </a:pathLst>
              </a:custGeom>
              <a:noFill/>
              <a:ln w="23625"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2" name="Google Shape;172;p15"/>
              <p:cNvSpPr/>
              <p:nvPr/>
            </p:nvSpPr>
            <p:spPr>
              <a:xfrm>
                <a:off x="3841825" y="3629841"/>
                <a:ext cx="10783" cy="190258"/>
              </a:xfrm>
              <a:custGeom>
                <a:avLst/>
                <a:gdLst/>
                <a:ahLst/>
                <a:cxnLst/>
                <a:rect l="l" t="t" r="r" b="b"/>
                <a:pathLst>
                  <a:path w="523" h="9228" fill="none" extrusionOk="0">
                    <a:moveTo>
                      <a:pt x="523" y="0"/>
                    </a:moveTo>
                    <a:lnTo>
                      <a:pt x="0" y="373"/>
                    </a:lnTo>
                    <a:lnTo>
                      <a:pt x="0" y="9228"/>
                    </a:lnTo>
                  </a:path>
                </a:pathLst>
              </a:custGeom>
              <a:noFill/>
              <a:ln w="23625"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3" name="Google Shape;173;p15"/>
              <p:cNvSpPr/>
              <p:nvPr/>
            </p:nvSpPr>
            <p:spPr>
              <a:xfrm>
                <a:off x="3749005" y="3459582"/>
                <a:ext cx="63090" cy="63090"/>
              </a:xfrm>
              <a:custGeom>
                <a:avLst/>
                <a:gdLst/>
                <a:ahLst/>
                <a:cxnLst/>
                <a:rect l="l" t="t" r="r" b="b"/>
                <a:pathLst>
                  <a:path w="3060" h="3060" fill="none" extrusionOk="0">
                    <a:moveTo>
                      <a:pt x="0" y="1543"/>
                    </a:moveTo>
                    <a:lnTo>
                      <a:pt x="0" y="1543"/>
                    </a:lnTo>
                    <a:lnTo>
                      <a:pt x="0" y="1369"/>
                    </a:lnTo>
                    <a:lnTo>
                      <a:pt x="25" y="1219"/>
                    </a:lnTo>
                    <a:lnTo>
                      <a:pt x="75" y="1070"/>
                    </a:lnTo>
                    <a:lnTo>
                      <a:pt x="125" y="946"/>
                    </a:lnTo>
                    <a:lnTo>
                      <a:pt x="249" y="672"/>
                    </a:lnTo>
                    <a:lnTo>
                      <a:pt x="448" y="448"/>
                    </a:lnTo>
                    <a:lnTo>
                      <a:pt x="672" y="274"/>
                    </a:lnTo>
                    <a:lnTo>
                      <a:pt x="921" y="125"/>
                    </a:lnTo>
                    <a:lnTo>
                      <a:pt x="1070" y="75"/>
                    </a:lnTo>
                    <a:lnTo>
                      <a:pt x="1219" y="50"/>
                    </a:lnTo>
                    <a:lnTo>
                      <a:pt x="1368" y="25"/>
                    </a:lnTo>
                    <a:lnTo>
                      <a:pt x="1518" y="1"/>
                    </a:lnTo>
                    <a:lnTo>
                      <a:pt x="1518" y="1"/>
                    </a:lnTo>
                    <a:lnTo>
                      <a:pt x="1692" y="25"/>
                    </a:lnTo>
                    <a:lnTo>
                      <a:pt x="1841" y="50"/>
                    </a:lnTo>
                    <a:lnTo>
                      <a:pt x="1990" y="75"/>
                    </a:lnTo>
                    <a:lnTo>
                      <a:pt x="2115" y="125"/>
                    </a:lnTo>
                    <a:lnTo>
                      <a:pt x="2388" y="274"/>
                    </a:lnTo>
                    <a:lnTo>
                      <a:pt x="2612" y="448"/>
                    </a:lnTo>
                    <a:lnTo>
                      <a:pt x="2786" y="672"/>
                    </a:lnTo>
                    <a:lnTo>
                      <a:pt x="2935" y="946"/>
                    </a:lnTo>
                    <a:lnTo>
                      <a:pt x="2985" y="1070"/>
                    </a:lnTo>
                    <a:lnTo>
                      <a:pt x="3010" y="1219"/>
                    </a:lnTo>
                    <a:lnTo>
                      <a:pt x="3035" y="1369"/>
                    </a:lnTo>
                    <a:lnTo>
                      <a:pt x="3060" y="1543"/>
                    </a:lnTo>
                    <a:lnTo>
                      <a:pt x="3060" y="1543"/>
                    </a:lnTo>
                    <a:lnTo>
                      <a:pt x="3035" y="1692"/>
                    </a:lnTo>
                    <a:lnTo>
                      <a:pt x="3010" y="1841"/>
                    </a:lnTo>
                    <a:lnTo>
                      <a:pt x="2985" y="1990"/>
                    </a:lnTo>
                    <a:lnTo>
                      <a:pt x="2935" y="2140"/>
                    </a:lnTo>
                    <a:lnTo>
                      <a:pt x="2786" y="2388"/>
                    </a:lnTo>
                    <a:lnTo>
                      <a:pt x="2612" y="2612"/>
                    </a:lnTo>
                    <a:lnTo>
                      <a:pt x="2388" y="2811"/>
                    </a:lnTo>
                    <a:lnTo>
                      <a:pt x="2115" y="2936"/>
                    </a:lnTo>
                    <a:lnTo>
                      <a:pt x="1990" y="2985"/>
                    </a:lnTo>
                    <a:lnTo>
                      <a:pt x="1841" y="3035"/>
                    </a:lnTo>
                    <a:lnTo>
                      <a:pt x="1692" y="3060"/>
                    </a:lnTo>
                    <a:lnTo>
                      <a:pt x="1518" y="3060"/>
                    </a:lnTo>
                    <a:lnTo>
                      <a:pt x="1518" y="3060"/>
                    </a:lnTo>
                    <a:lnTo>
                      <a:pt x="1368" y="3060"/>
                    </a:lnTo>
                    <a:lnTo>
                      <a:pt x="1219" y="3035"/>
                    </a:lnTo>
                    <a:lnTo>
                      <a:pt x="1070" y="2985"/>
                    </a:lnTo>
                    <a:lnTo>
                      <a:pt x="921" y="2936"/>
                    </a:lnTo>
                    <a:lnTo>
                      <a:pt x="672" y="2811"/>
                    </a:lnTo>
                    <a:lnTo>
                      <a:pt x="448" y="2612"/>
                    </a:lnTo>
                    <a:lnTo>
                      <a:pt x="249" y="2388"/>
                    </a:lnTo>
                    <a:lnTo>
                      <a:pt x="125" y="2140"/>
                    </a:lnTo>
                    <a:lnTo>
                      <a:pt x="75" y="1990"/>
                    </a:lnTo>
                    <a:lnTo>
                      <a:pt x="25" y="1841"/>
                    </a:lnTo>
                    <a:lnTo>
                      <a:pt x="0" y="1692"/>
                    </a:lnTo>
                    <a:lnTo>
                      <a:pt x="0" y="1543"/>
                    </a:lnTo>
                    <a:lnTo>
                      <a:pt x="0" y="1543"/>
                    </a:lnTo>
                    <a:close/>
                  </a:path>
                </a:pathLst>
              </a:custGeom>
              <a:noFill/>
              <a:ln w="23625"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4" name="Google Shape;174;p15"/>
              <p:cNvSpPr/>
              <p:nvPr/>
            </p:nvSpPr>
            <p:spPr>
              <a:xfrm>
                <a:off x="3599776" y="3358556"/>
                <a:ext cx="21" cy="94387"/>
              </a:xfrm>
              <a:custGeom>
                <a:avLst/>
                <a:gdLst/>
                <a:ahLst/>
                <a:cxnLst/>
                <a:rect l="l" t="t" r="r" b="b"/>
                <a:pathLst>
                  <a:path w="1" h="4578" fill="none" extrusionOk="0">
                    <a:moveTo>
                      <a:pt x="1" y="4577"/>
                    </a:moveTo>
                    <a:lnTo>
                      <a:pt x="1" y="1"/>
                    </a:lnTo>
                  </a:path>
                </a:pathLst>
              </a:custGeom>
              <a:noFill/>
              <a:ln w="23625"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5" name="Google Shape;175;p15"/>
              <p:cNvSpPr/>
              <p:nvPr/>
            </p:nvSpPr>
            <p:spPr>
              <a:xfrm>
                <a:off x="3660288" y="3659056"/>
                <a:ext cx="21" cy="52327"/>
              </a:xfrm>
              <a:custGeom>
                <a:avLst/>
                <a:gdLst/>
                <a:ahLst/>
                <a:cxnLst/>
                <a:rect l="l" t="t" r="r" b="b"/>
                <a:pathLst>
                  <a:path w="1" h="2538" fill="none" extrusionOk="0">
                    <a:moveTo>
                      <a:pt x="0" y="2538"/>
                    </a:moveTo>
                    <a:lnTo>
                      <a:pt x="0" y="1"/>
                    </a:lnTo>
                  </a:path>
                </a:pathLst>
              </a:custGeom>
              <a:noFill/>
              <a:ln w="23625"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 name="Google Shape;176;p15"/>
              <p:cNvSpPr/>
              <p:nvPr/>
            </p:nvSpPr>
            <p:spPr>
              <a:xfrm>
                <a:off x="3602333" y="3524197"/>
                <a:ext cx="57976" cy="91810"/>
              </a:xfrm>
              <a:custGeom>
                <a:avLst/>
                <a:gdLst/>
                <a:ahLst/>
                <a:cxnLst/>
                <a:rect l="l" t="t" r="r" b="b"/>
                <a:pathLst>
                  <a:path w="2812" h="4453" fill="none" extrusionOk="0">
                    <a:moveTo>
                      <a:pt x="2811" y="4453"/>
                    </a:moveTo>
                    <a:lnTo>
                      <a:pt x="1" y="3458"/>
                    </a:lnTo>
                    <a:lnTo>
                      <a:pt x="1" y="0"/>
                    </a:lnTo>
                  </a:path>
                </a:pathLst>
              </a:custGeom>
              <a:noFill/>
              <a:ln w="23625"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7" name="Google Shape;177;p15"/>
              <p:cNvSpPr/>
              <p:nvPr/>
            </p:nvSpPr>
            <p:spPr>
              <a:xfrm>
                <a:off x="457209" y="2634985"/>
                <a:ext cx="509232" cy="862574"/>
              </a:xfrm>
              <a:custGeom>
                <a:avLst/>
                <a:gdLst/>
                <a:ahLst/>
                <a:cxnLst/>
                <a:rect l="l" t="t" r="r" b="b"/>
                <a:pathLst>
                  <a:path w="24699" h="41837" extrusionOk="0">
                    <a:moveTo>
                      <a:pt x="1890" y="1"/>
                    </a:moveTo>
                    <a:lnTo>
                      <a:pt x="1666" y="50"/>
                    </a:lnTo>
                    <a:lnTo>
                      <a:pt x="1467" y="100"/>
                    </a:lnTo>
                    <a:lnTo>
                      <a:pt x="1268" y="175"/>
                    </a:lnTo>
                    <a:lnTo>
                      <a:pt x="1094" y="249"/>
                    </a:lnTo>
                    <a:lnTo>
                      <a:pt x="920" y="349"/>
                    </a:lnTo>
                    <a:lnTo>
                      <a:pt x="746" y="473"/>
                    </a:lnTo>
                    <a:lnTo>
                      <a:pt x="597" y="623"/>
                    </a:lnTo>
                    <a:lnTo>
                      <a:pt x="473" y="772"/>
                    </a:lnTo>
                    <a:lnTo>
                      <a:pt x="348" y="921"/>
                    </a:lnTo>
                    <a:lnTo>
                      <a:pt x="249" y="1095"/>
                    </a:lnTo>
                    <a:lnTo>
                      <a:pt x="149" y="1294"/>
                    </a:lnTo>
                    <a:lnTo>
                      <a:pt x="99" y="1468"/>
                    </a:lnTo>
                    <a:lnTo>
                      <a:pt x="25" y="1692"/>
                    </a:lnTo>
                    <a:lnTo>
                      <a:pt x="0" y="1891"/>
                    </a:lnTo>
                    <a:lnTo>
                      <a:pt x="0" y="2115"/>
                    </a:lnTo>
                    <a:lnTo>
                      <a:pt x="0" y="39722"/>
                    </a:lnTo>
                    <a:lnTo>
                      <a:pt x="0" y="39946"/>
                    </a:lnTo>
                    <a:lnTo>
                      <a:pt x="25" y="40145"/>
                    </a:lnTo>
                    <a:lnTo>
                      <a:pt x="99" y="40369"/>
                    </a:lnTo>
                    <a:lnTo>
                      <a:pt x="149" y="40543"/>
                    </a:lnTo>
                    <a:lnTo>
                      <a:pt x="249" y="40742"/>
                    </a:lnTo>
                    <a:lnTo>
                      <a:pt x="348" y="40916"/>
                    </a:lnTo>
                    <a:lnTo>
                      <a:pt x="473" y="41065"/>
                    </a:lnTo>
                    <a:lnTo>
                      <a:pt x="597" y="41214"/>
                    </a:lnTo>
                    <a:lnTo>
                      <a:pt x="746" y="41364"/>
                    </a:lnTo>
                    <a:lnTo>
                      <a:pt x="920" y="41463"/>
                    </a:lnTo>
                    <a:lnTo>
                      <a:pt x="1094" y="41587"/>
                    </a:lnTo>
                    <a:lnTo>
                      <a:pt x="1268" y="41662"/>
                    </a:lnTo>
                    <a:lnTo>
                      <a:pt x="1467" y="41737"/>
                    </a:lnTo>
                    <a:lnTo>
                      <a:pt x="1666" y="41786"/>
                    </a:lnTo>
                    <a:lnTo>
                      <a:pt x="1890" y="41811"/>
                    </a:lnTo>
                    <a:lnTo>
                      <a:pt x="2089" y="41836"/>
                    </a:lnTo>
                    <a:lnTo>
                      <a:pt x="22609" y="41836"/>
                    </a:lnTo>
                    <a:lnTo>
                      <a:pt x="22808" y="41811"/>
                    </a:lnTo>
                    <a:lnTo>
                      <a:pt x="23032" y="41786"/>
                    </a:lnTo>
                    <a:lnTo>
                      <a:pt x="23231" y="41737"/>
                    </a:lnTo>
                    <a:lnTo>
                      <a:pt x="23430" y="41662"/>
                    </a:lnTo>
                    <a:lnTo>
                      <a:pt x="23604" y="41587"/>
                    </a:lnTo>
                    <a:lnTo>
                      <a:pt x="23778" y="41463"/>
                    </a:lnTo>
                    <a:lnTo>
                      <a:pt x="23927" y="41364"/>
                    </a:lnTo>
                    <a:lnTo>
                      <a:pt x="24076" y="41214"/>
                    </a:lnTo>
                    <a:lnTo>
                      <a:pt x="24226" y="41065"/>
                    </a:lnTo>
                    <a:lnTo>
                      <a:pt x="24350" y="40916"/>
                    </a:lnTo>
                    <a:lnTo>
                      <a:pt x="24449" y="40742"/>
                    </a:lnTo>
                    <a:lnTo>
                      <a:pt x="24549" y="40543"/>
                    </a:lnTo>
                    <a:lnTo>
                      <a:pt x="24599" y="40369"/>
                    </a:lnTo>
                    <a:lnTo>
                      <a:pt x="24673" y="40145"/>
                    </a:lnTo>
                    <a:lnTo>
                      <a:pt x="24698" y="39946"/>
                    </a:lnTo>
                    <a:lnTo>
                      <a:pt x="24698" y="39722"/>
                    </a:lnTo>
                    <a:lnTo>
                      <a:pt x="24698" y="2115"/>
                    </a:lnTo>
                    <a:lnTo>
                      <a:pt x="24698" y="1891"/>
                    </a:lnTo>
                    <a:lnTo>
                      <a:pt x="24673" y="1692"/>
                    </a:lnTo>
                    <a:lnTo>
                      <a:pt x="24599" y="1468"/>
                    </a:lnTo>
                    <a:lnTo>
                      <a:pt x="24549" y="1294"/>
                    </a:lnTo>
                    <a:lnTo>
                      <a:pt x="24449" y="1095"/>
                    </a:lnTo>
                    <a:lnTo>
                      <a:pt x="24350" y="921"/>
                    </a:lnTo>
                    <a:lnTo>
                      <a:pt x="24226" y="772"/>
                    </a:lnTo>
                    <a:lnTo>
                      <a:pt x="24076" y="623"/>
                    </a:lnTo>
                    <a:lnTo>
                      <a:pt x="23927" y="473"/>
                    </a:lnTo>
                    <a:lnTo>
                      <a:pt x="23778" y="349"/>
                    </a:lnTo>
                    <a:lnTo>
                      <a:pt x="23604" y="249"/>
                    </a:lnTo>
                    <a:lnTo>
                      <a:pt x="23430" y="175"/>
                    </a:lnTo>
                    <a:lnTo>
                      <a:pt x="23231" y="100"/>
                    </a:lnTo>
                    <a:lnTo>
                      <a:pt x="23032" y="50"/>
                    </a:lnTo>
                    <a:lnTo>
                      <a:pt x="22808"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78" name="Google Shape;178;p15"/>
              <p:cNvSpPr/>
              <p:nvPr/>
            </p:nvSpPr>
            <p:spPr>
              <a:xfrm>
                <a:off x="480795" y="2698569"/>
                <a:ext cx="462059" cy="688728"/>
              </a:xfrm>
              <a:custGeom>
                <a:avLst/>
                <a:gdLst/>
                <a:ahLst/>
                <a:cxnLst/>
                <a:rect l="l" t="t" r="r" b="b"/>
                <a:pathLst>
                  <a:path w="22411" h="33405" extrusionOk="0">
                    <a:moveTo>
                      <a:pt x="0" y="1"/>
                    </a:moveTo>
                    <a:lnTo>
                      <a:pt x="0" y="33405"/>
                    </a:lnTo>
                    <a:lnTo>
                      <a:pt x="22410" y="33405"/>
                    </a:lnTo>
                    <a:lnTo>
                      <a:pt x="22410"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79" name="Google Shape;179;p15"/>
              <p:cNvSpPr/>
              <p:nvPr/>
            </p:nvSpPr>
            <p:spPr>
              <a:xfrm>
                <a:off x="480795" y="2698569"/>
                <a:ext cx="12824" cy="688728"/>
              </a:xfrm>
              <a:custGeom>
                <a:avLst/>
                <a:gdLst/>
                <a:ahLst/>
                <a:cxnLst/>
                <a:rect l="l" t="t" r="r" b="b"/>
                <a:pathLst>
                  <a:path w="622" h="33405" extrusionOk="0">
                    <a:moveTo>
                      <a:pt x="0" y="1"/>
                    </a:moveTo>
                    <a:lnTo>
                      <a:pt x="0" y="33405"/>
                    </a:lnTo>
                    <a:lnTo>
                      <a:pt x="622" y="33405"/>
                    </a:lnTo>
                    <a:lnTo>
                      <a:pt x="622" y="1"/>
                    </a:lnTo>
                    <a:close/>
                  </a:path>
                </a:pathLst>
              </a:custGeom>
              <a:solidFill>
                <a:srgbClr val="EDEDED"/>
              </a:solidFill>
              <a:ln>
                <a:noFill/>
              </a:ln>
            </p:spPr>
            <p:txBody>
              <a:bodyPr spcFirstLastPara="1" wrap="square" lIns="121900" tIns="121900" rIns="121900" bIns="121900" anchor="ctr" anchorCtr="0">
                <a:noAutofit/>
              </a:bodyPr>
              <a:lstStyle/>
              <a:p>
                <a:endParaRPr sz="2400"/>
              </a:p>
            </p:txBody>
          </p:sp>
          <p:sp>
            <p:nvSpPr>
              <p:cNvPr id="180" name="Google Shape;180;p15"/>
              <p:cNvSpPr/>
              <p:nvPr/>
            </p:nvSpPr>
            <p:spPr>
              <a:xfrm>
                <a:off x="480795" y="2698569"/>
                <a:ext cx="462059" cy="688728"/>
              </a:xfrm>
              <a:custGeom>
                <a:avLst/>
                <a:gdLst/>
                <a:ahLst/>
                <a:cxnLst/>
                <a:rect l="l" t="t" r="r" b="b"/>
                <a:pathLst>
                  <a:path w="22411" h="33405" extrusionOk="0">
                    <a:moveTo>
                      <a:pt x="0" y="1"/>
                    </a:moveTo>
                    <a:lnTo>
                      <a:pt x="0" y="33405"/>
                    </a:lnTo>
                    <a:lnTo>
                      <a:pt x="22410" y="33405"/>
                    </a:lnTo>
                    <a:lnTo>
                      <a:pt x="22410"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81" name="Google Shape;181;p15"/>
              <p:cNvSpPr/>
              <p:nvPr/>
            </p:nvSpPr>
            <p:spPr>
              <a:xfrm>
                <a:off x="663858" y="2667292"/>
                <a:ext cx="95913" cy="9773"/>
              </a:xfrm>
              <a:custGeom>
                <a:avLst/>
                <a:gdLst/>
                <a:ahLst/>
                <a:cxnLst/>
                <a:rect l="l" t="t" r="r" b="b"/>
                <a:pathLst>
                  <a:path w="4652" h="474" extrusionOk="0">
                    <a:moveTo>
                      <a:pt x="1" y="1"/>
                    </a:moveTo>
                    <a:lnTo>
                      <a:pt x="1" y="473"/>
                    </a:lnTo>
                    <a:lnTo>
                      <a:pt x="4652" y="473"/>
                    </a:lnTo>
                    <a:lnTo>
                      <a:pt x="4652"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2" name="Google Shape;182;p15"/>
              <p:cNvSpPr/>
              <p:nvPr/>
            </p:nvSpPr>
            <p:spPr>
              <a:xfrm>
                <a:off x="710515" y="3014470"/>
                <a:ext cx="21" cy="21"/>
              </a:xfrm>
              <a:custGeom>
                <a:avLst/>
                <a:gdLst/>
                <a:ahLst/>
                <a:cxnLst/>
                <a:rect l="l" t="t" r="r" b="b"/>
                <a:pathLst>
                  <a:path w="1" h="1" extrusionOk="0">
                    <a:moveTo>
                      <a:pt x="1" y="0"/>
                    </a:moveTo>
                    <a:lnTo>
                      <a:pt x="1" y="0"/>
                    </a:lnTo>
                    <a:close/>
                  </a:path>
                </a:pathLst>
              </a:custGeom>
              <a:solidFill>
                <a:srgbClr val="DBF1F8"/>
              </a:solidFill>
              <a:ln>
                <a:noFill/>
              </a:ln>
            </p:spPr>
            <p:txBody>
              <a:bodyPr spcFirstLastPara="1" wrap="square" lIns="121900" tIns="121900" rIns="121900" bIns="121900" anchor="ctr" anchorCtr="0">
                <a:noAutofit/>
              </a:bodyPr>
              <a:lstStyle/>
              <a:p>
                <a:endParaRPr sz="2400"/>
              </a:p>
            </p:txBody>
          </p:sp>
          <p:sp>
            <p:nvSpPr>
              <p:cNvPr id="183" name="Google Shape;183;p15"/>
              <p:cNvSpPr/>
              <p:nvPr/>
            </p:nvSpPr>
            <p:spPr>
              <a:xfrm>
                <a:off x="710515" y="3014470"/>
                <a:ext cx="21" cy="21"/>
              </a:xfrm>
              <a:custGeom>
                <a:avLst/>
                <a:gdLst/>
                <a:ahLst/>
                <a:cxnLst/>
                <a:rect l="l" t="t" r="r" b="b"/>
                <a:pathLst>
                  <a:path w="1" h="1" fill="none" extrusionOk="0">
                    <a:moveTo>
                      <a:pt x="1" y="0"/>
                    </a:moveTo>
                    <a:lnTo>
                      <a:pt x="1" y="0"/>
                    </a:lnTo>
                  </a:path>
                </a:pathLst>
              </a:custGeom>
              <a:noFill/>
              <a:ln>
                <a:noFill/>
              </a:ln>
            </p:spPr>
            <p:txBody>
              <a:bodyPr spcFirstLastPara="1" wrap="square" lIns="121900" tIns="121900" rIns="121900" bIns="121900" anchor="ctr" anchorCtr="0">
                <a:noAutofit/>
              </a:bodyPr>
              <a:lstStyle/>
              <a:p>
                <a:endParaRPr sz="2400"/>
              </a:p>
            </p:txBody>
          </p:sp>
          <p:sp>
            <p:nvSpPr>
              <p:cNvPr id="184" name="Google Shape;184;p15"/>
              <p:cNvSpPr/>
              <p:nvPr/>
            </p:nvSpPr>
            <p:spPr>
              <a:xfrm>
                <a:off x="664889" y="3122671"/>
                <a:ext cx="93851" cy="138983"/>
              </a:xfrm>
              <a:custGeom>
                <a:avLst/>
                <a:gdLst/>
                <a:ahLst/>
                <a:cxnLst/>
                <a:rect l="l" t="t" r="r" b="b"/>
                <a:pathLst>
                  <a:path w="4552" h="6741" extrusionOk="0">
                    <a:moveTo>
                      <a:pt x="2264" y="697"/>
                    </a:moveTo>
                    <a:lnTo>
                      <a:pt x="2488" y="722"/>
                    </a:lnTo>
                    <a:lnTo>
                      <a:pt x="2662" y="771"/>
                    </a:lnTo>
                    <a:lnTo>
                      <a:pt x="2836" y="871"/>
                    </a:lnTo>
                    <a:lnTo>
                      <a:pt x="2985" y="995"/>
                    </a:lnTo>
                    <a:lnTo>
                      <a:pt x="3109" y="1145"/>
                    </a:lnTo>
                    <a:lnTo>
                      <a:pt x="3209" y="1294"/>
                    </a:lnTo>
                    <a:lnTo>
                      <a:pt x="3259" y="1493"/>
                    </a:lnTo>
                    <a:lnTo>
                      <a:pt x="3283" y="1692"/>
                    </a:lnTo>
                    <a:lnTo>
                      <a:pt x="3283" y="3234"/>
                    </a:lnTo>
                    <a:lnTo>
                      <a:pt x="1269" y="3234"/>
                    </a:lnTo>
                    <a:lnTo>
                      <a:pt x="1269" y="1692"/>
                    </a:lnTo>
                    <a:lnTo>
                      <a:pt x="1294" y="1493"/>
                    </a:lnTo>
                    <a:lnTo>
                      <a:pt x="1343" y="1294"/>
                    </a:lnTo>
                    <a:lnTo>
                      <a:pt x="1443" y="1145"/>
                    </a:lnTo>
                    <a:lnTo>
                      <a:pt x="1567" y="995"/>
                    </a:lnTo>
                    <a:lnTo>
                      <a:pt x="1716" y="871"/>
                    </a:lnTo>
                    <a:lnTo>
                      <a:pt x="1891" y="771"/>
                    </a:lnTo>
                    <a:lnTo>
                      <a:pt x="2065" y="722"/>
                    </a:lnTo>
                    <a:lnTo>
                      <a:pt x="2264" y="697"/>
                    </a:lnTo>
                    <a:close/>
                    <a:moveTo>
                      <a:pt x="2114" y="0"/>
                    </a:moveTo>
                    <a:lnTo>
                      <a:pt x="1940" y="25"/>
                    </a:lnTo>
                    <a:lnTo>
                      <a:pt x="1766" y="75"/>
                    </a:lnTo>
                    <a:lnTo>
                      <a:pt x="1617" y="125"/>
                    </a:lnTo>
                    <a:lnTo>
                      <a:pt x="1468" y="199"/>
                    </a:lnTo>
                    <a:lnTo>
                      <a:pt x="1319" y="299"/>
                    </a:lnTo>
                    <a:lnTo>
                      <a:pt x="1194" y="398"/>
                    </a:lnTo>
                    <a:lnTo>
                      <a:pt x="1070" y="498"/>
                    </a:lnTo>
                    <a:lnTo>
                      <a:pt x="970" y="622"/>
                    </a:lnTo>
                    <a:lnTo>
                      <a:pt x="871" y="747"/>
                    </a:lnTo>
                    <a:lnTo>
                      <a:pt x="796" y="896"/>
                    </a:lnTo>
                    <a:lnTo>
                      <a:pt x="722" y="1045"/>
                    </a:lnTo>
                    <a:lnTo>
                      <a:pt x="672" y="1194"/>
                    </a:lnTo>
                    <a:lnTo>
                      <a:pt x="622" y="1344"/>
                    </a:lnTo>
                    <a:lnTo>
                      <a:pt x="597" y="1518"/>
                    </a:lnTo>
                    <a:lnTo>
                      <a:pt x="572" y="1692"/>
                    </a:lnTo>
                    <a:lnTo>
                      <a:pt x="572" y="3234"/>
                    </a:lnTo>
                    <a:lnTo>
                      <a:pt x="0" y="3234"/>
                    </a:lnTo>
                    <a:lnTo>
                      <a:pt x="0" y="6741"/>
                    </a:lnTo>
                    <a:lnTo>
                      <a:pt x="4552" y="6741"/>
                    </a:lnTo>
                    <a:lnTo>
                      <a:pt x="4552" y="3234"/>
                    </a:lnTo>
                    <a:lnTo>
                      <a:pt x="3955" y="3234"/>
                    </a:lnTo>
                    <a:lnTo>
                      <a:pt x="3955" y="1692"/>
                    </a:lnTo>
                    <a:lnTo>
                      <a:pt x="3955" y="1518"/>
                    </a:lnTo>
                    <a:lnTo>
                      <a:pt x="3930" y="1344"/>
                    </a:lnTo>
                    <a:lnTo>
                      <a:pt x="3880" y="1194"/>
                    </a:lnTo>
                    <a:lnTo>
                      <a:pt x="3831" y="1045"/>
                    </a:lnTo>
                    <a:lnTo>
                      <a:pt x="3756" y="896"/>
                    </a:lnTo>
                    <a:lnTo>
                      <a:pt x="3681" y="747"/>
                    </a:lnTo>
                    <a:lnTo>
                      <a:pt x="3582" y="622"/>
                    </a:lnTo>
                    <a:lnTo>
                      <a:pt x="3482" y="498"/>
                    </a:lnTo>
                    <a:lnTo>
                      <a:pt x="3358" y="398"/>
                    </a:lnTo>
                    <a:lnTo>
                      <a:pt x="3209" y="299"/>
                    </a:lnTo>
                    <a:lnTo>
                      <a:pt x="3084" y="199"/>
                    </a:lnTo>
                    <a:lnTo>
                      <a:pt x="2935" y="125"/>
                    </a:lnTo>
                    <a:lnTo>
                      <a:pt x="2786" y="75"/>
                    </a:lnTo>
                    <a:lnTo>
                      <a:pt x="2612" y="25"/>
                    </a:lnTo>
                    <a:lnTo>
                      <a:pt x="2438" y="0"/>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85" name="Google Shape;185;p15"/>
              <p:cNvSpPr/>
              <p:nvPr/>
            </p:nvSpPr>
            <p:spPr>
              <a:xfrm>
                <a:off x="3956576" y="1796038"/>
                <a:ext cx="478986" cy="312829"/>
              </a:xfrm>
              <a:custGeom>
                <a:avLst/>
                <a:gdLst/>
                <a:ahLst/>
                <a:cxnLst/>
                <a:rect l="l" t="t" r="r" b="b"/>
                <a:pathLst>
                  <a:path w="23232" h="15173" extrusionOk="0">
                    <a:moveTo>
                      <a:pt x="1" y="0"/>
                    </a:moveTo>
                    <a:lnTo>
                      <a:pt x="1" y="15173"/>
                    </a:lnTo>
                    <a:lnTo>
                      <a:pt x="23231" y="15173"/>
                    </a:lnTo>
                    <a:lnTo>
                      <a:pt x="23231" y="0"/>
                    </a:lnTo>
                    <a:close/>
                  </a:path>
                </a:pathLst>
              </a:custGeom>
              <a:solidFill>
                <a:srgbClr val="EFEFEF"/>
              </a:solidFill>
              <a:ln>
                <a:noFill/>
              </a:ln>
            </p:spPr>
            <p:txBody>
              <a:bodyPr spcFirstLastPara="1" wrap="square" lIns="121900" tIns="121900" rIns="121900" bIns="121900" anchor="ctr" anchorCtr="0">
                <a:noAutofit/>
              </a:bodyPr>
              <a:lstStyle/>
              <a:p>
                <a:endParaRPr sz="2400"/>
              </a:p>
            </p:txBody>
          </p:sp>
          <p:sp>
            <p:nvSpPr>
              <p:cNvPr id="186" name="Google Shape;186;p15"/>
              <p:cNvSpPr/>
              <p:nvPr/>
            </p:nvSpPr>
            <p:spPr>
              <a:xfrm>
                <a:off x="3956576" y="1796038"/>
                <a:ext cx="478986" cy="144116"/>
              </a:xfrm>
              <a:custGeom>
                <a:avLst/>
                <a:gdLst/>
                <a:ahLst/>
                <a:cxnLst/>
                <a:rect l="l" t="t" r="r" b="b"/>
                <a:pathLst>
                  <a:path w="23232" h="6990" extrusionOk="0">
                    <a:moveTo>
                      <a:pt x="1" y="0"/>
                    </a:moveTo>
                    <a:lnTo>
                      <a:pt x="11616" y="6990"/>
                    </a:lnTo>
                    <a:lnTo>
                      <a:pt x="23231"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7" name="Google Shape;187;p15"/>
              <p:cNvSpPr/>
              <p:nvPr/>
            </p:nvSpPr>
            <p:spPr>
              <a:xfrm>
                <a:off x="4100781" y="3340103"/>
                <a:ext cx="241039" cy="227700"/>
              </a:xfrm>
              <a:custGeom>
                <a:avLst/>
                <a:gdLst/>
                <a:ahLst/>
                <a:cxnLst/>
                <a:rect l="l" t="t" r="r" b="b"/>
                <a:pathLst>
                  <a:path w="11691" h="11044" extrusionOk="0">
                    <a:moveTo>
                      <a:pt x="1" y="0"/>
                    </a:moveTo>
                    <a:lnTo>
                      <a:pt x="1" y="11044"/>
                    </a:lnTo>
                    <a:lnTo>
                      <a:pt x="11691" y="11044"/>
                    </a:lnTo>
                    <a:lnTo>
                      <a:pt x="11691" y="0"/>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88" name="Google Shape;188;p15"/>
              <p:cNvSpPr/>
              <p:nvPr/>
            </p:nvSpPr>
            <p:spPr>
              <a:xfrm>
                <a:off x="4001302" y="3559061"/>
                <a:ext cx="439998" cy="21050"/>
              </a:xfrm>
              <a:custGeom>
                <a:avLst/>
                <a:gdLst/>
                <a:ahLst/>
                <a:cxnLst/>
                <a:rect l="l" t="t" r="r" b="b"/>
                <a:pathLst>
                  <a:path w="21341" h="1021" extrusionOk="0">
                    <a:moveTo>
                      <a:pt x="1" y="1"/>
                    </a:moveTo>
                    <a:lnTo>
                      <a:pt x="1" y="1021"/>
                    </a:lnTo>
                    <a:lnTo>
                      <a:pt x="21341" y="1021"/>
                    </a:lnTo>
                    <a:lnTo>
                      <a:pt x="21341" y="1"/>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89" name="Google Shape;189;p15"/>
              <p:cNvSpPr/>
              <p:nvPr/>
            </p:nvSpPr>
            <p:spPr>
              <a:xfrm>
                <a:off x="3599776" y="2531918"/>
                <a:ext cx="1243050" cy="830246"/>
              </a:xfrm>
              <a:custGeom>
                <a:avLst/>
                <a:gdLst/>
                <a:ahLst/>
                <a:cxnLst/>
                <a:rect l="l" t="t" r="r" b="b"/>
                <a:pathLst>
                  <a:path w="60291" h="40269" extrusionOk="0">
                    <a:moveTo>
                      <a:pt x="971" y="0"/>
                    </a:moveTo>
                    <a:lnTo>
                      <a:pt x="772" y="25"/>
                    </a:lnTo>
                    <a:lnTo>
                      <a:pt x="597" y="75"/>
                    </a:lnTo>
                    <a:lnTo>
                      <a:pt x="423" y="174"/>
                    </a:lnTo>
                    <a:lnTo>
                      <a:pt x="299" y="274"/>
                    </a:lnTo>
                    <a:lnTo>
                      <a:pt x="175" y="423"/>
                    </a:lnTo>
                    <a:lnTo>
                      <a:pt x="75" y="597"/>
                    </a:lnTo>
                    <a:lnTo>
                      <a:pt x="25" y="771"/>
                    </a:lnTo>
                    <a:lnTo>
                      <a:pt x="1" y="970"/>
                    </a:lnTo>
                    <a:lnTo>
                      <a:pt x="1" y="39299"/>
                    </a:lnTo>
                    <a:lnTo>
                      <a:pt x="25" y="39498"/>
                    </a:lnTo>
                    <a:lnTo>
                      <a:pt x="75" y="39672"/>
                    </a:lnTo>
                    <a:lnTo>
                      <a:pt x="175" y="39846"/>
                    </a:lnTo>
                    <a:lnTo>
                      <a:pt x="299" y="39995"/>
                    </a:lnTo>
                    <a:lnTo>
                      <a:pt x="423" y="40095"/>
                    </a:lnTo>
                    <a:lnTo>
                      <a:pt x="597" y="40194"/>
                    </a:lnTo>
                    <a:lnTo>
                      <a:pt x="772" y="40244"/>
                    </a:lnTo>
                    <a:lnTo>
                      <a:pt x="971" y="40269"/>
                    </a:lnTo>
                    <a:lnTo>
                      <a:pt x="59321" y="40269"/>
                    </a:lnTo>
                    <a:lnTo>
                      <a:pt x="59520" y="40244"/>
                    </a:lnTo>
                    <a:lnTo>
                      <a:pt x="59719" y="40194"/>
                    </a:lnTo>
                    <a:lnTo>
                      <a:pt x="59868" y="40095"/>
                    </a:lnTo>
                    <a:lnTo>
                      <a:pt x="60017" y="39995"/>
                    </a:lnTo>
                    <a:lnTo>
                      <a:pt x="60142" y="39846"/>
                    </a:lnTo>
                    <a:lnTo>
                      <a:pt x="60216" y="39672"/>
                    </a:lnTo>
                    <a:lnTo>
                      <a:pt x="60266" y="39498"/>
                    </a:lnTo>
                    <a:lnTo>
                      <a:pt x="60291" y="39299"/>
                    </a:lnTo>
                    <a:lnTo>
                      <a:pt x="60291" y="970"/>
                    </a:lnTo>
                    <a:lnTo>
                      <a:pt x="60266" y="771"/>
                    </a:lnTo>
                    <a:lnTo>
                      <a:pt x="60216" y="597"/>
                    </a:lnTo>
                    <a:lnTo>
                      <a:pt x="60142" y="423"/>
                    </a:lnTo>
                    <a:lnTo>
                      <a:pt x="60017" y="274"/>
                    </a:lnTo>
                    <a:lnTo>
                      <a:pt x="59868" y="174"/>
                    </a:lnTo>
                    <a:lnTo>
                      <a:pt x="59719" y="75"/>
                    </a:lnTo>
                    <a:lnTo>
                      <a:pt x="59520" y="25"/>
                    </a:lnTo>
                    <a:lnTo>
                      <a:pt x="59321" y="0"/>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90" name="Google Shape;190;p15"/>
              <p:cNvSpPr/>
              <p:nvPr/>
            </p:nvSpPr>
            <p:spPr>
              <a:xfrm>
                <a:off x="3642331" y="2586781"/>
                <a:ext cx="1157941" cy="664626"/>
              </a:xfrm>
              <a:custGeom>
                <a:avLst/>
                <a:gdLst/>
                <a:ahLst/>
                <a:cxnLst/>
                <a:rect l="l" t="t" r="r" b="b"/>
                <a:pathLst>
                  <a:path w="56163" h="32236" extrusionOk="0">
                    <a:moveTo>
                      <a:pt x="1" y="1"/>
                    </a:moveTo>
                    <a:lnTo>
                      <a:pt x="1" y="32235"/>
                    </a:lnTo>
                    <a:lnTo>
                      <a:pt x="56163" y="32235"/>
                    </a:lnTo>
                    <a:lnTo>
                      <a:pt x="56163"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91" name="Google Shape;191;p15"/>
              <p:cNvSpPr/>
              <p:nvPr/>
            </p:nvSpPr>
            <p:spPr>
              <a:xfrm>
                <a:off x="3642331" y="2649871"/>
                <a:ext cx="1157941" cy="62574"/>
              </a:xfrm>
              <a:custGeom>
                <a:avLst/>
                <a:gdLst/>
                <a:ahLst/>
                <a:cxnLst/>
                <a:rect l="l" t="t" r="r" b="b"/>
                <a:pathLst>
                  <a:path w="56163" h="3035" extrusionOk="0">
                    <a:moveTo>
                      <a:pt x="1" y="0"/>
                    </a:moveTo>
                    <a:lnTo>
                      <a:pt x="1" y="3034"/>
                    </a:lnTo>
                    <a:lnTo>
                      <a:pt x="56163" y="3034"/>
                    </a:lnTo>
                    <a:lnTo>
                      <a:pt x="56163" y="0"/>
                    </a:lnTo>
                    <a:close/>
                  </a:path>
                </a:pathLst>
              </a:custGeom>
              <a:solidFill>
                <a:srgbClr val="D1D1D1"/>
              </a:solidFill>
              <a:ln>
                <a:noFill/>
              </a:ln>
            </p:spPr>
            <p:txBody>
              <a:bodyPr spcFirstLastPara="1" wrap="square" lIns="121900" tIns="121900" rIns="121900" bIns="121900" anchor="ctr" anchorCtr="0">
                <a:noAutofit/>
              </a:bodyPr>
              <a:lstStyle/>
              <a:p>
                <a:endParaRPr sz="2400"/>
              </a:p>
            </p:txBody>
          </p:sp>
          <p:sp>
            <p:nvSpPr>
              <p:cNvPr id="192" name="Google Shape;192;p15"/>
              <p:cNvSpPr/>
              <p:nvPr/>
            </p:nvSpPr>
            <p:spPr>
              <a:xfrm>
                <a:off x="3642331" y="3130877"/>
                <a:ext cx="1157941" cy="16948"/>
              </a:xfrm>
              <a:custGeom>
                <a:avLst/>
                <a:gdLst/>
                <a:ahLst/>
                <a:cxnLst/>
                <a:rect l="l" t="t" r="r" b="b"/>
                <a:pathLst>
                  <a:path w="56163" h="822" extrusionOk="0">
                    <a:moveTo>
                      <a:pt x="1" y="0"/>
                    </a:moveTo>
                    <a:lnTo>
                      <a:pt x="1" y="821"/>
                    </a:lnTo>
                    <a:lnTo>
                      <a:pt x="56163" y="821"/>
                    </a:lnTo>
                    <a:lnTo>
                      <a:pt x="56163" y="0"/>
                    </a:lnTo>
                    <a:close/>
                  </a:path>
                </a:pathLst>
              </a:custGeom>
              <a:solidFill>
                <a:srgbClr val="D1D1D1"/>
              </a:solidFill>
              <a:ln>
                <a:noFill/>
              </a:ln>
            </p:spPr>
            <p:txBody>
              <a:bodyPr spcFirstLastPara="1" wrap="square" lIns="121900" tIns="121900" rIns="121900" bIns="121900" anchor="ctr" anchorCtr="0">
                <a:noAutofit/>
              </a:bodyPr>
              <a:lstStyle/>
              <a:p>
                <a:endParaRPr sz="2400"/>
              </a:p>
            </p:txBody>
          </p:sp>
          <p:sp>
            <p:nvSpPr>
              <p:cNvPr id="193" name="Google Shape;193;p15"/>
              <p:cNvSpPr/>
              <p:nvPr/>
            </p:nvSpPr>
            <p:spPr>
              <a:xfrm>
                <a:off x="3642331" y="3186771"/>
                <a:ext cx="1157941" cy="16432"/>
              </a:xfrm>
              <a:custGeom>
                <a:avLst/>
                <a:gdLst/>
                <a:ahLst/>
                <a:cxnLst/>
                <a:rect l="l" t="t" r="r" b="b"/>
                <a:pathLst>
                  <a:path w="56163" h="797" extrusionOk="0">
                    <a:moveTo>
                      <a:pt x="1" y="0"/>
                    </a:moveTo>
                    <a:lnTo>
                      <a:pt x="1" y="796"/>
                    </a:lnTo>
                    <a:lnTo>
                      <a:pt x="56163" y="796"/>
                    </a:lnTo>
                    <a:lnTo>
                      <a:pt x="56163" y="0"/>
                    </a:lnTo>
                    <a:close/>
                  </a:path>
                </a:pathLst>
              </a:custGeom>
              <a:solidFill>
                <a:srgbClr val="D1D1D1"/>
              </a:solidFill>
              <a:ln>
                <a:noFill/>
              </a:ln>
            </p:spPr>
            <p:txBody>
              <a:bodyPr spcFirstLastPara="1" wrap="square" lIns="121900" tIns="121900" rIns="121900" bIns="121900" anchor="ctr" anchorCtr="0">
                <a:noAutofit/>
              </a:bodyPr>
              <a:lstStyle/>
              <a:p>
                <a:endParaRPr sz="2400"/>
              </a:p>
            </p:txBody>
          </p:sp>
          <p:sp>
            <p:nvSpPr>
              <p:cNvPr id="194" name="Google Shape;194;p15"/>
              <p:cNvSpPr/>
              <p:nvPr/>
            </p:nvSpPr>
            <p:spPr>
              <a:xfrm>
                <a:off x="3711564" y="2784214"/>
                <a:ext cx="389238" cy="293346"/>
              </a:xfrm>
              <a:custGeom>
                <a:avLst/>
                <a:gdLst/>
                <a:ahLst/>
                <a:cxnLst/>
                <a:rect l="l" t="t" r="r" b="b"/>
                <a:pathLst>
                  <a:path w="18879" h="14228" extrusionOk="0">
                    <a:moveTo>
                      <a:pt x="1" y="1"/>
                    </a:moveTo>
                    <a:lnTo>
                      <a:pt x="1" y="14228"/>
                    </a:lnTo>
                    <a:lnTo>
                      <a:pt x="18879" y="14228"/>
                    </a:lnTo>
                    <a:lnTo>
                      <a:pt x="18879" y="1"/>
                    </a:lnTo>
                    <a:close/>
                  </a:path>
                </a:pathLst>
              </a:custGeom>
              <a:solidFill>
                <a:srgbClr val="D1D1D1"/>
              </a:solidFill>
              <a:ln>
                <a:noFill/>
              </a:ln>
            </p:spPr>
            <p:txBody>
              <a:bodyPr spcFirstLastPara="1" wrap="square" lIns="121900" tIns="121900" rIns="121900" bIns="121900" anchor="ctr" anchorCtr="0">
                <a:noAutofit/>
              </a:bodyPr>
              <a:lstStyle/>
              <a:p>
                <a:endParaRPr sz="2400"/>
              </a:p>
            </p:txBody>
          </p:sp>
          <p:sp>
            <p:nvSpPr>
              <p:cNvPr id="195" name="Google Shape;195;p15"/>
              <p:cNvSpPr/>
              <p:nvPr/>
            </p:nvSpPr>
            <p:spPr>
              <a:xfrm>
                <a:off x="4189498" y="2784214"/>
                <a:ext cx="540014" cy="11298"/>
              </a:xfrm>
              <a:custGeom>
                <a:avLst/>
                <a:gdLst/>
                <a:ahLst/>
                <a:cxnLst/>
                <a:rect l="l" t="t" r="r" b="b"/>
                <a:pathLst>
                  <a:path w="26192" h="548" extrusionOk="0">
                    <a:moveTo>
                      <a:pt x="1" y="1"/>
                    </a:moveTo>
                    <a:lnTo>
                      <a:pt x="1" y="548"/>
                    </a:lnTo>
                    <a:lnTo>
                      <a:pt x="26191" y="548"/>
                    </a:lnTo>
                    <a:lnTo>
                      <a:pt x="26191" y="1"/>
                    </a:lnTo>
                    <a:close/>
                  </a:path>
                </a:pathLst>
              </a:custGeom>
              <a:solidFill>
                <a:srgbClr val="D1D1D1"/>
              </a:solidFill>
              <a:ln>
                <a:noFill/>
              </a:ln>
            </p:spPr>
            <p:txBody>
              <a:bodyPr spcFirstLastPara="1" wrap="square" lIns="121900" tIns="121900" rIns="121900" bIns="121900" anchor="ctr" anchorCtr="0">
                <a:noAutofit/>
              </a:bodyPr>
              <a:lstStyle/>
              <a:p>
                <a:endParaRPr sz="2400"/>
              </a:p>
            </p:txBody>
          </p:sp>
          <p:sp>
            <p:nvSpPr>
              <p:cNvPr id="196" name="Google Shape;196;p15"/>
              <p:cNvSpPr/>
              <p:nvPr/>
            </p:nvSpPr>
            <p:spPr>
              <a:xfrm>
                <a:off x="4189498" y="2823181"/>
                <a:ext cx="540014" cy="11319"/>
              </a:xfrm>
              <a:custGeom>
                <a:avLst/>
                <a:gdLst/>
                <a:ahLst/>
                <a:cxnLst/>
                <a:rect l="l" t="t" r="r" b="b"/>
                <a:pathLst>
                  <a:path w="26192" h="549" extrusionOk="0">
                    <a:moveTo>
                      <a:pt x="1" y="1"/>
                    </a:moveTo>
                    <a:lnTo>
                      <a:pt x="1" y="548"/>
                    </a:lnTo>
                    <a:lnTo>
                      <a:pt x="26191" y="548"/>
                    </a:lnTo>
                    <a:lnTo>
                      <a:pt x="26191" y="1"/>
                    </a:lnTo>
                    <a:close/>
                  </a:path>
                </a:pathLst>
              </a:custGeom>
              <a:solidFill>
                <a:srgbClr val="D1D1D1"/>
              </a:solidFill>
              <a:ln>
                <a:noFill/>
              </a:ln>
            </p:spPr>
            <p:txBody>
              <a:bodyPr spcFirstLastPara="1" wrap="square" lIns="121900" tIns="121900" rIns="121900" bIns="121900" anchor="ctr" anchorCtr="0">
                <a:noAutofit/>
              </a:bodyPr>
              <a:lstStyle/>
              <a:p>
                <a:endParaRPr sz="2400"/>
              </a:p>
            </p:txBody>
          </p:sp>
          <p:sp>
            <p:nvSpPr>
              <p:cNvPr id="197" name="Google Shape;197;p15"/>
              <p:cNvSpPr/>
              <p:nvPr/>
            </p:nvSpPr>
            <p:spPr>
              <a:xfrm>
                <a:off x="4189498" y="2862169"/>
                <a:ext cx="361548" cy="11298"/>
              </a:xfrm>
              <a:custGeom>
                <a:avLst/>
                <a:gdLst/>
                <a:ahLst/>
                <a:cxnLst/>
                <a:rect l="l" t="t" r="r" b="b"/>
                <a:pathLst>
                  <a:path w="17536" h="548" extrusionOk="0">
                    <a:moveTo>
                      <a:pt x="1" y="0"/>
                    </a:moveTo>
                    <a:lnTo>
                      <a:pt x="1" y="547"/>
                    </a:lnTo>
                    <a:lnTo>
                      <a:pt x="17536" y="547"/>
                    </a:lnTo>
                    <a:lnTo>
                      <a:pt x="17536" y="0"/>
                    </a:lnTo>
                    <a:close/>
                  </a:path>
                </a:pathLst>
              </a:custGeom>
              <a:solidFill>
                <a:srgbClr val="D1D1D1"/>
              </a:solidFill>
              <a:ln>
                <a:noFill/>
              </a:ln>
            </p:spPr>
            <p:txBody>
              <a:bodyPr spcFirstLastPara="1" wrap="square" lIns="121900" tIns="121900" rIns="121900" bIns="121900" anchor="ctr" anchorCtr="0">
                <a:noAutofit/>
              </a:bodyPr>
              <a:lstStyle/>
              <a:p>
                <a:endParaRPr sz="2400"/>
              </a:p>
            </p:txBody>
          </p:sp>
          <p:sp>
            <p:nvSpPr>
              <p:cNvPr id="198" name="Google Shape;198;p15"/>
              <p:cNvSpPr/>
              <p:nvPr/>
            </p:nvSpPr>
            <p:spPr>
              <a:xfrm>
                <a:off x="4189498" y="2901136"/>
                <a:ext cx="361548" cy="11298"/>
              </a:xfrm>
              <a:custGeom>
                <a:avLst/>
                <a:gdLst/>
                <a:ahLst/>
                <a:cxnLst/>
                <a:rect l="l" t="t" r="r" b="b"/>
                <a:pathLst>
                  <a:path w="17536" h="548" extrusionOk="0">
                    <a:moveTo>
                      <a:pt x="1" y="1"/>
                    </a:moveTo>
                    <a:lnTo>
                      <a:pt x="1" y="548"/>
                    </a:lnTo>
                    <a:lnTo>
                      <a:pt x="17536" y="548"/>
                    </a:lnTo>
                    <a:lnTo>
                      <a:pt x="17536" y="1"/>
                    </a:lnTo>
                    <a:close/>
                  </a:path>
                </a:pathLst>
              </a:custGeom>
              <a:solidFill>
                <a:srgbClr val="D1D1D1"/>
              </a:solidFill>
              <a:ln>
                <a:noFill/>
              </a:ln>
            </p:spPr>
            <p:txBody>
              <a:bodyPr spcFirstLastPara="1" wrap="square" lIns="121900" tIns="121900" rIns="121900" bIns="121900" anchor="ctr" anchorCtr="0">
                <a:noAutofit/>
              </a:bodyPr>
              <a:lstStyle/>
              <a:p>
                <a:endParaRPr sz="2400"/>
              </a:p>
            </p:txBody>
          </p:sp>
          <p:sp>
            <p:nvSpPr>
              <p:cNvPr id="199" name="Google Shape;199;p15"/>
              <p:cNvSpPr/>
              <p:nvPr/>
            </p:nvSpPr>
            <p:spPr>
              <a:xfrm>
                <a:off x="4189498" y="2940103"/>
                <a:ext cx="361548" cy="11319"/>
              </a:xfrm>
              <a:custGeom>
                <a:avLst/>
                <a:gdLst/>
                <a:ahLst/>
                <a:cxnLst/>
                <a:rect l="l" t="t" r="r" b="b"/>
                <a:pathLst>
                  <a:path w="17536" h="549" extrusionOk="0">
                    <a:moveTo>
                      <a:pt x="1" y="1"/>
                    </a:moveTo>
                    <a:lnTo>
                      <a:pt x="1" y="548"/>
                    </a:lnTo>
                    <a:lnTo>
                      <a:pt x="17536" y="548"/>
                    </a:lnTo>
                    <a:lnTo>
                      <a:pt x="17536" y="1"/>
                    </a:lnTo>
                    <a:close/>
                  </a:path>
                </a:pathLst>
              </a:custGeom>
              <a:solidFill>
                <a:srgbClr val="D1D1D1"/>
              </a:solidFill>
              <a:ln>
                <a:noFill/>
              </a:ln>
            </p:spPr>
            <p:txBody>
              <a:bodyPr spcFirstLastPara="1" wrap="square" lIns="121900" tIns="121900" rIns="121900" bIns="121900" anchor="ctr" anchorCtr="0">
                <a:noAutofit/>
              </a:bodyPr>
              <a:lstStyle/>
              <a:p>
                <a:endParaRPr sz="2400"/>
              </a:p>
            </p:txBody>
          </p:sp>
          <p:sp>
            <p:nvSpPr>
              <p:cNvPr id="200" name="Google Shape;200;p15"/>
              <p:cNvSpPr/>
              <p:nvPr/>
            </p:nvSpPr>
            <p:spPr>
              <a:xfrm>
                <a:off x="4616672" y="2862169"/>
                <a:ext cx="112840" cy="11298"/>
              </a:xfrm>
              <a:custGeom>
                <a:avLst/>
                <a:gdLst/>
                <a:ahLst/>
                <a:cxnLst/>
                <a:rect l="l" t="t" r="r" b="b"/>
                <a:pathLst>
                  <a:path w="5473" h="548" extrusionOk="0">
                    <a:moveTo>
                      <a:pt x="0" y="0"/>
                    </a:moveTo>
                    <a:lnTo>
                      <a:pt x="0" y="547"/>
                    </a:lnTo>
                    <a:lnTo>
                      <a:pt x="5472" y="547"/>
                    </a:lnTo>
                    <a:lnTo>
                      <a:pt x="5472" y="0"/>
                    </a:lnTo>
                    <a:close/>
                  </a:path>
                </a:pathLst>
              </a:custGeom>
              <a:solidFill>
                <a:srgbClr val="D1D1D1"/>
              </a:solidFill>
              <a:ln>
                <a:noFill/>
              </a:ln>
            </p:spPr>
            <p:txBody>
              <a:bodyPr spcFirstLastPara="1" wrap="square" lIns="121900" tIns="121900" rIns="121900" bIns="121900" anchor="ctr" anchorCtr="0">
                <a:noAutofit/>
              </a:bodyPr>
              <a:lstStyle/>
              <a:p>
                <a:endParaRPr sz="2400"/>
              </a:p>
            </p:txBody>
          </p:sp>
          <p:sp>
            <p:nvSpPr>
              <p:cNvPr id="201" name="Google Shape;201;p15"/>
              <p:cNvSpPr/>
              <p:nvPr/>
            </p:nvSpPr>
            <p:spPr>
              <a:xfrm>
                <a:off x="4616672" y="2901136"/>
                <a:ext cx="112840" cy="11298"/>
              </a:xfrm>
              <a:custGeom>
                <a:avLst/>
                <a:gdLst/>
                <a:ahLst/>
                <a:cxnLst/>
                <a:rect l="l" t="t" r="r" b="b"/>
                <a:pathLst>
                  <a:path w="5473" h="548" extrusionOk="0">
                    <a:moveTo>
                      <a:pt x="0" y="1"/>
                    </a:moveTo>
                    <a:lnTo>
                      <a:pt x="0" y="548"/>
                    </a:lnTo>
                    <a:lnTo>
                      <a:pt x="5472" y="548"/>
                    </a:lnTo>
                    <a:lnTo>
                      <a:pt x="5472" y="1"/>
                    </a:lnTo>
                    <a:close/>
                  </a:path>
                </a:pathLst>
              </a:custGeom>
              <a:solidFill>
                <a:srgbClr val="D1D1D1"/>
              </a:solidFill>
              <a:ln>
                <a:noFill/>
              </a:ln>
            </p:spPr>
            <p:txBody>
              <a:bodyPr spcFirstLastPara="1" wrap="square" lIns="121900" tIns="121900" rIns="121900" bIns="121900" anchor="ctr" anchorCtr="0">
                <a:noAutofit/>
              </a:bodyPr>
              <a:lstStyle/>
              <a:p>
                <a:endParaRPr sz="2400"/>
              </a:p>
            </p:txBody>
          </p:sp>
          <p:sp>
            <p:nvSpPr>
              <p:cNvPr id="202" name="Google Shape;202;p15"/>
              <p:cNvSpPr/>
              <p:nvPr/>
            </p:nvSpPr>
            <p:spPr>
              <a:xfrm>
                <a:off x="4616672" y="2940103"/>
                <a:ext cx="112840" cy="11319"/>
              </a:xfrm>
              <a:custGeom>
                <a:avLst/>
                <a:gdLst/>
                <a:ahLst/>
                <a:cxnLst/>
                <a:rect l="l" t="t" r="r" b="b"/>
                <a:pathLst>
                  <a:path w="5473" h="549" extrusionOk="0">
                    <a:moveTo>
                      <a:pt x="0" y="1"/>
                    </a:moveTo>
                    <a:lnTo>
                      <a:pt x="0" y="548"/>
                    </a:lnTo>
                    <a:lnTo>
                      <a:pt x="5472" y="548"/>
                    </a:lnTo>
                    <a:lnTo>
                      <a:pt x="5472" y="1"/>
                    </a:lnTo>
                    <a:close/>
                  </a:path>
                </a:pathLst>
              </a:custGeom>
              <a:solidFill>
                <a:srgbClr val="D1D1D1"/>
              </a:solidFill>
              <a:ln>
                <a:noFill/>
              </a:ln>
            </p:spPr>
            <p:txBody>
              <a:bodyPr spcFirstLastPara="1" wrap="square" lIns="121900" tIns="121900" rIns="121900" bIns="121900" anchor="ctr" anchorCtr="0">
                <a:noAutofit/>
              </a:bodyPr>
              <a:lstStyle/>
              <a:p>
                <a:endParaRPr sz="2400"/>
              </a:p>
            </p:txBody>
          </p:sp>
          <p:sp>
            <p:nvSpPr>
              <p:cNvPr id="203" name="Google Shape;203;p15"/>
              <p:cNvSpPr/>
              <p:nvPr/>
            </p:nvSpPr>
            <p:spPr>
              <a:xfrm>
                <a:off x="4189498" y="2979091"/>
                <a:ext cx="540014" cy="11298"/>
              </a:xfrm>
              <a:custGeom>
                <a:avLst/>
                <a:gdLst/>
                <a:ahLst/>
                <a:cxnLst/>
                <a:rect l="l" t="t" r="r" b="b"/>
                <a:pathLst>
                  <a:path w="26192" h="548" extrusionOk="0">
                    <a:moveTo>
                      <a:pt x="1" y="0"/>
                    </a:moveTo>
                    <a:lnTo>
                      <a:pt x="1" y="547"/>
                    </a:lnTo>
                    <a:lnTo>
                      <a:pt x="26191" y="547"/>
                    </a:lnTo>
                    <a:lnTo>
                      <a:pt x="26191" y="0"/>
                    </a:lnTo>
                    <a:close/>
                  </a:path>
                </a:pathLst>
              </a:custGeom>
              <a:solidFill>
                <a:srgbClr val="D1D1D1"/>
              </a:solidFill>
              <a:ln>
                <a:noFill/>
              </a:ln>
            </p:spPr>
            <p:txBody>
              <a:bodyPr spcFirstLastPara="1" wrap="square" lIns="121900" tIns="121900" rIns="121900" bIns="121900" anchor="ctr" anchorCtr="0">
                <a:noAutofit/>
              </a:bodyPr>
              <a:lstStyle/>
              <a:p>
                <a:endParaRPr sz="2400"/>
              </a:p>
            </p:txBody>
          </p:sp>
          <p:sp>
            <p:nvSpPr>
              <p:cNvPr id="204" name="Google Shape;204;p15"/>
              <p:cNvSpPr/>
              <p:nvPr/>
            </p:nvSpPr>
            <p:spPr>
              <a:xfrm>
                <a:off x="4189498" y="3018058"/>
                <a:ext cx="427195" cy="10783"/>
              </a:xfrm>
              <a:custGeom>
                <a:avLst/>
                <a:gdLst/>
                <a:ahLst/>
                <a:cxnLst/>
                <a:rect l="l" t="t" r="r" b="b"/>
                <a:pathLst>
                  <a:path w="20720" h="523" extrusionOk="0">
                    <a:moveTo>
                      <a:pt x="1" y="0"/>
                    </a:moveTo>
                    <a:lnTo>
                      <a:pt x="1" y="523"/>
                    </a:lnTo>
                    <a:lnTo>
                      <a:pt x="20719" y="523"/>
                    </a:lnTo>
                    <a:lnTo>
                      <a:pt x="20719" y="0"/>
                    </a:lnTo>
                    <a:close/>
                  </a:path>
                </a:pathLst>
              </a:custGeom>
              <a:solidFill>
                <a:srgbClr val="D1D1D1"/>
              </a:solidFill>
              <a:ln>
                <a:noFill/>
              </a:ln>
            </p:spPr>
            <p:txBody>
              <a:bodyPr spcFirstLastPara="1" wrap="square" lIns="121900" tIns="121900" rIns="121900" bIns="121900" anchor="ctr" anchorCtr="0">
                <a:noAutofit/>
              </a:bodyPr>
              <a:lstStyle/>
              <a:p>
                <a:endParaRPr sz="2400"/>
              </a:p>
            </p:txBody>
          </p:sp>
          <p:sp>
            <p:nvSpPr>
              <p:cNvPr id="205" name="Google Shape;205;p15"/>
              <p:cNvSpPr/>
              <p:nvPr/>
            </p:nvSpPr>
            <p:spPr>
              <a:xfrm>
                <a:off x="4189498" y="3066262"/>
                <a:ext cx="427195" cy="11298"/>
              </a:xfrm>
              <a:custGeom>
                <a:avLst/>
                <a:gdLst/>
                <a:ahLst/>
                <a:cxnLst/>
                <a:rect l="l" t="t" r="r" b="b"/>
                <a:pathLst>
                  <a:path w="20720" h="548" extrusionOk="0">
                    <a:moveTo>
                      <a:pt x="1" y="0"/>
                    </a:moveTo>
                    <a:lnTo>
                      <a:pt x="1" y="548"/>
                    </a:lnTo>
                    <a:lnTo>
                      <a:pt x="20719" y="548"/>
                    </a:lnTo>
                    <a:lnTo>
                      <a:pt x="20719" y="0"/>
                    </a:lnTo>
                    <a:close/>
                  </a:path>
                </a:pathLst>
              </a:custGeom>
              <a:solidFill>
                <a:srgbClr val="D1D1D1"/>
              </a:solidFill>
              <a:ln>
                <a:noFill/>
              </a:ln>
            </p:spPr>
            <p:txBody>
              <a:bodyPr spcFirstLastPara="1" wrap="square" lIns="121900" tIns="121900" rIns="121900" bIns="121900" anchor="ctr" anchorCtr="0">
                <a:noAutofit/>
              </a:bodyPr>
              <a:lstStyle/>
              <a:p>
                <a:endParaRPr sz="2400"/>
              </a:p>
            </p:txBody>
          </p:sp>
          <p:sp>
            <p:nvSpPr>
              <p:cNvPr id="206" name="Google Shape;206;p15"/>
              <p:cNvSpPr/>
              <p:nvPr/>
            </p:nvSpPr>
            <p:spPr>
              <a:xfrm>
                <a:off x="1268961" y="2030913"/>
                <a:ext cx="410268" cy="256935"/>
              </a:xfrm>
              <a:custGeom>
                <a:avLst/>
                <a:gdLst/>
                <a:ahLst/>
                <a:cxnLst/>
                <a:rect l="l" t="t" r="r" b="b"/>
                <a:pathLst>
                  <a:path w="19899" h="12462" extrusionOk="0">
                    <a:moveTo>
                      <a:pt x="1" y="0"/>
                    </a:moveTo>
                    <a:lnTo>
                      <a:pt x="1" y="12461"/>
                    </a:lnTo>
                    <a:lnTo>
                      <a:pt x="19899" y="12461"/>
                    </a:lnTo>
                    <a:lnTo>
                      <a:pt x="19899"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07" name="Google Shape;207;p15"/>
              <p:cNvSpPr/>
              <p:nvPr/>
            </p:nvSpPr>
            <p:spPr>
              <a:xfrm>
                <a:off x="1299743" y="2243211"/>
                <a:ext cx="121045" cy="153848"/>
              </a:xfrm>
              <a:custGeom>
                <a:avLst/>
                <a:gdLst/>
                <a:ahLst/>
                <a:cxnLst/>
                <a:rect l="l" t="t" r="r" b="b"/>
                <a:pathLst>
                  <a:path w="5871" h="7462" extrusionOk="0">
                    <a:moveTo>
                      <a:pt x="5870" y="0"/>
                    </a:moveTo>
                    <a:lnTo>
                      <a:pt x="0" y="722"/>
                    </a:lnTo>
                    <a:lnTo>
                      <a:pt x="0" y="7462"/>
                    </a:lnTo>
                    <a:lnTo>
                      <a:pt x="5870"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08" name="Google Shape;208;p15"/>
              <p:cNvSpPr/>
              <p:nvPr/>
            </p:nvSpPr>
            <p:spPr>
              <a:xfrm>
                <a:off x="1400253" y="2070395"/>
                <a:ext cx="226669" cy="15917"/>
              </a:xfrm>
              <a:custGeom>
                <a:avLst/>
                <a:gdLst/>
                <a:ahLst/>
                <a:cxnLst/>
                <a:rect l="l" t="t" r="r" b="b"/>
                <a:pathLst>
                  <a:path w="10994" h="772" extrusionOk="0">
                    <a:moveTo>
                      <a:pt x="0" y="0"/>
                    </a:moveTo>
                    <a:lnTo>
                      <a:pt x="0" y="771"/>
                    </a:lnTo>
                    <a:lnTo>
                      <a:pt x="10994" y="771"/>
                    </a:lnTo>
                    <a:lnTo>
                      <a:pt x="10994"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09" name="Google Shape;209;p15"/>
              <p:cNvSpPr/>
              <p:nvPr/>
            </p:nvSpPr>
            <p:spPr>
              <a:xfrm>
                <a:off x="1517670" y="2121155"/>
                <a:ext cx="109252" cy="15917"/>
              </a:xfrm>
              <a:custGeom>
                <a:avLst/>
                <a:gdLst/>
                <a:ahLst/>
                <a:cxnLst/>
                <a:rect l="l" t="t" r="r" b="b"/>
                <a:pathLst>
                  <a:path w="5299" h="772" extrusionOk="0">
                    <a:moveTo>
                      <a:pt x="1" y="1"/>
                    </a:moveTo>
                    <a:lnTo>
                      <a:pt x="1" y="772"/>
                    </a:lnTo>
                    <a:lnTo>
                      <a:pt x="5299" y="772"/>
                    </a:lnTo>
                    <a:lnTo>
                      <a:pt x="5299"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10" name="Google Shape;210;p15"/>
              <p:cNvSpPr/>
              <p:nvPr/>
            </p:nvSpPr>
            <p:spPr>
              <a:xfrm>
                <a:off x="1517670" y="2172431"/>
                <a:ext cx="109252" cy="15917"/>
              </a:xfrm>
              <a:custGeom>
                <a:avLst/>
                <a:gdLst/>
                <a:ahLst/>
                <a:cxnLst/>
                <a:rect l="l" t="t" r="r" b="b"/>
                <a:pathLst>
                  <a:path w="5299" h="772" extrusionOk="0">
                    <a:moveTo>
                      <a:pt x="1" y="1"/>
                    </a:moveTo>
                    <a:lnTo>
                      <a:pt x="1" y="772"/>
                    </a:lnTo>
                    <a:lnTo>
                      <a:pt x="5299" y="772"/>
                    </a:lnTo>
                    <a:lnTo>
                      <a:pt x="5299"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11" name="Google Shape;211;p15"/>
              <p:cNvSpPr/>
              <p:nvPr/>
            </p:nvSpPr>
            <p:spPr>
              <a:xfrm>
                <a:off x="1400253" y="2223212"/>
                <a:ext cx="226669" cy="15917"/>
              </a:xfrm>
              <a:custGeom>
                <a:avLst/>
                <a:gdLst/>
                <a:ahLst/>
                <a:cxnLst/>
                <a:rect l="l" t="t" r="r" b="b"/>
                <a:pathLst>
                  <a:path w="10994" h="772" extrusionOk="0">
                    <a:moveTo>
                      <a:pt x="0" y="0"/>
                    </a:moveTo>
                    <a:lnTo>
                      <a:pt x="0" y="771"/>
                    </a:lnTo>
                    <a:lnTo>
                      <a:pt x="10994" y="771"/>
                    </a:lnTo>
                    <a:lnTo>
                      <a:pt x="10994"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12" name="Google Shape;212;p15"/>
              <p:cNvSpPr/>
              <p:nvPr/>
            </p:nvSpPr>
            <p:spPr>
              <a:xfrm>
                <a:off x="997696" y="1942196"/>
                <a:ext cx="478470" cy="299490"/>
              </a:xfrm>
              <a:custGeom>
                <a:avLst/>
                <a:gdLst/>
                <a:ahLst/>
                <a:cxnLst/>
                <a:rect l="l" t="t" r="r" b="b"/>
                <a:pathLst>
                  <a:path w="23207" h="14526" extrusionOk="0">
                    <a:moveTo>
                      <a:pt x="0" y="0"/>
                    </a:moveTo>
                    <a:lnTo>
                      <a:pt x="0" y="14526"/>
                    </a:lnTo>
                    <a:lnTo>
                      <a:pt x="23206" y="14526"/>
                    </a:lnTo>
                    <a:lnTo>
                      <a:pt x="23206" y="0"/>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213" name="Google Shape;213;p15"/>
              <p:cNvSpPr/>
              <p:nvPr/>
            </p:nvSpPr>
            <p:spPr>
              <a:xfrm>
                <a:off x="1033591" y="2189358"/>
                <a:ext cx="141560" cy="179496"/>
              </a:xfrm>
              <a:custGeom>
                <a:avLst/>
                <a:gdLst/>
                <a:ahLst/>
                <a:cxnLst/>
                <a:rect l="l" t="t" r="r" b="b"/>
                <a:pathLst>
                  <a:path w="6866" h="8706" extrusionOk="0">
                    <a:moveTo>
                      <a:pt x="6865" y="1"/>
                    </a:moveTo>
                    <a:lnTo>
                      <a:pt x="0" y="821"/>
                    </a:lnTo>
                    <a:lnTo>
                      <a:pt x="0" y="8706"/>
                    </a:lnTo>
                    <a:lnTo>
                      <a:pt x="6865" y="1"/>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214" name="Google Shape;214;p15"/>
              <p:cNvSpPr/>
              <p:nvPr/>
            </p:nvSpPr>
            <p:spPr>
              <a:xfrm>
                <a:off x="1058724" y="1987822"/>
                <a:ext cx="356415" cy="18494"/>
              </a:xfrm>
              <a:custGeom>
                <a:avLst/>
                <a:gdLst/>
                <a:ahLst/>
                <a:cxnLst/>
                <a:rect l="l" t="t" r="r" b="b"/>
                <a:pathLst>
                  <a:path w="17287" h="897" extrusionOk="0">
                    <a:moveTo>
                      <a:pt x="0" y="1"/>
                    </a:moveTo>
                    <a:lnTo>
                      <a:pt x="0" y="896"/>
                    </a:lnTo>
                    <a:lnTo>
                      <a:pt x="17286" y="896"/>
                    </a:lnTo>
                    <a:lnTo>
                      <a:pt x="17286"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15" name="Google Shape;215;p15"/>
              <p:cNvSpPr/>
              <p:nvPr/>
            </p:nvSpPr>
            <p:spPr>
              <a:xfrm>
                <a:off x="1243333" y="2047304"/>
                <a:ext cx="171806" cy="18494"/>
              </a:xfrm>
              <a:custGeom>
                <a:avLst/>
                <a:gdLst/>
                <a:ahLst/>
                <a:cxnLst/>
                <a:rect l="l" t="t" r="r" b="b"/>
                <a:pathLst>
                  <a:path w="8333" h="897" extrusionOk="0">
                    <a:moveTo>
                      <a:pt x="0" y="1"/>
                    </a:moveTo>
                    <a:lnTo>
                      <a:pt x="0" y="896"/>
                    </a:lnTo>
                    <a:lnTo>
                      <a:pt x="8332" y="896"/>
                    </a:lnTo>
                    <a:lnTo>
                      <a:pt x="8332"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16" name="Google Shape;216;p15"/>
              <p:cNvSpPr/>
              <p:nvPr/>
            </p:nvSpPr>
            <p:spPr>
              <a:xfrm>
                <a:off x="1243333" y="2106290"/>
                <a:ext cx="171806" cy="18989"/>
              </a:xfrm>
              <a:custGeom>
                <a:avLst/>
                <a:gdLst/>
                <a:ahLst/>
                <a:cxnLst/>
                <a:rect l="l" t="t" r="r" b="b"/>
                <a:pathLst>
                  <a:path w="8333" h="921" extrusionOk="0">
                    <a:moveTo>
                      <a:pt x="0" y="0"/>
                    </a:moveTo>
                    <a:lnTo>
                      <a:pt x="0" y="921"/>
                    </a:lnTo>
                    <a:lnTo>
                      <a:pt x="8332" y="921"/>
                    </a:lnTo>
                    <a:lnTo>
                      <a:pt x="8332"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17" name="Google Shape;217;p15"/>
              <p:cNvSpPr/>
              <p:nvPr/>
            </p:nvSpPr>
            <p:spPr>
              <a:xfrm>
                <a:off x="1058724" y="2047304"/>
                <a:ext cx="134880" cy="18494"/>
              </a:xfrm>
              <a:custGeom>
                <a:avLst/>
                <a:gdLst/>
                <a:ahLst/>
                <a:cxnLst/>
                <a:rect l="l" t="t" r="r" b="b"/>
                <a:pathLst>
                  <a:path w="6542" h="897" extrusionOk="0">
                    <a:moveTo>
                      <a:pt x="0" y="1"/>
                    </a:moveTo>
                    <a:lnTo>
                      <a:pt x="0" y="896"/>
                    </a:lnTo>
                    <a:lnTo>
                      <a:pt x="6542" y="896"/>
                    </a:lnTo>
                    <a:lnTo>
                      <a:pt x="6542"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18" name="Google Shape;218;p15"/>
              <p:cNvSpPr/>
              <p:nvPr/>
            </p:nvSpPr>
            <p:spPr>
              <a:xfrm>
                <a:off x="1058724" y="2106290"/>
                <a:ext cx="134880" cy="18989"/>
              </a:xfrm>
              <a:custGeom>
                <a:avLst/>
                <a:gdLst/>
                <a:ahLst/>
                <a:cxnLst/>
                <a:rect l="l" t="t" r="r" b="b"/>
                <a:pathLst>
                  <a:path w="6542" h="921" extrusionOk="0">
                    <a:moveTo>
                      <a:pt x="0" y="0"/>
                    </a:moveTo>
                    <a:lnTo>
                      <a:pt x="0" y="921"/>
                    </a:lnTo>
                    <a:lnTo>
                      <a:pt x="6542" y="921"/>
                    </a:lnTo>
                    <a:lnTo>
                      <a:pt x="6542"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19" name="Google Shape;219;p15"/>
              <p:cNvSpPr/>
              <p:nvPr/>
            </p:nvSpPr>
            <p:spPr>
              <a:xfrm>
                <a:off x="1058724" y="2165772"/>
                <a:ext cx="356415" cy="18473"/>
              </a:xfrm>
              <a:custGeom>
                <a:avLst/>
                <a:gdLst/>
                <a:ahLst/>
                <a:cxnLst/>
                <a:rect l="l" t="t" r="r" b="b"/>
                <a:pathLst>
                  <a:path w="17287" h="896" extrusionOk="0">
                    <a:moveTo>
                      <a:pt x="0" y="0"/>
                    </a:moveTo>
                    <a:lnTo>
                      <a:pt x="0" y="896"/>
                    </a:lnTo>
                    <a:lnTo>
                      <a:pt x="17286" y="896"/>
                    </a:lnTo>
                    <a:lnTo>
                      <a:pt x="17286"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20" name="Google Shape;220;p15"/>
              <p:cNvSpPr/>
              <p:nvPr/>
            </p:nvSpPr>
            <p:spPr>
              <a:xfrm>
                <a:off x="1506392" y="2733969"/>
                <a:ext cx="62595" cy="62574"/>
              </a:xfrm>
              <a:custGeom>
                <a:avLst/>
                <a:gdLst/>
                <a:ahLst/>
                <a:cxnLst/>
                <a:rect l="l" t="t" r="r" b="b"/>
                <a:pathLst>
                  <a:path w="3036" h="3035" fill="none" extrusionOk="0">
                    <a:moveTo>
                      <a:pt x="1" y="1517"/>
                    </a:moveTo>
                    <a:lnTo>
                      <a:pt x="1" y="1517"/>
                    </a:lnTo>
                    <a:lnTo>
                      <a:pt x="1" y="1368"/>
                    </a:lnTo>
                    <a:lnTo>
                      <a:pt x="26" y="1219"/>
                    </a:lnTo>
                    <a:lnTo>
                      <a:pt x="50" y="1070"/>
                    </a:lnTo>
                    <a:lnTo>
                      <a:pt x="100" y="920"/>
                    </a:lnTo>
                    <a:lnTo>
                      <a:pt x="249" y="672"/>
                    </a:lnTo>
                    <a:lnTo>
                      <a:pt x="448" y="448"/>
                    </a:lnTo>
                    <a:lnTo>
                      <a:pt x="672" y="249"/>
                    </a:lnTo>
                    <a:lnTo>
                      <a:pt x="921" y="100"/>
                    </a:lnTo>
                    <a:lnTo>
                      <a:pt x="1070" y="50"/>
                    </a:lnTo>
                    <a:lnTo>
                      <a:pt x="1219" y="25"/>
                    </a:lnTo>
                    <a:lnTo>
                      <a:pt x="1369" y="0"/>
                    </a:lnTo>
                    <a:lnTo>
                      <a:pt x="1518" y="0"/>
                    </a:lnTo>
                    <a:lnTo>
                      <a:pt x="1518" y="0"/>
                    </a:lnTo>
                    <a:lnTo>
                      <a:pt x="1667" y="0"/>
                    </a:lnTo>
                    <a:lnTo>
                      <a:pt x="1816" y="25"/>
                    </a:lnTo>
                    <a:lnTo>
                      <a:pt x="1966" y="50"/>
                    </a:lnTo>
                    <a:lnTo>
                      <a:pt x="2115" y="100"/>
                    </a:lnTo>
                    <a:lnTo>
                      <a:pt x="2364" y="249"/>
                    </a:lnTo>
                    <a:lnTo>
                      <a:pt x="2587" y="448"/>
                    </a:lnTo>
                    <a:lnTo>
                      <a:pt x="2786" y="672"/>
                    </a:lnTo>
                    <a:lnTo>
                      <a:pt x="2936" y="920"/>
                    </a:lnTo>
                    <a:lnTo>
                      <a:pt x="2985" y="1070"/>
                    </a:lnTo>
                    <a:lnTo>
                      <a:pt x="3010" y="1219"/>
                    </a:lnTo>
                    <a:lnTo>
                      <a:pt x="3035" y="1368"/>
                    </a:lnTo>
                    <a:lnTo>
                      <a:pt x="3035" y="1517"/>
                    </a:lnTo>
                    <a:lnTo>
                      <a:pt x="3035" y="1517"/>
                    </a:lnTo>
                    <a:lnTo>
                      <a:pt x="3035" y="1667"/>
                    </a:lnTo>
                    <a:lnTo>
                      <a:pt x="3010" y="1816"/>
                    </a:lnTo>
                    <a:lnTo>
                      <a:pt x="2985" y="1965"/>
                    </a:lnTo>
                    <a:lnTo>
                      <a:pt x="2936" y="2114"/>
                    </a:lnTo>
                    <a:lnTo>
                      <a:pt x="2786" y="2363"/>
                    </a:lnTo>
                    <a:lnTo>
                      <a:pt x="2587" y="2587"/>
                    </a:lnTo>
                    <a:lnTo>
                      <a:pt x="2364" y="2786"/>
                    </a:lnTo>
                    <a:lnTo>
                      <a:pt x="2115" y="2910"/>
                    </a:lnTo>
                    <a:lnTo>
                      <a:pt x="1966" y="2985"/>
                    </a:lnTo>
                    <a:lnTo>
                      <a:pt x="1816" y="3010"/>
                    </a:lnTo>
                    <a:lnTo>
                      <a:pt x="1667" y="3035"/>
                    </a:lnTo>
                    <a:lnTo>
                      <a:pt x="1518" y="3035"/>
                    </a:lnTo>
                    <a:lnTo>
                      <a:pt x="1518" y="3035"/>
                    </a:lnTo>
                    <a:lnTo>
                      <a:pt x="1369" y="3035"/>
                    </a:lnTo>
                    <a:lnTo>
                      <a:pt x="1219" y="3010"/>
                    </a:lnTo>
                    <a:lnTo>
                      <a:pt x="1070" y="2985"/>
                    </a:lnTo>
                    <a:lnTo>
                      <a:pt x="921" y="2910"/>
                    </a:lnTo>
                    <a:lnTo>
                      <a:pt x="672" y="2786"/>
                    </a:lnTo>
                    <a:lnTo>
                      <a:pt x="448" y="2587"/>
                    </a:lnTo>
                    <a:lnTo>
                      <a:pt x="249" y="2363"/>
                    </a:lnTo>
                    <a:lnTo>
                      <a:pt x="100" y="2114"/>
                    </a:lnTo>
                    <a:lnTo>
                      <a:pt x="50" y="1965"/>
                    </a:lnTo>
                    <a:lnTo>
                      <a:pt x="26" y="1816"/>
                    </a:lnTo>
                    <a:lnTo>
                      <a:pt x="1" y="1667"/>
                    </a:lnTo>
                    <a:lnTo>
                      <a:pt x="1" y="1517"/>
                    </a:lnTo>
                    <a:lnTo>
                      <a:pt x="1" y="1517"/>
                    </a:lnTo>
                    <a:close/>
                  </a:path>
                </a:pathLst>
              </a:custGeom>
              <a:noFill/>
              <a:ln w="23625"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1" name="Google Shape;221;p15"/>
              <p:cNvSpPr/>
              <p:nvPr/>
            </p:nvSpPr>
            <p:spPr>
              <a:xfrm>
                <a:off x="1411015" y="2328341"/>
                <a:ext cx="126674" cy="405649"/>
              </a:xfrm>
              <a:custGeom>
                <a:avLst/>
                <a:gdLst/>
                <a:ahLst/>
                <a:cxnLst/>
                <a:rect l="l" t="t" r="r" b="b"/>
                <a:pathLst>
                  <a:path w="6144" h="19675" fill="none" extrusionOk="0">
                    <a:moveTo>
                      <a:pt x="0" y="0"/>
                    </a:moveTo>
                    <a:lnTo>
                      <a:pt x="0" y="8482"/>
                    </a:lnTo>
                    <a:lnTo>
                      <a:pt x="6144" y="11615"/>
                    </a:lnTo>
                    <a:lnTo>
                      <a:pt x="6144" y="19674"/>
                    </a:lnTo>
                  </a:path>
                </a:pathLst>
              </a:custGeom>
              <a:noFill/>
              <a:ln w="23625"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2" name="Google Shape;222;p15"/>
              <p:cNvSpPr/>
              <p:nvPr/>
            </p:nvSpPr>
            <p:spPr>
              <a:xfrm>
                <a:off x="1466909" y="2287827"/>
                <a:ext cx="46183" cy="387691"/>
              </a:xfrm>
              <a:custGeom>
                <a:avLst/>
                <a:gdLst/>
                <a:ahLst/>
                <a:cxnLst/>
                <a:rect l="l" t="t" r="r" b="b"/>
                <a:pathLst>
                  <a:path w="2240" h="18804" fill="none" extrusionOk="0">
                    <a:moveTo>
                      <a:pt x="1" y="18804"/>
                    </a:moveTo>
                    <a:lnTo>
                      <a:pt x="1" y="8929"/>
                    </a:lnTo>
                    <a:lnTo>
                      <a:pt x="2239" y="7512"/>
                    </a:lnTo>
                    <a:lnTo>
                      <a:pt x="2239" y="0"/>
                    </a:lnTo>
                  </a:path>
                </a:pathLst>
              </a:custGeom>
              <a:noFill/>
              <a:ln w="23625"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3" name="Google Shape;223;p15"/>
              <p:cNvSpPr/>
              <p:nvPr/>
            </p:nvSpPr>
            <p:spPr>
              <a:xfrm>
                <a:off x="1466909" y="2749350"/>
                <a:ext cx="21" cy="157456"/>
              </a:xfrm>
              <a:custGeom>
                <a:avLst/>
                <a:gdLst/>
                <a:ahLst/>
                <a:cxnLst/>
                <a:rect l="l" t="t" r="r" b="b"/>
                <a:pathLst>
                  <a:path w="1" h="7637" fill="none" extrusionOk="0">
                    <a:moveTo>
                      <a:pt x="1" y="0"/>
                    </a:moveTo>
                    <a:lnTo>
                      <a:pt x="1" y="7636"/>
                    </a:lnTo>
                  </a:path>
                </a:pathLst>
              </a:custGeom>
              <a:noFill/>
              <a:ln w="23625"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4" name="Google Shape;224;p15"/>
              <p:cNvSpPr/>
              <p:nvPr/>
            </p:nvSpPr>
            <p:spPr>
              <a:xfrm>
                <a:off x="1466909" y="2983689"/>
                <a:ext cx="21" cy="54904"/>
              </a:xfrm>
              <a:custGeom>
                <a:avLst/>
                <a:gdLst/>
                <a:ahLst/>
                <a:cxnLst/>
                <a:rect l="l" t="t" r="r" b="b"/>
                <a:pathLst>
                  <a:path w="1" h="2663" fill="none" extrusionOk="0">
                    <a:moveTo>
                      <a:pt x="1" y="1"/>
                    </a:moveTo>
                    <a:lnTo>
                      <a:pt x="1" y="2662"/>
                    </a:lnTo>
                  </a:path>
                </a:pathLst>
              </a:custGeom>
              <a:noFill/>
              <a:ln w="23625"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225" name="Google Shape;225;p15"/>
            <p:cNvSpPr/>
            <p:nvPr/>
          </p:nvSpPr>
          <p:spPr>
            <a:xfrm>
              <a:off x="2897110" y="1017082"/>
              <a:ext cx="90343" cy="90343"/>
            </a:xfrm>
            <a:prstGeom prst="ellipse">
              <a:avLst/>
            </a:prstGeom>
            <a:noFill/>
            <a:ln>
              <a:noFill/>
            </a:ln>
          </p:spPr>
          <p:txBody>
            <a:bodyPr spcFirstLastPara="1" wrap="square" lIns="121900" tIns="121900" rIns="121900" bIns="121900" anchor="ctr" anchorCtr="0">
              <a:noAutofit/>
            </a:bodyPr>
            <a:lstStyle/>
            <a:p>
              <a:endParaRPr sz="2400"/>
            </a:p>
          </p:txBody>
        </p:sp>
        <p:sp>
          <p:nvSpPr>
            <p:cNvPr id="226" name="Google Shape;226;p15"/>
            <p:cNvSpPr/>
            <p:nvPr/>
          </p:nvSpPr>
          <p:spPr>
            <a:xfrm>
              <a:off x="1125181" y="1473122"/>
              <a:ext cx="90300" cy="90300"/>
            </a:xfrm>
            <a:prstGeom prst="ellipse">
              <a:avLst/>
            </a:prstGeom>
            <a:noFill/>
            <a:ln>
              <a:noFill/>
            </a:ln>
          </p:spPr>
          <p:txBody>
            <a:bodyPr spcFirstLastPara="1" wrap="square" lIns="121900" tIns="121900" rIns="121900" bIns="121900" anchor="ctr" anchorCtr="0">
              <a:noAutofit/>
            </a:bodyPr>
            <a:lstStyle/>
            <a:p>
              <a:endParaRPr sz="2400"/>
            </a:p>
          </p:txBody>
        </p:sp>
        <p:sp>
          <p:nvSpPr>
            <p:cNvPr id="227" name="Google Shape;227;p15"/>
            <p:cNvSpPr/>
            <p:nvPr/>
          </p:nvSpPr>
          <p:spPr>
            <a:xfrm>
              <a:off x="790781" y="3096605"/>
              <a:ext cx="90300" cy="90300"/>
            </a:xfrm>
            <a:prstGeom prst="ellipse">
              <a:avLst/>
            </a:prstGeom>
            <a:noFill/>
            <a:ln>
              <a:noFill/>
            </a:ln>
          </p:spPr>
          <p:txBody>
            <a:bodyPr spcFirstLastPara="1" wrap="square" lIns="121900" tIns="121900" rIns="121900" bIns="121900" anchor="ctr" anchorCtr="0">
              <a:noAutofit/>
            </a:bodyPr>
            <a:lstStyle/>
            <a:p>
              <a:endParaRPr sz="2400"/>
            </a:p>
          </p:txBody>
        </p:sp>
        <p:sp>
          <p:nvSpPr>
            <p:cNvPr id="228" name="Google Shape;228;p15"/>
            <p:cNvSpPr/>
            <p:nvPr/>
          </p:nvSpPr>
          <p:spPr>
            <a:xfrm>
              <a:off x="4107158" y="1563464"/>
              <a:ext cx="90343" cy="90343"/>
            </a:xfrm>
            <a:prstGeom prst="ellipse">
              <a:avLst/>
            </a:prstGeom>
            <a:noFill/>
            <a:ln>
              <a:noFill/>
            </a:ln>
          </p:spPr>
          <p:txBody>
            <a:bodyPr spcFirstLastPara="1" wrap="square" lIns="121900" tIns="121900" rIns="121900" bIns="121900" anchor="ctr" anchorCtr="0">
              <a:noAutofit/>
            </a:bodyPr>
            <a:lstStyle/>
            <a:p>
              <a:endParaRPr sz="2400"/>
            </a:p>
          </p:txBody>
        </p:sp>
        <p:sp>
          <p:nvSpPr>
            <p:cNvPr id="229" name="Google Shape;229;p15"/>
            <p:cNvSpPr/>
            <p:nvPr/>
          </p:nvSpPr>
          <p:spPr>
            <a:xfrm>
              <a:off x="4739527" y="2628883"/>
              <a:ext cx="90343" cy="90343"/>
            </a:xfrm>
            <a:prstGeom prst="ellipse">
              <a:avLst/>
            </a:prstGeom>
            <a:noFill/>
            <a:ln>
              <a:noFill/>
            </a:ln>
          </p:spPr>
          <p:txBody>
            <a:bodyPr spcFirstLastPara="1" wrap="square" lIns="121900" tIns="121900" rIns="121900" bIns="121900" anchor="ctr" anchorCtr="0">
              <a:noAutofit/>
            </a:bodyPr>
            <a:lstStyle/>
            <a:p>
              <a:endParaRPr sz="2400"/>
            </a:p>
          </p:txBody>
        </p:sp>
        <p:sp>
          <p:nvSpPr>
            <p:cNvPr id="230" name="Google Shape;230;p15"/>
            <p:cNvSpPr/>
            <p:nvPr/>
          </p:nvSpPr>
          <p:spPr>
            <a:xfrm>
              <a:off x="3998124" y="4018260"/>
              <a:ext cx="90343" cy="90343"/>
            </a:xfrm>
            <a:prstGeom prst="ellipse">
              <a:avLst/>
            </a:prstGeom>
            <a:noFill/>
            <a:ln>
              <a:noFill/>
            </a:ln>
          </p:spPr>
          <p:txBody>
            <a:bodyPr spcFirstLastPara="1" wrap="square" lIns="121900" tIns="121900" rIns="121900" bIns="121900" anchor="ctr" anchorCtr="0">
              <a:noAutofit/>
            </a:bodyPr>
            <a:lstStyle/>
            <a:p>
              <a:endParaRPr sz="2400"/>
            </a:p>
          </p:txBody>
        </p:sp>
      </p:grpSp>
      <p:sp>
        <p:nvSpPr>
          <p:cNvPr id="231" name="Google Shape;47;p15">
            <a:extLst>
              <a:ext uri="{FF2B5EF4-FFF2-40B4-BE49-F238E27FC236}">
                <a16:creationId xmlns:a16="http://schemas.microsoft.com/office/drawing/2014/main" id="{24C6C053-C610-0F42-B4EE-7DD42FF33684}"/>
              </a:ext>
            </a:extLst>
          </p:cNvPr>
          <p:cNvSpPr txBox="1">
            <a:spLocks/>
          </p:cNvSpPr>
          <p:nvPr/>
        </p:nvSpPr>
        <p:spPr>
          <a:xfrm>
            <a:off x="8140600" y="4816622"/>
            <a:ext cx="3441600" cy="948000"/>
          </a:xfrm>
          <a:prstGeom prst="rect">
            <a:avLst/>
          </a:prstGeom>
        </p:spPr>
        <p:txBody>
          <a:bodyPr spcFirstLastPara="1" vert="horz" wrap="square" lIns="121900" tIns="121900" rIns="121900" bIns="121900"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Fira Sans" panose="020B05030500000200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Fira Sans" panose="020B05030500000200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Fira Sans" panose="020B05030500000200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Fira Sans" panose="020B05030500000200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Fira Sans" panose="020B05030500000200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spcBef>
                <a:spcPts val="0"/>
              </a:spcBef>
            </a:pPr>
            <a:r>
              <a:rPr lang="en-SG"/>
              <a:t>Group 54</a:t>
            </a:r>
          </a:p>
          <a:p>
            <a:pPr algn="r">
              <a:spcBef>
                <a:spcPts val="0"/>
              </a:spcBef>
            </a:pPr>
            <a:endParaRPr lang="en-SG" sz="1200"/>
          </a:p>
          <a:p>
            <a:pPr algn="r">
              <a:spcBef>
                <a:spcPts val="0"/>
              </a:spcBef>
            </a:pPr>
            <a:r>
              <a:rPr lang="en-SG" sz="1200"/>
              <a:t>Amy Lim </a:t>
            </a:r>
            <a:r>
              <a:rPr lang="en-SG" sz="1200" err="1"/>
              <a:t>Zhi</a:t>
            </a:r>
            <a:r>
              <a:rPr lang="en-SG" sz="1200"/>
              <a:t> Ting</a:t>
            </a:r>
          </a:p>
          <a:p>
            <a:pPr algn="r">
              <a:spcBef>
                <a:spcPts val="0"/>
              </a:spcBef>
            </a:pPr>
            <a:r>
              <a:rPr lang="en-SG" sz="1200"/>
              <a:t>Ang Kai Chao</a:t>
            </a:r>
          </a:p>
          <a:p>
            <a:pPr algn="r">
              <a:spcBef>
                <a:spcPts val="0"/>
              </a:spcBef>
            </a:pPr>
            <a:r>
              <a:rPr lang="en-SG" sz="1200"/>
              <a:t>Jerome Neo</a:t>
            </a:r>
          </a:p>
          <a:p>
            <a:pPr algn="r">
              <a:spcBef>
                <a:spcPts val="0"/>
              </a:spcBef>
            </a:pPr>
            <a:r>
              <a:rPr lang="en-SG" sz="1200"/>
              <a:t>Liao Tian Chang</a:t>
            </a:r>
          </a:p>
          <a:p>
            <a:pPr algn="r">
              <a:spcBef>
                <a:spcPts val="0"/>
              </a:spcBef>
            </a:pPr>
            <a:r>
              <a:rPr lang="en-SG" sz="1200"/>
              <a:t>Lye Jian Wen</a:t>
            </a:r>
          </a:p>
          <a:p>
            <a:pPr algn="r">
              <a:spcBef>
                <a:spcPts val="0"/>
              </a:spcBef>
            </a:pPr>
            <a:r>
              <a:rPr lang="en-SG" sz="1200" err="1"/>
              <a:t>Shriya</a:t>
            </a:r>
            <a:r>
              <a:rPr lang="en-SG" sz="1200"/>
              <a:t> Saxena</a:t>
            </a:r>
            <a:endParaRPr lang="en-SG" sz="18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D4EE0-5E4A-F246-923E-C7218AE0CFFB}"/>
              </a:ext>
            </a:extLst>
          </p:cNvPr>
          <p:cNvSpPr>
            <a:spLocks noGrp="1"/>
          </p:cNvSpPr>
          <p:nvPr>
            <p:ph type="title"/>
          </p:nvPr>
        </p:nvSpPr>
        <p:spPr/>
        <p:txBody>
          <a:bodyPr/>
          <a:lstStyle/>
          <a:p>
            <a:r>
              <a:rPr lang="en-US"/>
              <a:t>KNN Regression</a:t>
            </a:r>
          </a:p>
        </p:txBody>
      </p:sp>
      <p:sp>
        <p:nvSpPr>
          <p:cNvPr id="4" name="Text Placeholder 3">
            <a:extLst>
              <a:ext uri="{FF2B5EF4-FFF2-40B4-BE49-F238E27FC236}">
                <a16:creationId xmlns:a16="http://schemas.microsoft.com/office/drawing/2014/main" id="{25D00971-338C-7C4D-B606-5E239DDEFBA0}"/>
              </a:ext>
            </a:extLst>
          </p:cNvPr>
          <p:cNvSpPr>
            <a:spLocks noGrp="1"/>
          </p:cNvSpPr>
          <p:nvPr>
            <p:ph type="body" idx="1"/>
          </p:nvPr>
        </p:nvSpPr>
        <p:spPr/>
        <p:txBody>
          <a:bodyPr/>
          <a:lstStyle/>
          <a:p>
            <a:r>
              <a:rPr lang="en-US"/>
              <a:t>Simple Model</a:t>
            </a:r>
          </a:p>
        </p:txBody>
      </p:sp>
      <p:grpSp>
        <p:nvGrpSpPr>
          <p:cNvPr id="105" name="Group 104">
            <a:extLst>
              <a:ext uri="{FF2B5EF4-FFF2-40B4-BE49-F238E27FC236}">
                <a16:creationId xmlns:a16="http://schemas.microsoft.com/office/drawing/2014/main" id="{76D8DEA0-D691-484F-8CBD-3553FEA8A61B}"/>
              </a:ext>
            </a:extLst>
          </p:cNvPr>
          <p:cNvGrpSpPr/>
          <p:nvPr/>
        </p:nvGrpSpPr>
        <p:grpSpPr>
          <a:xfrm>
            <a:off x="7779972" y="1558254"/>
            <a:ext cx="2195926" cy="4531396"/>
            <a:chOff x="1282170" y="2817323"/>
            <a:chExt cx="1649710" cy="3404438"/>
          </a:xfrm>
        </p:grpSpPr>
        <p:sp>
          <p:nvSpPr>
            <p:cNvPr id="106" name="Google Shape;3285;p64">
              <a:extLst>
                <a:ext uri="{FF2B5EF4-FFF2-40B4-BE49-F238E27FC236}">
                  <a16:creationId xmlns:a16="http://schemas.microsoft.com/office/drawing/2014/main" id="{C6551743-A5E1-F84A-A2CB-160BB03B6E1D}"/>
                </a:ext>
              </a:extLst>
            </p:cNvPr>
            <p:cNvSpPr/>
            <p:nvPr/>
          </p:nvSpPr>
          <p:spPr>
            <a:xfrm>
              <a:off x="1951522" y="5694288"/>
              <a:ext cx="167604" cy="384831"/>
            </a:xfrm>
            <a:custGeom>
              <a:avLst/>
              <a:gdLst/>
              <a:ahLst/>
              <a:cxnLst/>
              <a:rect l="l" t="t" r="r" b="b"/>
              <a:pathLst>
                <a:path w="3310" h="7600" extrusionOk="0">
                  <a:moveTo>
                    <a:pt x="362" y="1"/>
                  </a:moveTo>
                  <a:lnTo>
                    <a:pt x="1" y="7600"/>
                  </a:lnTo>
                  <a:lnTo>
                    <a:pt x="2514" y="7455"/>
                  </a:lnTo>
                  <a:lnTo>
                    <a:pt x="3310" y="1"/>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286;p64">
              <a:extLst>
                <a:ext uri="{FF2B5EF4-FFF2-40B4-BE49-F238E27FC236}">
                  <a16:creationId xmlns:a16="http://schemas.microsoft.com/office/drawing/2014/main" id="{8DA4D70A-BF36-6248-B302-63948193019C}"/>
                </a:ext>
              </a:extLst>
            </p:cNvPr>
            <p:cNvSpPr/>
            <p:nvPr/>
          </p:nvSpPr>
          <p:spPr>
            <a:xfrm>
              <a:off x="1889393" y="5985139"/>
              <a:ext cx="526764" cy="178845"/>
            </a:xfrm>
            <a:custGeom>
              <a:avLst/>
              <a:gdLst/>
              <a:ahLst/>
              <a:cxnLst/>
              <a:rect l="l" t="t" r="r" b="b"/>
              <a:pathLst>
                <a:path w="10403" h="3532" extrusionOk="0">
                  <a:moveTo>
                    <a:pt x="4271" y="1"/>
                  </a:moveTo>
                  <a:cubicBezTo>
                    <a:pt x="3693" y="1"/>
                    <a:pt x="3468" y="685"/>
                    <a:pt x="3468" y="685"/>
                  </a:cubicBezTo>
                  <a:cubicBezTo>
                    <a:pt x="3040" y="892"/>
                    <a:pt x="2640" y="976"/>
                    <a:pt x="2267" y="976"/>
                  </a:cubicBezTo>
                  <a:cubicBezTo>
                    <a:pt x="1833" y="976"/>
                    <a:pt x="1434" y="863"/>
                    <a:pt x="1069" y="700"/>
                  </a:cubicBezTo>
                  <a:cubicBezTo>
                    <a:pt x="1021" y="679"/>
                    <a:pt x="970" y="669"/>
                    <a:pt x="921" y="669"/>
                  </a:cubicBezTo>
                  <a:cubicBezTo>
                    <a:pt x="733" y="669"/>
                    <a:pt x="554" y="809"/>
                    <a:pt x="520" y="1003"/>
                  </a:cubicBezTo>
                  <a:cubicBezTo>
                    <a:pt x="361" y="1985"/>
                    <a:pt x="0" y="3532"/>
                    <a:pt x="0" y="3532"/>
                  </a:cubicBezTo>
                  <a:lnTo>
                    <a:pt x="10402" y="3532"/>
                  </a:lnTo>
                  <a:cubicBezTo>
                    <a:pt x="10402" y="3532"/>
                    <a:pt x="10287" y="2390"/>
                    <a:pt x="7831" y="1899"/>
                  </a:cubicBezTo>
                  <a:cubicBezTo>
                    <a:pt x="6068" y="1538"/>
                    <a:pt x="4868" y="209"/>
                    <a:pt x="4868" y="209"/>
                  </a:cubicBezTo>
                  <a:cubicBezTo>
                    <a:pt x="4637" y="59"/>
                    <a:pt x="4439" y="1"/>
                    <a:pt x="4271"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287;p64">
              <a:extLst>
                <a:ext uri="{FF2B5EF4-FFF2-40B4-BE49-F238E27FC236}">
                  <a16:creationId xmlns:a16="http://schemas.microsoft.com/office/drawing/2014/main" id="{C8C0362A-2BC2-0B47-B71E-0B8DDEF2F30F}"/>
                </a:ext>
              </a:extLst>
            </p:cNvPr>
            <p:cNvSpPr/>
            <p:nvPr/>
          </p:nvSpPr>
          <p:spPr>
            <a:xfrm>
              <a:off x="1889393" y="5985139"/>
              <a:ext cx="526764" cy="178845"/>
            </a:xfrm>
            <a:custGeom>
              <a:avLst/>
              <a:gdLst/>
              <a:ahLst/>
              <a:cxnLst/>
              <a:rect l="l" t="t" r="r" b="b"/>
              <a:pathLst>
                <a:path w="10403" h="3532" extrusionOk="0">
                  <a:moveTo>
                    <a:pt x="4271" y="1"/>
                  </a:moveTo>
                  <a:cubicBezTo>
                    <a:pt x="3693" y="1"/>
                    <a:pt x="3468" y="685"/>
                    <a:pt x="3468" y="685"/>
                  </a:cubicBezTo>
                  <a:cubicBezTo>
                    <a:pt x="3040" y="892"/>
                    <a:pt x="2640" y="976"/>
                    <a:pt x="2267" y="976"/>
                  </a:cubicBezTo>
                  <a:cubicBezTo>
                    <a:pt x="1833" y="976"/>
                    <a:pt x="1434" y="863"/>
                    <a:pt x="1069" y="700"/>
                  </a:cubicBezTo>
                  <a:cubicBezTo>
                    <a:pt x="1021" y="679"/>
                    <a:pt x="970" y="669"/>
                    <a:pt x="921" y="669"/>
                  </a:cubicBezTo>
                  <a:cubicBezTo>
                    <a:pt x="733" y="669"/>
                    <a:pt x="554" y="809"/>
                    <a:pt x="520" y="1003"/>
                  </a:cubicBezTo>
                  <a:cubicBezTo>
                    <a:pt x="361" y="1985"/>
                    <a:pt x="0" y="3532"/>
                    <a:pt x="0" y="3532"/>
                  </a:cubicBezTo>
                  <a:lnTo>
                    <a:pt x="10402" y="3532"/>
                  </a:lnTo>
                  <a:cubicBezTo>
                    <a:pt x="10402" y="3532"/>
                    <a:pt x="10287" y="2390"/>
                    <a:pt x="7831" y="1899"/>
                  </a:cubicBezTo>
                  <a:cubicBezTo>
                    <a:pt x="6068" y="1538"/>
                    <a:pt x="4868" y="209"/>
                    <a:pt x="4868" y="209"/>
                  </a:cubicBezTo>
                  <a:cubicBezTo>
                    <a:pt x="4637" y="59"/>
                    <a:pt x="4439" y="1"/>
                    <a:pt x="4271"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288;p64">
              <a:extLst>
                <a:ext uri="{FF2B5EF4-FFF2-40B4-BE49-F238E27FC236}">
                  <a16:creationId xmlns:a16="http://schemas.microsoft.com/office/drawing/2014/main" id="{70298FD2-56E7-C04E-94FA-EDAA6A1EDD9F}"/>
                </a:ext>
              </a:extLst>
            </p:cNvPr>
            <p:cNvSpPr/>
            <p:nvPr/>
          </p:nvSpPr>
          <p:spPr>
            <a:xfrm>
              <a:off x="1889393" y="6163935"/>
              <a:ext cx="526764" cy="57826"/>
            </a:xfrm>
            <a:custGeom>
              <a:avLst/>
              <a:gdLst/>
              <a:ahLst/>
              <a:cxnLst/>
              <a:rect l="l" t="t" r="r" b="b"/>
              <a:pathLst>
                <a:path w="10403" h="1142" extrusionOk="0">
                  <a:moveTo>
                    <a:pt x="0" y="1"/>
                  </a:moveTo>
                  <a:lnTo>
                    <a:pt x="0" y="1141"/>
                  </a:lnTo>
                  <a:lnTo>
                    <a:pt x="10402" y="1141"/>
                  </a:lnTo>
                  <a:lnTo>
                    <a:pt x="10402"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289;p64">
              <a:extLst>
                <a:ext uri="{FF2B5EF4-FFF2-40B4-BE49-F238E27FC236}">
                  <a16:creationId xmlns:a16="http://schemas.microsoft.com/office/drawing/2014/main" id="{A6738CB5-01D1-4D43-A54C-E7AF54F6A9BB}"/>
                </a:ext>
              </a:extLst>
            </p:cNvPr>
            <p:cNvSpPr/>
            <p:nvPr/>
          </p:nvSpPr>
          <p:spPr>
            <a:xfrm>
              <a:off x="2196651" y="6061550"/>
              <a:ext cx="43902" cy="35141"/>
            </a:xfrm>
            <a:custGeom>
              <a:avLst/>
              <a:gdLst/>
              <a:ahLst/>
              <a:cxnLst/>
              <a:rect l="l" t="t" r="r" b="b"/>
              <a:pathLst>
                <a:path w="867" h="694" extrusionOk="0">
                  <a:moveTo>
                    <a:pt x="794" y="0"/>
                  </a:moveTo>
                  <a:cubicBezTo>
                    <a:pt x="780" y="14"/>
                    <a:pt x="347" y="14"/>
                    <a:pt x="14" y="578"/>
                  </a:cubicBezTo>
                  <a:cubicBezTo>
                    <a:pt x="0" y="607"/>
                    <a:pt x="14" y="650"/>
                    <a:pt x="43" y="678"/>
                  </a:cubicBezTo>
                  <a:cubicBezTo>
                    <a:pt x="58" y="678"/>
                    <a:pt x="72" y="693"/>
                    <a:pt x="87" y="693"/>
                  </a:cubicBezTo>
                  <a:cubicBezTo>
                    <a:pt x="116" y="693"/>
                    <a:pt x="129" y="678"/>
                    <a:pt x="145" y="650"/>
                  </a:cubicBezTo>
                  <a:cubicBezTo>
                    <a:pt x="433" y="158"/>
                    <a:pt x="765" y="158"/>
                    <a:pt x="780" y="158"/>
                  </a:cubicBezTo>
                  <a:cubicBezTo>
                    <a:pt x="838" y="158"/>
                    <a:pt x="852" y="116"/>
                    <a:pt x="867" y="87"/>
                  </a:cubicBezTo>
                  <a:cubicBezTo>
                    <a:pt x="867" y="43"/>
                    <a:pt x="823" y="0"/>
                    <a:pt x="794"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290;p64">
              <a:extLst>
                <a:ext uri="{FF2B5EF4-FFF2-40B4-BE49-F238E27FC236}">
                  <a16:creationId xmlns:a16="http://schemas.microsoft.com/office/drawing/2014/main" id="{8291479E-5CA1-7B4C-B7A1-FFBB2C9C57E7}"/>
                </a:ext>
              </a:extLst>
            </p:cNvPr>
            <p:cNvSpPr/>
            <p:nvPr/>
          </p:nvSpPr>
          <p:spPr>
            <a:xfrm>
              <a:off x="2170977" y="6048333"/>
              <a:ext cx="43952" cy="34432"/>
            </a:xfrm>
            <a:custGeom>
              <a:avLst/>
              <a:gdLst/>
              <a:ahLst/>
              <a:cxnLst/>
              <a:rect l="l" t="t" r="r" b="b"/>
              <a:pathLst>
                <a:path w="868" h="680" extrusionOk="0">
                  <a:moveTo>
                    <a:pt x="796" y="1"/>
                  </a:moveTo>
                  <a:cubicBezTo>
                    <a:pt x="781" y="1"/>
                    <a:pt x="348" y="1"/>
                    <a:pt x="30" y="564"/>
                  </a:cubicBezTo>
                  <a:cubicBezTo>
                    <a:pt x="1" y="608"/>
                    <a:pt x="16" y="651"/>
                    <a:pt x="59" y="666"/>
                  </a:cubicBezTo>
                  <a:cubicBezTo>
                    <a:pt x="59" y="679"/>
                    <a:pt x="74" y="679"/>
                    <a:pt x="87" y="679"/>
                  </a:cubicBezTo>
                  <a:cubicBezTo>
                    <a:pt x="116" y="679"/>
                    <a:pt x="145" y="666"/>
                    <a:pt x="160" y="651"/>
                  </a:cubicBezTo>
                  <a:cubicBezTo>
                    <a:pt x="434" y="145"/>
                    <a:pt x="781" y="145"/>
                    <a:pt x="796" y="145"/>
                  </a:cubicBezTo>
                  <a:cubicBezTo>
                    <a:pt x="839" y="145"/>
                    <a:pt x="868" y="117"/>
                    <a:pt x="868" y="73"/>
                  </a:cubicBezTo>
                  <a:cubicBezTo>
                    <a:pt x="868" y="30"/>
                    <a:pt x="839" y="1"/>
                    <a:pt x="796"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291;p64">
              <a:extLst>
                <a:ext uri="{FF2B5EF4-FFF2-40B4-BE49-F238E27FC236}">
                  <a16:creationId xmlns:a16="http://schemas.microsoft.com/office/drawing/2014/main" id="{88A5351E-01AE-A042-B692-FC753ED0C8DE}"/>
                </a:ext>
              </a:extLst>
            </p:cNvPr>
            <p:cNvSpPr/>
            <p:nvPr/>
          </p:nvSpPr>
          <p:spPr>
            <a:xfrm>
              <a:off x="2145407" y="6032282"/>
              <a:ext cx="43952" cy="34383"/>
            </a:xfrm>
            <a:custGeom>
              <a:avLst/>
              <a:gdLst/>
              <a:ahLst/>
              <a:cxnLst/>
              <a:rect l="l" t="t" r="r" b="b"/>
              <a:pathLst>
                <a:path w="868" h="679" extrusionOk="0">
                  <a:moveTo>
                    <a:pt x="795" y="0"/>
                  </a:moveTo>
                  <a:cubicBezTo>
                    <a:pt x="766" y="0"/>
                    <a:pt x="347" y="0"/>
                    <a:pt x="15" y="578"/>
                  </a:cubicBezTo>
                  <a:cubicBezTo>
                    <a:pt x="1" y="607"/>
                    <a:pt x="15" y="650"/>
                    <a:pt x="43" y="665"/>
                  </a:cubicBezTo>
                  <a:cubicBezTo>
                    <a:pt x="59" y="679"/>
                    <a:pt x="72" y="679"/>
                    <a:pt x="87" y="679"/>
                  </a:cubicBezTo>
                  <a:cubicBezTo>
                    <a:pt x="116" y="679"/>
                    <a:pt x="130" y="665"/>
                    <a:pt x="145" y="650"/>
                  </a:cubicBezTo>
                  <a:cubicBezTo>
                    <a:pt x="434" y="145"/>
                    <a:pt x="766" y="145"/>
                    <a:pt x="781" y="145"/>
                  </a:cubicBezTo>
                  <a:cubicBezTo>
                    <a:pt x="824" y="145"/>
                    <a:pt x="853" y="116"/>
                    <a:pt x="868" y="72"/>
                  </a:cubicBezTo>
                  <a:cubicBezTo>
                    <a:pt x="868" y="29"/>
                    <a:pt x="824" y="0"/>
                    <a:pt x="795"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292;p64">
              <a:extLst>
                <a:ext uri="{FF2B5EF4-FFF2-40B4-BE49-F238E27FC236}">
                  <a16:creationId xmlns:a16="http://schemas.microsoft.com/office/drawing/2014/main" id="{9C17DF6E-C73D-5C40-80ED-7073D22C4793}"/>
                </a:ext>
              </a:extLst>
            </p:cNvPr>
            <p:cNvSpPr/>
            <p:nvPr/>
          </p:nvSpPr>
          <p:spPr>
            <a:xfrm>
              <a:off x="1533069" y="5694288"/>
              <a:ext cx="201278" cy="384831"/>
            </a:xfrm>
            <a:custGeom>
              <a:avLst/>
              <a:gdLst/>
              <a:ahLst/>
              <a:cxnLst/>
              <a:rect l="l" t="t" r="r" b="b"/>
              <a:pathLst>
                <a:path w="3975" h="7600" extrusionOk="0">
                  <a:moveTo>
                    <a:pt x="1027" y="1"/>
                  </a:moveTo>
                  <a:lnTo>
                    <a:pt x="1" y="7600"/>
                  </a:lnTo>
                  <a:lnTo>
                    <a:pt x="2530" y="7455"/>
                  </a:lnTo>
                  <a:lnTo>
                    <a:pt x="3974" y="1"/>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293;p64">
              <a:extLst>
                <a:ext uri="{FF2B5EF4-FFF2-40B4-BE49-F238E27FC236}">
                  <a16:creationId xmlns:a16="http://schemas.microsoft.com/office/drawing/2014/main" id="{A00E00F3-40E3-7D49-90C9-9F74C8ABDFB2}"/>
                </a:ext>
              </a:extLst>
            </p:cNvPr>
            <p:cNvSpPr/>
            <p:nvPr/>
          </p:nvSpPr>
          <p:spPr>
            <a:xfrm>
              <a:off x="1473877" y="5985139"/>
              <a:ext cx="526764" cy="178845"/>
            </a:xfrm>
            <a:custGeom>
              <a:avLst/>
              <a:gdLst/>
              <a:ahLst/>
              <a:cxnLst/>
              <a:rect l="l" t="t" r="r" b="b"/>
              <a:pathLst>
                <a:path w="10403" h="3532" extrusionOk="0">
                  <a:moveTo>
                    <a:pt x="4279" y="1"/>
                  </a:moveTo>
                  <a:cubicBezTo>
                    <a:pt x="3698" y="1"/>
                    <a:pt x="3481" y="685"/>
                    <a:pt x="3481" y="685"/>
                  </a:cubicBezTo>
                  <a:cubicBezTo>
                    <a:pt x="3047" y="892"/>
                    <a:pt x="2644" y="976"/>
                    <a:pt x="2269" y="976"/>
                  </a:cubicBezTo>
                  <a:cubicBezTo>
                    <a:pt x="1832" y="976"/>
                    <a:pt x="1434" y="863"/>
                    <a:pt x="1069" y="700"/>
                  </a:cubicBezTo>
                  <a:cubicBezTo>
                    <a:pt x="1021" y="679"/>
                    <a:pt x="971" y="669"/>
                    <a:pt x="922" y="669"/>
                  </a:cubicBezTo>
                  <a:cubicBezTo>
                    <a:pt x="739" y="669"/>
                    <a:pt x="569" y="809"/>
                    <a:pt x="534" y="1003"/>
                  </a:cubicBezTo>
                  <a:cubicBezTo>
                    <a:pt x="361" y="1985"/>
                    <a:pt x="0" y="3532"/>
                    <a:pt x="0" y="3532"/>
                  </a:cubicBezTo>
                  <a:lnTo>
                    <a:pt x="10402" y="3532"/>
                  </a:lnTo>
                  <a:cubicBezTo>
                    <a:pt x="10402" y="3532"/>
                    <a:pt x="10287" y="2390"/>
                    <a:pt x="7844" y="1899"/>
                  </a:cubicBezTo>
                  <a:cubicBezTo>
                    <a:pt x="6068" y="1538"/>
                    <a:pt x="4883" y="209"/>
                    <a:pt x="4883" y="209"/>
                  </a:cubicBezTo>
                  <a:cubicBezTo>
                    <a:pt x="4649" y="59"/>
                    <a:pt x="4448" y="1"/>
                    <a:pt x="4279"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294;p64">
              <a:extLst>
                <a:ext uri="{FF2B5EF4-FFF2-40B4-BE49-F238E27FC236}">
                  <a16:creationId xmlns:a16="http://schemas.microsoft.com/office/drawing/2014/main" id="{8DD89508-F58F-8B4C-9D8B-A04513439DBB}"/>
                </a:ext>
              </a:extLst>
            </p:cNvPr>
            <p:cNvSpPr/>
            <p:nvPr/>
          </p:nvSpPr>
          <p:spPr>
            <a:xfrm>
              <a:off x="1473877" y="5985139"/>
              <a:ext cx="526764" cy="178845"/>
            </a:xfrm>
            <a:custGeom>
              <a:avLst/>
              <a:gdLst/>
              <a:ahLst/>
              <a:cxnLst/>
              <a:rect l="l" t="t" r="r" b="b"/>
              <a:pathLst>
                <a:path w="10403" h="3532" extrusionOk="0">
                  <a:moveTo>
                    <a:pt x="4279" y="1"/>
                  </a:moveTo>
                  <a:cubicBezTo>
                    <a:pt x="3698" y="1"/>
                    <a:pt x="3481" y="685"/>
                    <a:pt x="3481" y="685"/>
                  </a:cubicBezTo>
                  <a:cubicBezTo>
                    <a:pt x="3047" y="892"/>
                    <a:pt x="2644" y="976"/>
                    <a:pt x="2269" y="976"/>
                  </a:cubicBezTo>
                  <a:cubicBezTo>
                    <a:pt x="1832" y="976"/>
                    <a:pt x="1434" y="863"/>
                    <a:pt x="1069" y="700"/>
                  </a:cubicBezTo>
                  <a:cubicBezTo>
                    <a:pt x="1021" y="679"/>
                    <a:pt x="971" y="669"/>
                    <a:pt x="922" y="669"/>
                  </a:cubicBezTo>
                  <a:cubicBezTo>
                    <a:pt x="739" y="669"/>
                    <a:pt x="569" y="809"/>
                    <a:pt x="534" y="1003"/>
                  </a:cubicBezTo>
                  <a:cubicBezTo>
                    <a:pt x="361" y="1985"/>
                    <a:pt x="0" y="3532"/>
                    <a:pt x="0" y="3532"/>
                  </a:cubicBezTo>
                  <a:lnTo>
                    <a:pt x="10402" y="3532"/>
                  </a:lnTo>
                  <a:cubicBezTo>
                    <a:pt x="10402" y="3532"/>
                    <a:pt x="10287" y="2390"/>
                    <a:pt x="7844" y="1899"/>
                  </a:cubicBezTo>
                  <a:cubicBezTo>
                    <a:pt x="6068" y="1538"/>
                    <a:pt x="4883" y="209"/>
                    <a:pt x="4883" y="209"/>
                  </a:cubicBezTo>
                  <a:cubicBezTo>
                    <a:pt x="4649" y="59"/>
                    <a:pt x="4448" y="1"/>
                    <a:pt x="4279"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295;p64">
              <a:extLst>
                <a:ext uri="{FF2B5EF4-FFF2-40B4-BE49-F238E27FC236}">
                  <a16:creationId xmlns:a16="http://schemas.microsoft.com/office/drawing/2014/main" id="{197053BF-1A15-3B4D-A0E0-A99DA5A70805}"/>
                </a:ext>
              </a:extLst>
            </p:cNvPr>
            <p:cNvSpPr/>
            <p:nvPr/>
          </p:nvSpPr>
          <p:spPr>
            <a:xfrm>
              <a:off x="1473877" y="6163935"/>
              <a:ext cx="526764" cy="57826"/>
            </a:xfrm>
            <a:custGeom>
              <a:avLst/>
              <a:gdLst/>
              <a:ahLst/>
              <a:cxnLst/>
              <a:rect l="l" t="t" r="r" b="b"/>
              <a:pathLst>
                <a:path w="10403" h="1142" extrusionOk="0">
                  <a:moveTo>
                    <a:pt x="0" y="1"/>
                  </a:moveTo>
                  <a:lnTo>
                    <a:pt x="0" y="1141"/>
                  </a:lnTo>
                  <a:lnTo>
                    <a:pt x="10402" y="1141"/>
                  </a:lnTo>
                  <a:lnTo>
                    <a:pt x="10402"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296;p64">
              <a:extLst>
                <a:ext uri="{FF2B5EF4-FFF2-40B4-BE49-F238E27FC236}">
                  <a16:creationId xmlns:a16="http://schemas.microsoft.com/office/drawing/2014/main" id="{81807C0E-9575-E74E-8A04-93986F72CFAF}"/>
                </a:ext>
              </a:extLst>
            </p:cNvPr>
            <p:cNvSpPr/>
            <p:nvPr/>
          </p:nvSpPr>
          <p:spPr>
            <a:xfrm>
              <a:off x="1781791" y="6061550"/>
              <a:ext cx="43243" cy="35141"/>
            </a:xfrm>
            <a:custGeom>
              <a:avLst/>
              <a:gdLst/>
              <a:ahLst/>
              <a:cxnLst/>
              <a:rect l="l" t="t" r="r" b="b"/>
              <a:pathLst>
                <a:path w="854" h="694" extrusionOk="0">
                  <a:moveTo>
                    <a:pt x="781" y="0"/>
                  </a:moveTo>
                  <a:cubicBezTo>
                    <a:pt x="767" y="14"/>
                    <a:pt x="348" y="14"/>
                    <a:pt x="16" y="578"/>
                  </a:cubicBezTo>
                  <a:cubicBezTo>
                    <a:pt x="1" y="607"/>
                    <a:pt x="1" y="650"/>
                    <a:pt x="45" y="678"/>
                  </a:cubicBezTo>
                  <a:cubicBezTo>
                    <a:pt x="59" y="678"/>
                    <a:pt x="74" y="693"/>
                    <a:pt x="74" y="693"/>
                  </a:cubicBezTo>
                  <a:cubicBezTo>
                    <a:pt x="103" y="693"/>
                    <a:pt x="131" y="678"/>
                    <a:pt x="145" y="650"/>
                  </a:cubicBezTo>
                  <a:cubicBezTo>
                    <a:pt x="420" y="158"/>
                    <a:pt x="767" y="158"/>
                    <a:pt x="781" y="158"/>
                  </a:cubicBezTo>
                  <a:cubicBezTo>
                    <a:pt x="825" y="158"/>
                    <a:pt x="854" y="116"/>
                    <a:pt x="854" y="87"/>
                  </a:cubicBezTo>
                  <a:cubicBezTo>
                    <a:pt x="854" y="43"/>
                    <a:pt x="825" y="0"/>
                    <a:pt x="781"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297;p64">
              <a:extLst>
                <a:ext uri="{FF2B5EF4-FFF2-40B4-BE49-F238E27FC236}">
                  <a16:creationId xmlns:a16="http://schemas.microsoft.com/office/drawing/2014/main" id="{F780C5E4-3015-7947-846A-C157E0E55BCE}"/>
                </a:ext>
              </a:extLst>
            </p:cNvPr>
            <p:cNvSpPr/>
            <p:nvPr/>
          </p:nvSpPr>
          <p:spPr>
            <a:xfrm>
              <a:off x="1756222" y="6048333"/>
              <a:ext cx="43193" cy="34432"/>
            </a:xfrm>
            <a:custGeom>
              <a:avLst/>
              <a:gdLst/>
              <a:ahLst/>
              <a:cxnLst/>
              <a:rect l="l" t="t" r="r" b="b"/>
              <a:pathLst>
                <a:path w="853" h="680" extrusionOk="0">
                  <a:moveTo>
                    <a:pt x="781" y="1"/>
                  </a:moveTo>
                  <a:cubicBezTo>
                    <a:pt x="766" y="1"/>
                    <a:pt x="347" y="1"/>
                    <a:pt x="15" y="564"/>
                  </a:cubicBezTo>
                  <a:cubicBezTo>
                    <a:pt x="1" y="608"/>
                    <a:pt x="15" y="651"/>
                    <a:pt x="43" y="666"/>
                  </a:cubicBezTo>
                  <a:cubicBezTo>
                    <a:pt x="59" y="679"/>
                    <a:pt x="72" y="679"/>
                    <a:pt x="87" y="679"/>
                  </a:cubicBezTo>
                  <a:cubicBezTo>
                    <a:pt x="101" y="679"/>
                    <a:pt x="130" y="666"/>
                    <a:pt x="145" y="651"/>
                  </a:cubicBezTo>
                  <a:cubicBezTo>
                    <a:pt x="434" y="159"/>
                    <a:pt x="766" y="145"/>
                    <a:pt x="781" y="145"/>
                  </a:cubicBezTo>
                  <a:cubicBezTo>
                    <a:pt x="824" y="145"/>
                    <a:pt x="853" y="117"/>
                    <a:pt x="853" y="73"/>
                  </a:cubicBezTo>
                  <a:cubicBezTo>
                    <a:pt x="853" y="30"/>
                    <a:pt x="824" y="1"/>
                    <a:pt x="781"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298;p64">
              <a:extLst>
                <a:ext uri="{FF2B5EF4-FFF2-40B4-BE49-F238E27FC236}">
                  <a16:creationId xmlns:a16="http://schemas.microsoft.com/office/drawing/2014/main" id="{3A59B5E1-290B-594B-8732-DD3A974ABB61}"/>
                </a:ext>
              </a:extLst>
            </p:cNvPr>
            <p:cNvSpPr/>
            <p:nvPr/>
          </p:nvSpPr>
          <p:spPr>
            <a:xfrm>
              <a:off x="1730600" y="6032282"/>
              <a:ext cx="43243" cy="34383"/>
            </a:xfrm>
            <a:custGeom>
              <a:avLst/>
              <a:gdLst/>
              <a:ahLst/>
              <a:cxnLst/>
              <a:rect l="l" t="t" r="r" b="b"/>
              <a:pathLst>
                <a:path w="854" h="679" extrusionOk="0">
                  <a:moveTo>
                    <a:pt x="781" y="0"/>
                  </a:moveTo>
                  <a:cubicBezTo>
                    <a:pt x="767" y="0"/>
                    <a:pt x="347" y="0"/>
                    <a:pt x="16" y="578"/>
                  </a:cubicBezTo>
                  <a:cubicBezTo>
                    <a:pt x="0" y="607"/>
                    <a:pt x="0" y="650"/>
                    <a:pt x="44" y="665"/>
                  </a:cubicBezTo>
                  <a:cubicBezTo>
                    <a:pt x="58" y="679"/>
                    <a:pt x="58" y="679"/>
                    <a:pt x="73" y="679"/>
                  </a:cubicBezTo>
                  <a:cubicBezTo>
                    <a:pt x="102" y="679"/>
                    <a:pt x="131" y="665"/>
                    <a:pt x="145" y="650"/>
                  </a:cubicBezTo>
                  <a:cubicBezTo>
                    <a:pt x="420" y="145"/>
                    <a:pt x="767" y="145"/>
                    <a:pt x="781" y="145"/>
                  </a:cubicBezTo>
                  <a:cubicBezTo>
                    <a:pt x="825" y="145"/>
                    <a:pt x="853" y="116"/>
                    <a:pt x="853" y="72"/>
                  </a:cubicBezTo>
                  <a:cubicBezTo>
                    <a:pt x="853" y="29"/>
                    <a:pt x="825" y="0"/>
                    <a:pt x="781"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299;p64">
              <a:extLst>
                <a:ext uri="{FF2B5EF4-FFF2-40B4-BE49-F238E27FC236}">
                  <a16:creationId xmlns:a16="http://schemas.microsoft.com/office/drawing/2014/main" id="{B4C0A322-0022-A245-9CAE-9DEFBDF8ADED}"/>
                </a:ext>
              </a:extLst>
            </p:cNvPr>
            <p:cNvSpPr/>
            <p:nvPr/>
          </p:nvSpPr>
          <p:spPr>
            <a:xfrm>
              <a:off x="1500208" y="4136127"/>
              <a:ext cx="726419" cy="1808402"/>
            </a:xfrm>
            <a:custGeom>
              <a:avLst/>
              <a:gdLst/>
              <a:ahLst/>
              <a:cxnLst/>
              <a:rect l="l" t="t" r="r" b="b"/>
              <a:pathLst>
                <a:path w="14346" h="35714" extrusionOk="0">
                  <a:moveTo>
                    <a:pt x="13855" y="0"/>
                  </a:moveTo>
                  <a:lnTo>
                    <a:pt x="9347" y="896"/>
                  </a:lnTo>
                  <a:lnTo>
                    <a:pt x="4508" y="1343"/>
                  </a:lnTo>
                  <a:lnTo>
                    <a:pt x="0" y="35554"/>
                  </a:lnTo>
                  <a:lnTo>
                    <a:pt x="4912" y="35685"/>
                  </a:lnTo>
                  <a:lnTo>
                    <a:pt x="9131" y="8466"/>
                  </a:lnTo>
                  <a:lnTo>
                    <a:pt x="7831" y="35698"/>
                  </a:lnTo>
                  <a:lnTo>
                    <a:pt x="12887" y="35713"/>
                  </a:lnTo>
                  <a:lnTo>
                    <a:pt x="14259" y="8957"/>
                  </a:lnTo>
                  <a:cubicBezTo>
                    <a:pt x="14332" y="8004"/>
                    <a:pt x="14346" y="6660"/>
                    <a:pt x="14317" y="5692"/>
                  </a:cubicBezTo>
                  <a:cubicBezTo>
                    <a:pt x="14187" y="1011"/>
                    <a:pt x="13855" y="0"/>
                    <a:pt x="13855" y="0"/>
                  </a:cubicBez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300;p64">
              <a:extLst>
                <a:ext uri="{FF2B5EF4-FFF2-40B4-BE49-F238E27FC236}">
                  <a16:creationId xmlns:a16="http://schemas.microsoft.com/office/drawing/2014/main" id="{2D4CE23A-6B7D-A44C-B231-C33DE3789406}"/>
                </a:ext>
              </a:extLst>
            </p:cNvPr>
            <p:cNvSpPr/>
            <p:nvPr/>
          </p:nvSpPr>
          <p:spPr>
            <a:xfrm>
              <a:off x="1960283" y="4538429"/>
              <a:ext cx="142743" cy="28559"/>
            </a:xfrm>
            <a:custGeom>
              <a:avLst/>
              <a:gdLst/>
              <a:ahLst/>
              <a:cxnLst/>
              <a:rect l="l" t="t" r="r" b="b"/>
              <a:pathLst>
                <a:path w="2819" h="564" extrusionOk="0">
                  <a:moveTo>
                    <a:pt x="2761" y="1"/>
                  </a:moveTo>
                  <a:lnTo>
                    <a:pt x="45" y="477"/>
                  </a:lnTo>
                  <a:cubicBezTo>
                    <a:pt x="16" y="477"/>
                    <a:pt x="1" y="506"/>
                    <a:pt x="1" y="521"/>
                  </a:cubicBezTo>
                  <a:cubicBezTo>
                    <a:pt x="1" y="550"/>
                    <a:pt x="30" y="564"/>
                    <a:pt x="45" y="564"/>
                  </a:cubicBezTo>
                  <a:lnTo>
                    <a:pt x="59" y="564"/>
                  </a:lnTo>
                  <a:lnTo>
                    <a:pt x="2775" y="102"/>
                  </a:lnTo>
                  <a:cubicBezTo>
                    <a:pt x="2804" y="88"/>
                    <a:pt x="2819" y="73"/>
                    <a:pt x="2819" y="44"/>
                  </a:cubicBezTo>
                  <a:cubicBezTo>
                    <a:pt x="2819" y="15"/>
                    <a:pt x="2790" y="1"/>
                    <a:pt x="2761"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301;p64">
              <a:extLst>
                <a:ext uri="{FF2B5EF4-FFF2-40B4-BE49-F238E27FC236}">
                  <a16:creationId xmlns:a16="http://schemas.microsoft.com/office/drawing/2014/main" id="{96AC33C8-266A-8348-BCE7-F101AB04648B}"/>
                </a:ext>
              </a:extLst>
            </p:cNvPr>
            <p:cNvSpPr/>
            <p:nvPr/>
          </p:nvSpPr>
          <p:spPr>
            <a:xfrm>
              <a:off x="2114670" y="3514981"/>
              <a:ext cx="526003" cy="396529"/>
            </a:xfrm>
            <a:custGeom>
              <a:avLst/>
              <a:gdLst/>
              <a:ahLst/>
              <a:cxnLst/>
              <a:rect l="l" t="t" r="r" b="b"/>
              <a:pathLst>
                <a:path w="10388" h="7831" extrusionOk="0">
                  <a:moveTo>
                    <a:pt x="2586" y="1"/>
                  </a:moveTo>
                  <a:lnTo>
                    <a:pt x="1" y="2616"/>
                  </a:lnTo>
                  <a:cubicBezTo>
                    <a:pt x="1" y="2616"/>
                    <a:pt x="4046" y="6026"/>
                    <a:pt x="7903" y="7760"/>
                  </a:cubicBezTo>
                  <a:cubicBezTo>
                    <a:pt x="8015" y="7808"/>
                    <a:pt x="8164" y="7830"/>
                    <a:pt x="8332" y="7830"/>
                  </a:cubicBezTo>
                  <a:cubicBezTo>
                    <a:pt x="8859" y="7830"/>
                    <a:pt x="9565" y="7614"/>
                    <a:pt x="9839" y="7340"/>
                  </a:cubicBezTo>
                  <a:cubicBezTo>
                    <a:pt x="10388" y="6806"/>
                    <a:pt x="10301" y="5895"/>
                    <a:pt x="9666" y="5462"/>
                  </a:cubicBezTo>
                  <a:lnTo>
                    <a:pt x="2586" y="1"/>
                  </a:ln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302;p64">
              <a:extLst>
                <a:ext uri="{FF2B5EF4-FFF2-40B4-BE49-F238E27FC236}">
                  <a16:creationId xmlns:a16="http://schemas.microsoft.com/office/drawing/2014/main" id="{96A05FAA-7219-7848-B52F-84B79D33D6FE}"/>
                </a:ext>
              </a:extLst>
            </p:cNvPr>
            <p:cNvSpPr/>
            <p:nvPr/>
          </p:nvSpPr>
          <p:spPr>
            <a:xfrm>
              <a:off x="2030514" y="3434519"/>
              <a:ext cx="372476" cy="373894"/>
            </a:xfrm>
            <a:custGeom>
              <a:avLst/>
              <a:gdLst/>
              <a:ahLst/>
              <a:cxnLst/>
              <a:rect l="l" t="t" r="r" b="b"/>
              <a:pathLst>
                <a:path w="7356" h="7384" extrusionOk="0">
                  <a:moveTo>
                    <a:pt x="1503" y="1"/>
                  </a:moveTo>
                  <a:lnTo>
                    <a:pt x="1" y="5101"/>
                  </a:lnTo>
                  <a:lnTo>
                    <a:pt x="4797" y="7384"/>
                  </a:lnTo>
                  <a:lnTo>
                    <a:pt x="7355" y="3699"/>
                  </a:lnTo>
                  <a:cubicBezTo>
                    <a:pt x="4321" y="1"/>
                    <a:pt x="1503" y="1"/>
                    <a:pt x="1503"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303;p64">
              <a:extLst>
                <a:ext uri="{FF2B5EF4-FFF2-40B4-BE49-F238E27FC236}">
                  <a16:creationId xmlns:a16="http://schemas.microsoft.com/office/drawing/2014/main" id="{221FE7E9-DBC6-2049-B7B2-BA20586AD4DD}"/>
                </a:ext>
              </a:extLst>
            </p:cNvPr>
            <p:cNvSpPr/>
            <p:nvPr/>
          </p:nvSpPr>
          <p:spPr>
            <a:xfrm>
              <a:off x="2449728" y="3419178"/>
              <a:ext cx="414807" cy="496128"/>
            </a:xfrm>
            <a:custGeom>
              <a:avLst/>
              <a:gdLst/>
              <a:ahLst/>
              <a:cxnLst/>
              <a:rect l="l" t="t" r="r" b="b"/>
              <a:pathLst>
                <a:path w="8192" h="9798" extrusionOk="0">
                  <a:moveTo>
                    <a:pt x="6574" y="1"/>
                  </a:moveTo>
                  <a:lnTo>
                    <a:pt x="477" y="7484"/>
                  </a:lnTo>
                  <a:cubicBezTo>
                    <a:pt x="1" y="7918"/>
                    <a:pt x="593" y="9074"/>
                    <a:pt x="1170" y="9579"/>
                  </a:cubicBezTo>
                  <a:cubicBezTo>
                    <a:pt x="1300" y="9696"/>
                    <a:pt x="1607" y="9798"/>
                    <a:pt x="1965" y="9798"/>
                  </a:cubicBezTo>
                  <a:cubicBezTo>
                    <a:pt x="2445" y="9798"/>
                    <a:pt x="3017" y="9615"/>
                    <a:pt x="3381" y="9045"/>
                  </a:cubicBezTo>
                  <a:lnTo>
                    <a:pt x="8192" y="1041"/>
                  </a:lnTo>
                  <a:lnTo>
                    <a:pt x="6574" y="1"/>
                  </a:ln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304;p64">
              <a:extLst>
                <a:ext uri="{FF2B5EF4-FFF2-40B4-BE49-F238E27FC236}">
                  <a16:creationId xmlns:a16="http://schemas.microsoft.com/office/drawing/2014/main" id="{1F28FE6E-CD05-4D44-9C90-564FE4817F79}"/>
                </a:ext>
              </a:extLst>
            </p:cNvPr>
            <p:cNvSpPr/>
            <p:nvPr/>
          </p:nvSpPr>
          <p:spPr>
            <a:xfrm>
              <a:off x="2782555" y="3310008"/>
              <a:ext cx="127350" cy="142894"/>
            </a:xfrm>
            <a:custGeom>
              <a:avLst/>
              <a:gdLst/>
              <a:ahLst/>
              <a:cxnLst/>
              <a:rect l="l" t="t" r="r" b="b"/>
              <a:pathLst>
                <a:path w="2515" h="2822" extrusionOk="0">
                  <a:moveTo>
                    <a:pt x="2020" y="1"/>
                  </a:moveTo>
                  <a:cubicBezTo>
                    <a:pt x="1978" y="1"/>
                    <a:pt x="1936" y="7"/>
                    <a:pt x="1894" y="19"/>
                  </a:cubicBezTo>
                  <a:lnTo>
                    <a:pt x="565" y="423"/>
                  </a:lnTo>
                  <a:cubicBezTo>
                    <a:pt x="348" y="481"/>
                    <a:pt x="189" y="668"/>
                    <a:pt x="145" y="885"/>
                  </a:cubicBezTo>
                  <a:lnTo>
                    <a:pt x="1" y="2157"/>
                  </a:lnTo>
                  <a:lnTo>
                    <a:pt x="1605" y="2821"/>
                  </a:lnTo>
                  <a:cubicBezTo>
                    <a:pt x="2472" y="1882"/>
                    <a:pt x="1590" y="1174"/>
                    <a:pt x="1590" y="1174"/>
                  </a:cubicBezTo>
                  <a:lnTo>
                    <a:pt x="2226" y="828"/>
                  </a:lnTo>
                  <a:cubicBezTo>
                    <a:pt x="2443" y="712"/>
                    <a:pt x="2515" y="437"/>
                    <a:pt x="2399" y="221"/>
                  </a:cubicBezTo>
                  <a:cubicBezTo>
                    <a:pt x="2319" y="84"/>
                    <a:pt x="2176" y="1"/>
                    <a:pt x="2020" y="1"/>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305;p64">
              <a:extLst>
                <a:ext uri="{FF2B5EF4-FFF2-40B4-BE49-F238E27FC236}">
                  <a16:creationId xmlns:a16="http://schemas.microsoft.com/office/drawing/2014/main" id="{98FD577E-AA09-7946-B016-9D922C2FD86C}"/>
                </a:ext>
              </a:extLst>
            </p:cNvPr>
            <p:cNvSpPr/>
            <p:nvPr/>
          </p:nvSpPr>
          <p:spPr>
            <a:xfrm>
              <a:off x="2811113" y="3204026"/>
              <a:ext cx="120767" cy="132515"/>
            </a:xfrm>
            <a:custGeom>
              <a:avLst/>
              <a:gdLst/>
              <a:ahLst/>
              <a:cxnLst/>
              <a:rect l="l" t="t" r="r" b="b"/>
              <a:pathLst>
                <a:path w="2385" h="2617" extrusionOk="0">
                  <a:moveTo>
                    <a:pt x="2010" y="1"/>
                  </a:moveTo>
                  <a:cubicBezTo>
                    <a:pt x="1910" y="1"/>
                    <a:pt x="1812" y="45"/>
                    <a:pt x="1748" y="132"/>
                  </a:cubicBezTo>
                  <a:lnTo>
                    <a:pt x="1" y="2516"/>
                  </a:lnTo>
                  <a:lnTo>
                    <a:pt x="1214" y="2617"/>
                  </a:lnTo>
                  <a:lnTo>
                    <a:pt x="2312" y="494"/>
                  </a:lnTo>
                  <a:cubicBezTo>
                    <a:pt x="2384" y="349"/>
                    <a:pt x="2355" y="190"/>
                    <a:pt x="2240" y="89"/>
                  </a:cubicBezTo>
                  <a:cubicBezTo>
                    <a:pt x="2175" y="30"/>
                    <a:pt x="2092" y="1"/>
                    <a:pt x="2010" y="1"/>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310;p64">
              <a:extLst>
                <a:ext uri="{FF2B5EF4-FFF2-40B4-BE49-F238E27FC236}">
                  <a16:creationId xmlns:a16="http://schemas.microsoft.com/office/drawing/2014/main" id="{CBFEF8E4-3B75-5A42-93AE-9FF1D9D1E71A}"/>
                </a:ext>
              </a:extLst>
            </p:cNvPr>
            <p:cNvSpPr/>
            <p:nvPr/>
          </p:nvSpPr>
          <p:spPr>
            <a:xfrm>
              <a:off x="2812583" y="3302664"/>
              <a:ext cx="106893" cy="134135"/>
            </a:xfrm>
            <a:custGeom>
              <a:avLst/>
              <a:gdLst/>
              <a:ahLst/>
              <a:cxnLst/>
              <a:rect l="l" t="t" r="r" b="b"/>
              <a:pathLst>
                <a:path w="2111" h="2649" extrusionOk="0">
                  <a:moveTo>
                    <a:pt x="1626" y="0"/>
                  </a:moveTo>
                  <a:cubicBezTo>
                    <a:pt x="1585" y="0"/>
                    <a:pt x="1544" y="6"/>
                    <a:pt x="1503" y="19"/>
                  </a:cubicBezTo>
                  <a:lnTo>
                    <a:pt x="43" y="495"/>
                  </a:lnTo>
                  <a:cubicBezTo>
                    <a:pt x="15" y="510"/>
                    <a:pt x="1" y="539"/>
                    <a:pt x="15" y="568"/>
                  </a:cubicBezTo>
                  <a:cubicBezTo>
                    <a:pt x="30" y="582"/>
                    <a:pt x="43" y="597"/>
                    <a:pt x="72" y="597"/>
                  </a:cubicBezTo>
                  <a:lnTo>
                    <a:pt x="1532" y="120"/>
                  </a:lnTo>
                  <a:cubicBezTo>
                    <a:pt x="1565" y="109"/>
                    <a:pt x="1599" y="104"/>
                    <a:pt x="1633" y="104"/>
                  </a:cubicBezTo>
                  <a:cubicBezTo>
                    <a:pt x="1777" y="104"/>
                    <a:pt x="1919" y="199"/>
                    <a:pt x="1966" y="351"/>
                  </a:cubicBezTo>
                  <a:cubicBezTo>
                    <a:pt x="2008" y="481"/>
                    <a:pt x="1951" y="640"/>
                    <a:pt x="1850" y="727"/>
                  </a:cubicBezTo>
                  <a:lnTo>
                    <a:pt x="968" y="1275"/>
                  </a:lnTo>
                  <a:cubicBezTo>
                    <a:pt x="954" y="1275"/>
                    <a:pt x="939" y="1304"/>
                    <a:pt x="939" y="1319"/>
                  </a:cubicBezTo>
                  <a:cubicBezTo>
                    <a:pt x="954" y="1333"/>
                    <a:pt x="954" y="1348"/>
                    <a:pt x="968" y="1362"/>
                  </a:cubicBezTo>
                  <a:cubicBezTo>
                    <a:pt x="983" y="1362"/>
                    <a:pt x="1257" y="1493"/>
                    <a:pt x="1330" y="1796"/>
                  </a:cubicBezTo>
                  <a:cubicBezTo>
                    <a:pt x="1388" y="2027"/>
                    <a:pt x="1301" y="2287"/>
                    <a:pt x="1099" y="2576"/>
                  </a:cubicBezTo>
                  <a:cubicBezTo>
                    <a:pt x="1084" y="2591"/>
                    <a:pt x="1084" y="2620"/>
                    <a:pt x="1113" y="2634"/>
                  </a:cubicBezTo>
                  <a:cubicBezTo>
                    <a:pt x="1113" y="2649"/>
                    <a:pt x="1128" y="2649"/>
                    <a:pt x="1141" y="2649"/>
                  </a:cubicBezTo>
                  <a:cubicBezTo>
                    <a:pt x="1156" y="2649"/>
                    <a:pt x="1170" y="2634"/>
                    <a:pt x="1170" y="2634"/>
                  </a:cubicBezTo>
                  <a:cubicBezTo>
                    <a:pt x="1402" y="2316"/>
                    <a:pt x="1474" y="2027"/>
                    <a:pt x="1417" y="1767"/>
                  </a:cubicBezTo>
                  <a:cubicBezTo>
                    <a:pt x="1359" y="1522"/>
                    <a:pt x="1185" y="1377"/>
                    <a:pt x="1084" y="1319"/>
                  </a:cubicBezTo>
                  <a:lnTo>
                    <a:pt x="1908" y="799"/>
                  </a:lnTo>
                  <a:cubicBezTo>
                    <a:pt x="2052" y="684"/>
                    <a:pt x="2110" y="495"/>
                    <a:pt x="2052" y="322"/>
                  </a:cubicBezTo>
                  <a:cubicBezTo>
                    <a:pt x="1992" y="132"/>
                    <a:pt x="1816" y="0"/>
                    <a:pt x="1626"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311;p64">
              <a:extLst>
                <a:ext uri="{FF2B5EF4-FFF2-40B4-BE49-F238E27FC236}">
                  <a16:creationId xmlns:a16="http://schemas.microsoft.com/office/drawing/2014/main" id="{5C07ABA5-DCB3-7E4B-A1EF-C8CADF9AE847}"/>
                </a:ext>
              </a:extLst>
            </p:cNvPr>
            <p:cNvSpPr/>
            <p:nvPr/>
          </p:nvSpPr>
          <p:spPr>
            <a:xfrm>
              <a:off x="1661837" y="3411887"/>
              <a:ext cx="591882" cy="903442"/>
            </a:xfrm>
            <a:custGeom>
              <a:avLst/>
              <a:gdLst/>
              <a:ahLst/>
              <a:cxnLst/>
              <a:rect l="l" t="t" r="r" b="b"/>
              <a:pathLst>
                <a:path w="11689" h="17842" extrusionOk="0">
                  <a:moveTo>
                    <a:pt x="5953" y="0"/>
                  </a:moveTo>
                  <a:lnTo>
                    <a:pt x="5361" y="58"/>
                  </a:lnTo>
                  <a:cubicBezTo>
                    <a:pt x="4090" y="159"/>
                    <a:pt x="2832" y="448"/>
                    <a:pt x="1647" y="925"/>
                  </a:cubicBezTo>
                  <a:cubicBezTo>
                    <a:pt x="1358" y="1041"/>
                    <a:pt x="1085" y="1156"/>
                    <a:pt x="825" y="1301"/>
                  </a:cubicBezTo>
                  <a:cubicBezTo>
                    <a:pt x="0" y="1734"/>
                    <a:pt x="578" y="2659"/>
                    <a:pt x="694" y="3612"/>
                  </a:cubicBezTo>
                  <a:lnTo>
                    <a:pt x="998" y="16788"/>
                  </a:lnTo>
                  <a:cubicBezTo>
                    <a:pt x="998" y="16788"/>
                    <a:pt x="3428" y="17842"/>
                    <a:pt x="6375" y="17842"/>
                  </a:cubicBezTo>
                  <a:cubicBezTo>
                    <a:pt x="7928" y="17842"/>
                    <a:pt x="9623" y="17550"/>
                    <a:pt x="11183" y="16657"/>
                  </a:cubicBezTo>
                  <a:lnTo>
                    <a:pt x="11587" y="4031"/>
                  </a:lnTo>
                  <a:cubicBezTo>
                    <a:pt x="11689" y="2701"/>
                    <a:pt x="11140" y="954"/>
                    <a:pt x="9897" y="636"/>
                  </a:cubicBezTo>
                  <a:cubicBezTo>
                    <a:pt x="8322" y="260"/>
                    <a:pt x="6675" y="43"/>
                    <a:pt x="5953"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312;p64">
              <a:extLst>
                <a:ext uri="{FF2B5EF4-FFF2-40B4-BE49-F238E27FC236}">
                  <a16:creationId xmlns:a16="http://schemas.microsoft.com/office/drawing/2014/main" id="{6834D42A-5808-3B43-BC17-7BD6D6F3CBCE}"/>
                </a:ext>
              </a:extLst>
            </p:cNvPr>
            <p:cNvSpPr/>
            <p:nvPr/>
          </p:nvSpPr>
          <p:spPr>
            <a:xfrm>
              <a:off x="1844733" y="3411835"/>
              <a:ext cx="237837" cy="120767"/>
            </a:xfrm>
            <a:custGeom>
              <a:avLst/>
              <a:gdLst/>
              <a:ahLst/>
              <a:cxnLst/>
              <a:rect l="l" t="t" r="r" b="b"/>
              <a:pathLst>
                <a:path w="4697" h="2385" extrusionOk="0">
                  <a:moveTo>
                    <a:pt x="2271" y="1"/>
                  </a:moveTo>
                  <a:cubicBezTo>
                    <a:pt x="1999" y="1"/>
                    <a:pt x="979" y="22"/>
                    <a:pt x="0" y="319"/>
                  </a:cubicBezTo>
                  <a:lnTo>
                    <a:pt x="3685" y="2385"/>
                  </a:lnTo>
                  <a:cubicBezTo>
                    <a:pt x="4566" y="1113"/>
                    <a:pt x="4696" y="304"/>
                    <a:pt x="4696" y="304"/>
                  </a:cubicBezTo>
                  <a:cubicBezTo>
                    <a:pt x="4696" y="304"/>
                    <a:pt x="3757" y="59"/>
                    <a:pt x="2341" y="1"/>
                  </a:cubicBezTo>
                  <a:cubicBezTo>
                    <a:pt x="2341" y="1"/>
                    <a:pt x="2316" y="1"/>
                    <a:pt x="2271" y="1"/>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313;p64">
              <a:extLst>
                <a:ext uri="{FF2B5EF4-FFF2-40B4-BE49-F238E27FC236}">
                  <a16:creationId xmlns:a16="http://schemas.microsoft.com/office/drawing/2014/main" id="{ECB2FFCD-A81C-AE4C-A795-988631243F35}"/>
                </a:ext>
              </a:extLst>
            </p:cNvPr>
            <p:cNvSpPr/>
            <p:nvPr/>
          </p:nvSpPr>
          <p:spPr>
            <a:xfrm>
              <a:off x="2239740" y="3645216"/>
              <a:ext cx="10330" cy="152211"/>
            </a:xfrm>
            <a:custGeom>
              <a:avLst/>
              <a:gdLst/>
              <a:ahLst/>
              <a:cxnLst/>
              <a:rect l="l" t="t" r="r" b="b"/>
              <a:pathLst>
                <a:path w="204" h="3006" extrusionOk="0">
                  <a:moveTo>
                    <a:pt x="131" y="0"/>
                  </a:moveTo>
                  <a:cubicBezTo>
                    <a:pt x="103" y="0"/>
                    <a:pt x="74" y="29"/>
                    <a:pt x="74" y="73"/>
                  </a:cubicBezTo>
                  <a:lnTo>
                    <a:pt x="1" y="2934"/>
                  </a:lnTo>
                  <a:cubicBezTo>
                    <a:pt x="1" y="2977"/>
                    <a:pt x="30" y="3005"/>
                    <a:pt x="59" y="3005"/>
                  </a:cubicBezTo>
                  <a:cubicBezTo>
                    <a:pt x="88" y="3005"/>
                    <a:pt x="116" y="2977"/>
                    <a:pt x="116" y="2934"/>
                  </a:cubicBezTo>
                  <a:lnTo>
                    <a:pt x="203" y="73"/>
                  </a:lnTo>
                  <a:cubicBezTo>
                    <a:pt x="203" y="29"/>
                    <a:pt x="174" y="0"/>
                    <a:pt x="131" y="0"/>
                  </a:cubicBezTo>
                  <a:close/>
                </a:path>
              </a:pathLst>
            </a:custGeom>
            <a:solidFill>
              <a:srgbClr val="1717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314;p64">
              <a:extLst>
                <a:ext uri="{FF2B5EF4-FFF2-40B4-BE49-F238E27FC236}">
                  <a16:creationId xmlns:a16="http://schemas.microsoft.com/office/drawing/2014/main" id="{0F16B843-6E78-4340-8436-DDC3C038027A}"/>
                </a:ext>
              </a:extLst>
            </p:cNvPr>
            <p:cNvSpPr/>
            <p:nvPr/>
          </p:nvSpPr>
          <p:spPr>
            <a:xfrm>
              <a:off x="1318779" y="3783500"/>
              <a:ext cx="338703" cy="451366"/>
            </a:xfrm>
            <a:custGeom>
              <a:avLst/>
              <a:gdLst/>
              <a:ahLst/>
              <a:cxnLst/>
              <a:rect l="l" t="t" r="r" b="b"/>
              <a:pathLst>
                <a:path w="6689" h="8914" extrusionOk="0">
                  <a:moveTo>
                    <a:pt x="1821" y="1"/>
                  </a:moveTo>
                  <a:lnTo>
                    <a:pt x="0" y="3453"/>
                  </a:lnTo>
                  <a:lnTo>
                    <a:pt x="5375" y="8914"/>
                  </a:lnTo>
                  <a:lnTo>
                    <a:pt x="6689" y="7426"/>
                  </a:lnTo>
                  <a:lnTo>
                    <a:pt x="1821" y="1"/>
                  </a:ln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315;p64">
              <a:extLst>
                <a:ext uri="{FF2B5EF4-FFF2-40B4-BE49-F238E27FC236}">
                  <a16:creationId xmlns:a16="http://schemas.microsoft.com/office/drawing/2014/main" id="{98842C6F-E143-174D-80FB-C2FD1556BB83}"/>
                </a:ext>
              </a:extLst>
            </p:cNvPr>
            <p:cNvSpPr/>
            <p:nvPr/>
          </p:nvSpPr>
          <p:spPr>
            <a:xfrm>
              <a:off x="1590895" y="4067416"/>
              <a:ext cx="306548" cy="237785"/>
            </a:xfrm>
            <a:custGeom>
              <a:avLst/>
              <a:gdLst/>
              <a:ahLst/>
              <a:cxnLst/>
              <a:rect l="l" t="t" r="r" b="b"/>
              <a:pathLst>
                <a:path w="6054" h="4696" extrusionOk="0">
                  <a:moveTo>
                    <a:pt x="3539" y="1"/>
                  </a:moveTo>
                  <a:cubicBezTo>
                    <a:pt x="3452" y="1"/>
                    <a:pt x="3365" y="30"/>
                    <a:pt x="3295" y="86"/>
                  </a:cubicBezTo>
                  <a:lnTo>
                    <a:pt x="1243" y="1762"/>
                  </a:lnTo>
                  <a:lnTo>
                    <a:pt x="1" y="3307"/>
                  </a:lnTo>
                  <a:cubicBezTo>
                    <a:pt x="772" y="3999"/>
                    <a:pt x="1360" y="4211"/>
                    <a:pt x="1789" y="4211"/>
                  </a:cubicBezTo>
                  <a:cubicBezTo>
                    <a:pt x="1987" y="4211"/>
                    <a:pt x="2151" y="4166"/>
                    <a:pt x="2283" y="4102"/>
                  </a:cubicBezTo>
                  <a:cubicBezTo>
                    <a:pt x="2341" y="4131"/>
                    <a:pt x="2384" y="4145"/>
                    <a:pt x="2442" y="4160"/>
                  </a:cubicBezTo>
                  <a:lnTo>
                    <a:pt x="4161" y="4665"/>
                  </a:lnTo>
                  <a:cubicBezTo>
                    <a:pt x="4206" y="4686"/>
                    <a:pt x="4254" y="4696"/>
                    <a:pt x="4300" y="4696"/>
                  </a:cubicBezTo>
                  <a:cubicBezTo>
                    <a:pt x="4418" y="4696"/>
                    <a:pt x="4533" y="4631"/>
                    <a:pt x="4595" y="4507"/>
                  </a:cubicBezTo>
                  <a:cubicBezTo>
                    <a:pt x="4653" y="4391"/>
                    <a:pt x="4667" y="4203"/>
                    <a:pt x="4335" y="4029"/>
                  </a:cubicBezTo>
                  <a:lnTo>
                    <a:pt x="4335" y="4029"/>
                  </a:lnTo>
                  <a:lnTo>
                    <a:pt x="4667" y="4203"/>
                  </a:lnTo>
                  <a:cubicBezTo>
                    <a:pt x="4713" y="4226"/>
                    <a:pt x="4761" y="4237"/>
                    <a:pt x="4807" y="4237"/>
                  </a:cubicBezTo>
                  <a:cubicBezTo>
                    <a:pt x="4934" y="4237"/>
                    <a:pt x="5052" y="4156"/>
                    <a:pt x="5115" y="4029"/>
                  </a:cubicBezTo>
                  <a:cubicBezTo>
                    <a:pt x="5187" y="3885"/>
                    <a:pt x="5100" y="3682"/>
                    <a:pt x="4898" y="3553"/>
                  </a:cubicBezTo>
                  <a:lnTo>
                    <a:pt x="4898" y="3553"/>
                  </a:lnTo>
                  <a:lnTo>
                    <a:pt x="5158" y="3654"/>
                  </a:lnTo>
                  <a:cubicBezTo>
                    <a:pt x="5204" y="3675"/>
                    <a:pt x="5252" y="3685"/>
                    <a:pt x="5299" y="3685"/>
                  </a:cubicBezTo>
                  <a:cubicBezTo>
                    <a:pt x="5443" y="3685"/>
                    <a:pt x="5576" y="3590"/>
                    <a:pt x="5620" y="3437"/>
                  </a:cubicBezTo>
                  <a:cubicBezTo>
                    <a:pt x="5693" y="3264"/>
                    <a:pt x="5591" y="3062"/>
                    <a:pt x="5433" y="2989"/>
                  </a:cubicBezTo>
                  <a:lnTo>
                    <a:pt x="5071" y="2787"/>
                  </a:lnTo>
                  <a:lnTo>
                    <a:pt x="5504" y="2902"/>
                  </a:lnTo>
                  <a:cubicBezTo>
                    <a:pt x="5545" y="2917"/>
                    <a:pt x="5588" y="2924"/>
                    <a:pt x="5629" y="2924"/>
                  </a:cubicBezTo>
                  <a:cubicBezTo>
                    <a:pt x="5793" y="2924"/>
                    <a:pt x="5950" y="2816"/>
                    <a:pt x="5996" y="2642"/>
                  </a:cubicBezTo>
                  <a:cubicBezTo>
                    <a:pt x="6053" y="2455"/>
                    <a:pt x="5953" y="2253"/>
                    <a:pt x="5793" y="2166"/>
                  </a:cubicBezTo>
                  <a:lnTo>
                    <a:pt x="3699" y="1068"/>
                  </a:lnTo>
                  <a:lnTo>
                    <a:pt x="3915" y="591"/>
                  </a:lnTo>
                  <a:cubicBezTo>
                    <a:pt x="3988" y="417"/>
                    <a:pt x="3944" y="215"/>
                    <a:pt x="3800" y="100"/>
                  </a:cubicBezTo>
                  <a:cubicBezTo>
                    <a:pt x="3725" y="33"/>
                    <a:pt x="3632" y="1"/>
                    <a:pt x="3539" y="1"/>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316;p64">
              <a:extLst>
                <a:ext uri="{FF2B5EF4-FFF2-40B4-BE49-F238E27FC236}">
                  <a16:creationId xmlns:a16="http://schemas.microsoft.com/office/drawing/2014/main" id="{2BB02DB0-0448-374C-AE9B-B28A0D1773A7}"/>
                </a:ext>
              </a:extLst>
            </p:cNvPr>
            <p:cNvSpPr/>
            <p:nvPr/>
          </p:nvSpPr>
          <p:spPr>
            <a:xfrm>
              <a:off x="1788426" y="4178965"/>
              <a:ext cx="67345" cy="34736"/>
            </a:xfrm>
            <a:custGeom>
              <a:avLst/>
              <a:gdLst/>
              <a:ahLst/>
              <a:cxnLst/>
              <a:rect l="l" t="t" r="r" b="b"/>
              <a:pathLst>
                <a:path w="1330" h="686" extrusionOk="0">
                  <a:moveTo>
                    <a:pt x="48" y="0"/>
                  </a:moveTo>
                  <a:cubicBezTo>
                    <a:pt x="29" y="0"/>
                    <a:pt x="14" y="10"/>
                    <a:pt x="14" y="21"/>
                  </a:cubicBezTo>
                  <a:cubicBezTo>
                    <a:pt x="0" y="35"/>
                    <a:pt x="14" y="64"/>
                    <a:pt x="29" y="79"/>
                  </a:cubicBezTo>
                  <a:lnTo>
                    <a:pt x="1257" y="670"/>
                  </a:lnTo>
                  <a:cubicBezTo>
                    <a:pt x="1272" y="685"/>
                    <a:pt x="1272" y="685"/>
                    <a:pt x="1286" y="685"/>
                  </a:cubicBezTo>
                  <a:cubicBezTo>
                    <a:pt x="1301" y="685"/>
                    <a:pt x="1315" y="670"/>
                    <a:pt x="1315" y="657"/>
                  </a:cubicBezTo>
                  <a:cubicBezTo>
                    <a:pt x="1330" y="642"/>
                    <a:pt x="1315" y="613"/>
                    <a:pt x="1301" y="599"/>
                  </a:cubicBezTo>
                  <a:lnTo>
                    <a:pt x="72" y="6"/>
                  </a:lnTo>
                  <a:cubicBezTo>
                    <a:pt x="64" y="2"/>
                    <a:pt x="55" y="0"/>
                    <a:pt x="48" y="0"/>
                  </a:cubicBezTo>
                  <a:close/>
                </a:path>
              </a:pathLst>
            </a:custGeom>
            <a:solidFill>
              <a:srgbClr val="1717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317;p64">
              <a:extLst>
                <a:ext uri="{FF2B5EF4-FFF2-40B4-BE49-F238E27FC236}">
                  <a16:creationId xmlns:a16="http://schemas.microsoft.com/office/drawing/2014/main" id="{CE175744-A4BB-EF4B-900C-6F239A4458A7}"/>
                </a:ext>
              </a:extLst>
            </p:cNvPr>
            <p:cNvSpPr/>
            <p:nvPr/>
          </p:nvSpPr>
          <p:spPr>
            <a:xfrm>
              <a:off x="1773791" y="4217703"/>
              <a:ext cx="65117" cy="30332"/>
            </a:xfrm>
            <a:custGeom>
              <a:avLst/>
              <a:gdLst/>
              <a:ahLst/>
              <a:cxnLst/>
              <a:rect l="l" t="t" r="r" b="b"/>
              <a:pathLst>
                <a:path w="1286" h="599" extrusionOk="0">
                  <a:moveTo>
                    <a:pt x="47" y="1"/>
                  </a:moveTo>
                  <a:cubicBezTo>
                    <a:pt x="29" y="1"/>
                    <a:pt x="14" y="11"/>
                    <a:pt x="14" y="21"/>
                  </a:cubicBezTo>
                  <a:cubicBezTo>
                    <a:pt x="0" y="50"/>
                    <a:pt x="14" y="79"/>
                    <a:pt x="29" y="79"/>
                  </a:cubicBezTo>
                  <a:lnTo>
                    <a:pt x="1214" y="599"/>
                  </a:lnTo>
                  <a:lnTo>
                    <a:pt x="1243" y="599"/>
                  </a:lnTo>
                  <a:cubicBezTo>
                    <a:pt x="1257" y="599"/>
                    <a:pt x="1272" y="585"/>
                    <a:pt x="1272" y="570"/>
                  </a:cubicBezTo>
                  <a:cubicBezTo>
                    <a:pt x="1286" y="556"/>
                    <a:pt x="1272" y="527"/>
                    <a:pt x="1257" y="512"/>
                  </a:cubicBezTo>
                  <a:lnTo>
                    <a:pt x="72" y="7"/>
                  </a:lnTo>
                  <a:cubicBezTo>
                    <a:pt x="64" y="3"/>
                    <a:pt x="55" y="1"/>
                    <a:pt x="47" y="1"/>
                  </a:cubicBezTo>
                  <a:close/>
                </a:path>
              </a:pathLst>
            </a:custGeom>
            <a:solidFill>
              <a:srgbClr val="1717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318;p64">
              <a:extLst>
                <a:ext uri="{FF2B5EF4-FFF2-40B4-BE49-F238E27FC236}">
                  <a16:creationId xmlns:a16="http://schemas.microsoft.com/office/drawing/2014/main" id="{A1D7E5AA-4C76-A046-A9BE-B54BF24B43DB}"/>
                </a:ext>
              </a:extLst>
            </p:cNvPr>
            <p:cNvSpPr/>
            <p:nvPr/>
          </p:nvSpPr>
          <p:spPr>
            <a:xfrm>
              <a:off x="1762804" y="4250920"/>
              <a:ext cx="55650" cy="24913"/>
            </a:xfrm>
            <a:custGeom>
              <a:avLst/>
              <a:gdLst/>
              <a:ahLst/>
              <a:cxnLst/>
              <a:rect l="l" t="t" r="r" b="b"/>
              <a:pathLst>
                <a:path w="1099" h="492" extrusionOk="0">
                  <a:moveTo>
                    <a:pt x="58" y="1"/>
                  </a:moveTo>
                  <a:cubicBezTo>
                    <a:pt x="44" y="1"/>
                    <a:pt x="15" y="1"/>
                    <a:pt x="0" y="30"/>
                  </a:cubicBezTo>
                  <a:cubicBezTo>
                    <a:pt x="0" y="45"/>
                    <a:pt x="15" y="73"/>
                    <a:pt x="29" y="73"/>
                  </a:cubicBezTo>
                  <a:lnTo>
                    <a:pt x="1040" y="492"/>
                  </a:lnTo>
                  <a:lnTo>
                    <a:pt x="1055" y="492"/>
                  </a:lnTo>
                  <a:cubicBezTo>
                    <a:pt x="1069" y="492"/>
                    <a:pt x="1084" y="478"/>
                    <a:pt x="1084" y="463"/>
                  </a:cubicBezTo>
                  <a:cubicBezTo>
                    <a:pt x="1098" y="449"/>
                    <a:pt x="1084" y="420"/>
                    <a:pt x="1069" y="420"/>
                  </a:cubicBezTo>
                  <a:lnTo>
                    <a:pt x="58" y="1"/>
                  </a:lnTo>
                  <a:close/>
                </a:path>
              </a:pathLst>
            </a:custGeom>
            <a:solidFill>
              <a:srgbClr val="1717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319;p64">
              <a:extLst>
                <a:ext uri="{FF2B5EF4-FFF2-40B4-BE49-F238E27FC236}">
                  <a16:creationId xmlns:a16="http://schemas.microsoft.com/office/drawing/2014/main" id="{DD27A4CD-5AF2-0341-98A4-222869507BB5}"/>
                </a:ext>
              </a:extLst>
            </p:cNvPr>
            <p:cNvSpPr/>
            <p:nvPr/>
          </p:nvSpPr>
          <p:spPr>
            <a:xfrm>
              <a:off x="1282170" y="3503942"/>
              <a:ext cx="515775" cy="482812"/>
            </a:xfrm>
            <a:custGeom>
              <a:avLst/>
              <a:gdLst/>
              <a:ahLst/>
              <a:cxnLst/>
              <a:rect l="l" t="t" r="r" b="b"/>
              <a:pathLst>
                <a:path w="10186" h="9535" extrusionOk="0">
                  <a:moveTo>
                    <a:pt x="7978" y="1"/>
                  </a:moveTo>
                  <a:cubicBezTo>
                    <a:pt x="7438" y="1"/>
                    <a:pt x="6901" y="232"/>
                    <a:pt x="6516" y="681"/>
                  </a:cubicBezTo>
                  <a:lnTo>
                    <a:pt x="694" y="6576"/>
                  </a:lnTo>
                  <a:cubicBezTo>
                    <a:pt x="1" y="7371"/>
                    <a:pt x="145" y="8627"/>
                    <a:pt x="1012" y="9234"/>
                  </a:cubicBezTo>
                  <a:cubicBezTo>
                    <a:pt x="1300" y="9436"/>
                    <a:pt x="1629" y="9534"/>
                    <a:pt x="1957" y="9534"/>
                  </a:cubicBezTo>
                  <a:cubicBezTo>
                    <a:pt x="2403" y="9534"/>
                    <a:pt x="2846" y="9352"/>
                    <a:pt x="3179" y="9003"/>
                  </a:cubicBezTo>
                  <a:lnTo>
                    <a:pt x="9377" y="3470"/>
                  </a:lnTo>
                  <a:cubicBezTo>
                    <a:pt x="10186" y="2603"/>
                    <a:pt x="10114" y="1201"/>
                    <a:pt x="9203" y="450"/>
                  </a:cubicBezTo>
                  <a:cubicBezTo>
                    <a:pt x="8844" y="148"/>
                    <a:pt x="8410" y="1"/>
                    <a:pt x="7978" y="1"/>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320;p64">
              <a:extLst>
                <a:ext uri="{FF2B5EF4-FFF2-40B4-BE49-F238E27FC236}">
                  <a16:creationId xmlns:a16="http://schemas.microsoft.com/office/drawing/2014/main" id="{4976F11D-F2E1-A64C-8D08-65A55E8C6BF4}"/>
                </a:ext>
              </a:extLst>
            </p:cNvPr>
            <p:cNvSpPr/>
            <p:nvPr/>
          </p:nvSpPr>
          <p:spPr>
            <a:xfrm>
              <a:off x="1481169" y="3451382"/>
              <a:ext cx="338044" cy="387768"/>
            </a:xfrm>
            <a:custGeom>
              <a:avLst/>
              <a:gdLst/>
              <a:ahLst/>
              <a:cxnLst/>
              <a:rect l="l" t="t" r="r" b="b"/>
              <a:pathLst>
                <a:path w="6676" h="7658" extrusionOk="0">
                  <a:moveTo>
                    <a:pt x="5577" y="0"/>
                  </a:moveTo>
                  <a:cubicBezTo>
                    <a:pt x="5577" y="0"/>
                    <a:pt x="3092" y="506"/>
                    <a:pt x="1" y="4335"/>
                  </a:cubicBezTo>
                  <a:lnTo>
                    <a:pt x="2948" y="7657"/>
                  </a:lnTo>
                  <a:lnTo>
                    <a:pt x="6675" y="4884"/>
                  </a:lnTo>
                  <a:lnTo>
                    <a:pt x="5577"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321;p64">
              <a:extLst>
                <a:ext uri="{FF2B5EF4-FFF2-40B4-BE49-F238E27FC236}">
                  <a16:creationId xmlns:a16="http://schemas.microsoft.com/office/drawing/2014/main" id="{ACCFAF75-3259-AD4C-9348-E40DD1E2255B}"/>
                </a:ext>
              </a:extLst>
            </p:cNvPr>
            <p:cNvSpPr/>
            <p:nvPr/>
          </p:nvSpPr>
          <p:spPr>
            <a:xfrm>
              <a:off x="1697687" y="3708053"/>
              <a:ext cx="109069" cy="82030"/>
            </a:xfrm>
            <a:custGeom>
              <a:avLst/>
              <a:gdLst/>
              <a:ahLst/>
              <a:cxnLst/>
              <a:rect l="l" t="t" r="r" b="b"/>
              <a:pathLst>
                <a:path w="2154" h="1620" extrusionOk="0">
                  <a:moveTo>
                    <a:pt x="2075" y="1"/>
                  </a:moveTo>
                  <a:cubicBezTo>
                    <a:pt x="2062" y="1"/>
                    <a:pt x="2049" y="6"/>
                    <a:pt x="2037" y="17"/>
                  </a:cubicBezTo>
                  <a:lnTo>
                    <a:pt x="30" y="1504"/>
                  </a:lnTo>
                  <a:cubicBezTo>
                    <a:pt x="1" y="1519"/>
                    <a:pt x="1" y="1562"/>
                    <a:pt x="15" y="1591"/>
                  </a:cubicBezTo>
                  <a:cubicBezTo>
                    <a:pt x="30" y="1606"/>
                    <a:pt x="44" y="1620"/>
                    <a:pt x="73" y="1620"/>
                  </a:cubicBezTo>
                  <a:cubicBezTo>
                    <a:pt x="88" y="1620"/>
                    <a:pt x="88" y="1606"/>
                    <a:pt x="101" y="1606"/>
                  </a:cubicBezTo>
                  <a:lnTo>
                    <a:pt x="2110" y="117"/>
                  </a:lnTo>
                  <a:cubicBezTo>
                    <a:pt x="2139" y="89"/>
                    <a:pt x="2153" y="46"/>
                    <a:pt x="2124" y="31"/>
                  </a:cubicBezTo>
                  <a:cubicBezTo>
                    <a:pt x="2116" y="13"/>
                    <a:pt x="2096" y="1"/>
                    <a:pt x="2075" y="1"/>
                  </a:cubicBezTo>
                  <a:close/>
                </a:path>
              </a:pathLst>
            </a:custGeom>
            <a:solidFill>
              <a:srgbClr val="1717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322;p64">
              <a:extLst>
                <a:ext uri="{FF2B5EF4-FFF2-40B4-BE49-F238E27FC236}">
                  <a16:creationId xmlns:a16="http://schemas.microsoft.com/office/drawing/2014/main" id="{AE3D4053-FABD-5C4A-B2D4-6B19347B16D4}"/>
                </a:ext>
              </a:extLst>
            </p:cNvPr>
            <p:cNvSpPr/>
            <p:nvPr/>
          </p:nvSpPr>
          <p:spPr>
            <a:xfrm>
              <a:off x="1748676" y="2853071"/>
              <a:ext cx="426757" cy="358399"/>
            </a:xfrm>
            <a:custGeom>
              <a:avLst/>
              <a:gdLst/>
              <a:ahLst/>
              <a:cxnLst/>
              <a:rect l="l" t="t" r="r" b="b"/>
              <a:pathLst>
                <a:path w="8428" h="7078" extrusionOk="0">
                  <a:moveTo>
                    <a:pt x="4022" y="1"/>
                  </a:moveTo>
                  <a:cubicBezTo>
                    <a:pt x="1756" y="1"/>
                    <a:pt x="0" y="1347"/>
                    <a:pt x="713" y="3711"/>
                  </a:cubicBezTo>
                  <a:cubicBezTo>
                    <a:pt x="1248" y="5489"/>
                    <a:pt x="2475" y="7078"/>
                    <a:pt x="4469" y="7078"/>
                  </a:cubicBezTo>
                  <a:cubicBezTo>
                    <a:pt x="6463" y="7078"/>
                    <a:pt x="8052" y="4997"/>
                    <a:pt x="8240" y="3148"/>
                  </a:cubicBezTo>
                  <a:cubicBezTo>
                    <a:pt x="8427" y="1154"/>
                    <a:pt x="6333" y="317"/>
                    <a:pt x="5105" y="99"/>
                  </a:cubicBezTo>
                  <a:cubicBezTo>
                    <a:pt x="4736" y="33"/>
                    <a:pt x="4373" y="1"/>
                    <a:pt x="4022"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323;p64">
              <a:extLst>
                <a:ext uri="{FF2B5EF4-FFF2-40B4-BE49-F238E27FC236}">
                  <a16:creationId xmlns:a16="http://schemas.microsoft.com/office/drawing/2014/main" id="{6D256693-EEF0-7047-BED7-83B0BDB267A4}"/>
                </a:ext>
              </a:extLst>
            </p:cNvPr>
            <p:cNvSpPr/>
            <p:nvPr/>
          </p:nvSpPr>
          <p:spPr>
            <a:xfrm>
              <a:off x="1897394" y="3177038"/>
              <a:ext cx="142743" cy="277333"/>
            </a:xfrm>
            <a:custGeom>
              <a:avLst/>
              <a:gdLst/>
              <a:ahLst/>
              <a:cxnLst/>
              <a:rect l="l" t="t" r="r" b="b"/>
              <a:pathLst>
                <a:path w="2819" h="5477" extrusionOk="0">
                  <a:moveTo>
                    <a:pt x="536" y="0"/>
                  </a:moveTo>
                  <a:lnTo>
                    <a:pt x="0" y="5461"/>
                  </a:lnTo>
                  <a:lnTo>
                    <a:pt x="2818" y="5476"/>
                  </a:lnTo>
                  <a:lnTo>
                    <a:pt x="2818" y="5476"/>
                  </a:lnTo>
                  <a:lnTo>
                    <a:pt x="2674" y="578"/>
                  </a:lnTo>
                  <a:lnTo>
                    <a:pt x="536" y="0"/>
                  </a:ln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324;p64">
              <a:extLst>
                <a:ext uri="{FF2B5EF4-FFF2-40B4-BE49-F238E27FC236}">
                  <a16:creationId xmlns:a16="http://schemas.microsoft.com/office/drawing/2014/main" id="{5DC71E76-5BEF-FB4E-8002-8CF6FB0CBBB4}"/>
                </a:ext>
              </a:extLst>
            </p:cNvPr>
            <p:cNvSpPr/>
            <p:nvPr/>
          </p:nvSpPr>
          <p:spPr>
            <a:xfrm>
              <a:off x="1944231" y="3223826"/>
              <a:ext cx="93676" cy="147147"/>
            </a:xfrm>
            <a:custGeom>
              <a:avLst/>
              <a:gdLst/>
              <a:ahLst/>
              <a:cxnLst/>
              <a:rect l="l" t="t" r="r" b="b"/>
              <a:pathLst>
                <a:path w="1850" h="2906" extrusionOk="0">
                  <a:moveTo>
                    <a:pt x="1749" y="1"/>
                  </a:moveTo>
                  <a:lnTo>
                    <a:pt x="0" y="709"/>
                  </a:lnTo>
                  <a:lnTo>
                    <a:pt x="1849" y="2905"/>
                  </a:lnTo>
                  <a:lnTo>
                    <a:pt x="1749" y="1"/>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325;p64">
              <a:extLst>
                <a:ext uri="{FF2B5EF4-FFF2-40B4-BE49-F238E27FC236}">
                  <a16:creationId xmlns:a16="http://schemas.microsoft.com/office/drawing/2014/main" id="{E00856CD-656E-9D4E-830A-5CDBBF75170C}"/>
                </a:ext>
              </a:extLst>
            </p:cNvPr>
            <p:cNvSpPr/>
            <p:nvPr/>
          </p:nvSpPr>
          <p:spPr>
            <a:xfrm>
              <a:off x="1798654" y="2902289"/>
              <a:ext cx="357742" cy="393694"/>
            </a:xfrm>
            <a:custGeom>
              <a:avLst/>
              <a:gdLst/>
              <a:ahLst/>
              <a:cxnLst/>
              <a:rect l="l" t="t" r="r" b="b"/>
              <a:pathLst>
                <a:path w="7065" h="7775" extrusionOk="0">
                  <a:moveTo>
                    <a:pt x="4025" y="0"/>
                  </a:moveTo>
                  <a:cubicBezTo>
                    <a:pt x="3654" y="0"/>
                    <a:pt x="3281" y="52"/>
                    <a:pt x="2919" y="154"/>
                  </a:cubicBezTo>
                  <a:cubicBezTo>
                    <a:pt x="1" y="948"/>
                    <a:pt x="1301" y="4010"/>
                    <a:pt x="1301" y="4010"/>
                  </a:cubicBezTo>
                  <a:lnTo>
                    <a:pt x="1777" y="5383"/>
                  </a:lnTo>
                  <a:cubicBezTo>
                    <a:pt x="1879" y="5875"/>
                    <a:pt x="2283" y="6900"/>
                    <a:pt x="2702" y="7146"/>
                  </a:cubicBezTo>
                  <a:cubicBezTo>
                    <a:pt x="3401" y="7554"/>
                    <a:pt x="3940" y="7774"/>
                    <a:pt x="4484" y="7774"/>
                  </a:cubicBezTo>
                  <a:cubicBezTo>
                    <a:pt x="4806" y="7774"/>
                    <a:pt x="5130" y="7697"/>
                    <a:pt x="5491" y="7536"/>
                  </a:cubicBezTo>
                  <a:cubicBezTo>
                    <a:pt x="6762" y="6958"/>
                    <a:pt x="7065" y="4892"/>
                    <a:pt x="6849" y="2335"/>
                  </a:cubicBezTo>
                  <a:cubicBezTo>
                    <a:pt x="6718" y="789"/>
                    <a:pt x="5649" y="254"/>
                    <a:pt x="4811" y="81"/>
                  </a:cubicBezTo>
                  <a:cubicBezTo>
                    <a:pt x="4553" y="27"/>
                    <a:pt x="4289" y="0"/>
                    <a:pt x="4025" y="0"/>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326;p64">
              <a:extLst>
                <a:ext uri="{FF2B5EF4-FFF2-40B4-BE49-F238E27FC236}">
                  <a16:creationId xmlns:a16="http://schemas.microsoft.com/office/drawing/2014/main" id="{40338FCD-CBE5-494F-9B0C-DD8DB9CBA855}"/>
                </a:ext>
              </a:extLst>
            </p:cNvPr>
            <p:cNvSpPr/>
            <p:nvPr/>
          </p:nvSpPr>
          <p:spPr>
            <a:xfrm>
              <a:off x="1810350" y="2940772"/>
              <a:ext cx="142691" cy="202644"/>
            </a:xfrm>
            <a:custGeom>
              <a:avLst/>
              <a:gdLst/>
              <a:ahLst/>
              <a:cxnLst/>
              <a:rect l="l" t="t" r="r" b="b"/>
              <a:pathLst>
                <a:path w="2818" h="4002" extrusionOk="0">
                  <a:moveTo>
                    <a:pt x="997" y="0"/>
                  </a:moveTo>
                  <a:lnTo>
                    <a:pt x="1" y="1936"/>
                  </a:lnTo>
                  <a:lnTo>
                    <a:pt x="521" y="3554"/>
                  </a:lnTo>
                  <a:lnTo>
                    <a:pt x="1575" y="4002"/>
                  </a:lnTo>
                  <a:cubicBezTo>
                    <a:pt x="1575" y="4002"/>
                    <a:pt x="2817" y="101"/>
                    <a:pt x="997"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327;p64">
              <a:extLst>
                <a:ext uri="{FF2B5EF4-FFF2-40B4-BE49-F238E27FC236}">
                  <a16:creationId xmlns:a16="http://schemas.microsoft.com/office/drawing/2014/main" id="{6A61F88C-6E82-3C4C-9D5A-CE97967E8964}"/>
                </a:ext>
              </a:extLst>
            </p:cNvPr>
            <p:cNvSpPr/>
            <p:nvPr/>
          </p:nvSpPr>
          <p:spPr>
            <a:xfrm>
              <a:off x="1781082" y="3103819"/>
              <a:ext cx="127350" cy="103297"/>
            </a:xfrm>
            <a:custGeom>
              <a:avLst/>
              <a:gdLst/>
              <a:ahLst/>
              <a:cxnLst/>
              <a:rect l="l" t="t" r="r" b="b"/>
              <a:pathLst>
                <a:path w="2515" h="2040" extrusionOk="0">
                  <a:moveTo>
                    <a:pt x="1235" y="1"/>
                  </a:moveTo>
                  <a:cubicBezTo>
                    <a:pt x="1120" y="1"/>
                    <a:pt x="997" y="36"/>
                    <a:pt x="868" y="117"/>
                  </a:cubicBezTo>
                  <a:cubicBezTo>
                    <a:pt x="1" y="637"/>
                    <a:pt x="1055" y="2024"/>
                    <a:pt x="2009" y="2039"/>
                  </a:cubicBezTo>
                  <a:cubicBezTo>
                    <a:pt x="2284" y="2039"/>
                    <a:pt x="2515" y="1822"/>
                    <a:pt x="2471" y="1606"/>
                  </a:cubicBezTo>
                  <a:cubicBezTo>
                    <a:pt x="2384" y="1259"/>
                    <a:pt x="2255" y="912"/>
                    <a:pt x="2052" y="608"/>
                  </a:cubicBezTo>
                  <a:cubicBezTo>
                    <a:pt x="1848" y="297"/>
                    <a:pt x="1571" y="1"/>
                    <a:pt x="1235" y="1"/>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328;p64">
              <a:extLst>
                <a:ext uri="{FF2B5EF4-FFF2-40B4-BE49-F238E27FC236}">
                  <a16:creationId xmlns:a16="http://schemas.microsoft.com/office/drawing/2014/main" id="{9F0AC19C-D88F-DF44-8D4F-7CBCD09DE778}"/>
                </a:ext>
              </a:extLst>
            </p:cNvPr>
            <p:cNvSpPr/>
            <p:nvPr/>
          </p:nvSpPr>
          <p:spPr>
            <a:xfrm>
              <a:off x="1857189" y="2817323"/>
              <a:ext cx="338348" cy="143857"/>
            </a:xfrm>
            <a:custGeom>
              <a:avLst/>
              <a:gdLst/>
              <a:ahLst/>
              <a:cxnLst/>
              <a:rect l="l" t="t" r="r" b="b"/>
              <a:pathLst>
                <a:path w="6682" h="2841" extrusionOk="0">
                  <a:moveTo>
                    <a:pt x="4942" y="0"/>
                  </a:moveTo>
                  <a:cubicBezTo>
                    <a:pt x="3991" y="0"/>
                    <a:pt x="2907" y="421"/>
                    <a:pt x="2457" y="849"/>
                  </a:cubicBezTo>
                  <a:lnTo>
                    <a:pt x="0" y="2106"/>
                  </a:lnTo>
                  <a:lnTo>
                    <a:pt x="477" y="2539"/>
                  </a:lnTo>
                  <a:cubicBezTo>
                    <a:pt x="477" y="2539"/>
                    <a:pt x="2070" y="2841"/>
                    <a:pt x="3636" y="2841"/>
                  </a:cubicBezTo>
                  <a:cubicBezTo>
                    <a:pt x="5172" y="2841"/>
                    <a:pt x="6682" y="2550"/>
                    <a:pt x="6631" y="1398"/>
                  </a:cubicBezTo>
                  <a:cubicBezTo>
                    <a:pt x="6583" y="358"/>
                    <a:pt x="5819" y="0"/>
                    <a:pt x="4942"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329;p64">
              <a:extLst>
                <a:ext uri="{FF2B5EF4-FFF2-40B4-BE49-F238E27FC236}">
                  <a16:creationId xmlns:a16="http://schemas.microsoft.com/office/drawing/2014/main" id="{C5FF7CF9-256D-164A-BC83-19C1E94039B3}"/>
                </a:ext>
              </a:extLst>
            </p:cNvPr>
            <p:cNvSpPr/>
            <p:nvPr/>
          </p:nvSpPr>
          <p:spPr>
            <a:xfrm>
              <a:off x="2070062" y="3131365"/>
              <a:ext cx="19039" cy="42788"/>
            </a:xfrm>
            <a:custGeom>
              <a:avLst/>
              <a:gdLst/>
              <a:ahLst/>
              <a:cxnLst/>
              <a:rect l="l" t="t" r="r" b="b"/>
              <a:pathLst>
                <a:path w="376" h="845" extrusionOk="0">
                  <a:moveTo>
                    <a:pt x="109" y="1"/>
                  </a:moveTo>
                  <a:cubicBezTo>
                    <a:pt x="102" y="1"/>
                    <a:pt x="95" y="2"/>
                    <a:pt x="87" y="7"/>
                  </a:cubicBezTo>
                  <a:cubicBezTo>
                    <a:pt x="73" y="7"/>
                    <a:pt x="73" y="35"/>
                    <a:pt x="73" y="50"/>
                  </a:cubicBezTo>
                  <a:lnTo>
                    <a:pt x="289" y="555"/>
                  </a:lnTo>
                  <a:lnTo>
                    <a:pt x="15" y="773"/>
                  </a:lnTo>
                  <a:cubicBezTo>
                    <a:pt x="0" y="787"/>
                    <a:pt x="0" y="816"/>
                    <a:pt x="15" y="831"/>
                  </a:cubicBezTo>
                  <a:cubicBezTo>
                    <a:pt x="15" y="831"/>
                    <a:pt x="29" y="844"/>
                    <a:pt x="44" y="844"/>
                  </a:cubicBezTo>
                  <a:cubicBezTo>
                    <a:pt x="44" y="844"/>
                    <a:pt x="58" y="844"/>
                    <a:pt x="58" y="831"/>
                  </a:cubicBezTo>
                  <a:lnTo>
                    <a:pt x="362" y="599"/>
                  </a:lnTo>
                  <a:cubicBezTo>
                    <a:pt x="376" y="584"/>
                    <a:pt x="376" y="571"/>
                    <a:pt x="376" y="555"/>
                  </a:cubicBezTo>
                  <a:lnTo>
                    <a:pt x="145" y="22"/>
                  </a:lnTo>
                  <a:cubicBezTo>
                    <a:pt x="135" y="11"/>
                    <a:pt x="124" y="1"/>
                    <a:pt x="109"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330;p64">
              <a:extLst>
                <a:ext uri="{FF2B5EF4-FFF2-40B4-BE49-F238E27FC236}">
                  <a16:creationId xmlns:a16="http://schemas.microsoft.com/office/drawing/2014/main" id="{3F790305-A533-D84E-AAD1-BC2EA7986080}"/>
                </a:ext>
              </a:extLst>
            </p:cNvPr>
            <p:cNvSpPr/>
            <p:nvPr/>
          </p:nvSpPr>
          <p:spPr>
            <a:xfrm>
              <a:off x="2086873" y="3016775"/>
              <a:ext cx="67397" cy="44105"/>
            </a:xfrm>
            <a:custGeom>
              <a:avLst/>
              <a:gdLst/>
              <a:ahLst/>
              <a:cxnLst/>
              <a:rect l="l" t="t" r="r" b="b"/>
              <a:pathLst>
                <a:path w="1331" h="871" extrusionOk="0">
                  <a:moveTo>
                    <a:pt x="500" y="1"/>
                  </a:moveTo>
                  <a:cubicBezTo>
                    <a:pt x="169" y="1"/>
                    <a:pt x="101" y="247"/>
                    <a:pt x="101" y="247"/>
                  </a:cubicBezTo>
                  <a:cubicBezTo>
                    <a:pt x="101" y="247"/>
                    <a:pt x="1" y="609"/>
                    <a:pt x="390" y="680"/>
                  </a:cubicBezTo>
                  <a:cubicBezTo>
                    <a:pt x="679" y="738"/>
                    <a:pt x="853" y="767"/>
                    <a:pt x="1026" y="854"/>
                  </a:cubicBezTo>
                  <a:cubicBezTo>
                    <a:pt x="1049" y="865"/>
                    <a:pt x="1074" y="871"/>
                    <a:pt x="1098" y="871"/>
                  </a:cubicBezTo>
                  <a:cubicBezTo>
                    <a:pt x="1168" y="871"/>
                    <a:pt x="1240" y="827"/>
                    <a:pt x="1272" y="753"/>
                  </a:cubicBezTo>
                  <a:cubicBezTo>
                    <a:pt x="1315" y="680"/>
                    <a:pt x="1330" y="580"/>
                    <a:pt x="1286" y="493"/>
                  </a:cubicBezTo>
                  <a:cubicBezTo>
                    <a:pt x="1186" y="334"/>
                    <a:pt x="997" y="89"/>
                    <a:pt x="650" y="16"/>
                  </a:cubicBezTo>
                  <a:cubicBezTo>
                    <a:pt x="595" y="5"/>
                    <a:pt x="545" y="1"/>
                    <a:pt x="500"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331;p64">
              <a:extLst>
                <a:ext uri="{FF2B5EF4-FFF2-40B4-BE49-F238E27FC236}">
                  <a16:creationId xmlns:a16="http://schemas.microsoft.com/office/drawing/2014/main" id="{79510CC9-11A8-034A-B5B8-68DFEBB061D1}"/>
                </a:ext>
              </a:extLst>
            </p:cNvPr>
            <p:cNvSpPr/>
            <p:nvPr/>
          </p:nvSpPr>
          <p:spPr>
            <a:xfrm>
              <a:off x="1930356" y="3015308"/>
              <a:ext cx="105374" cy="50688"/>
            </a:xfrm>
            <a:custGeom>
              <a:avLst/>
              <a:gdLst/>
              <a:ahLst/>
              <a:cxnLst/>
              <a:rect l="l" t="t" r="r" b="b"/>
              <a:pathLst>
                <a:path w="2081" h="1001" extrusionOk="0">
                  <a:moveTo>
                    <a:pt x="1420" y="1"/>
                  </a:moveTo>
                  <a:cubicBezTo>
                    <a:pt x="1359" y="1"/>
                    <a:pt x="1290" y="5"/>
                    <a:pt x="1214" y="16"/>
                  </a:cubicBezTo>
                  <a:cubicBezTo>
                    <a:pt x="708" y="89"/>
                    <a:pt x="202" y="464"/>
                    <a:pt x="72" y="623"/>
                  </a:cubicBezTo>
                  <a:cubicBezTo>
                    <a:pt x="0" y="709"/>
                    <a:pt x="0" y="811"/>
                    <a:pt x="58" y="883"/>
                  </a:cubicBezTo>
                  <a:cubicBezTo>
                    <a:pt x="111" y="958"/>
                    <a:pt x="204" y="1001"/>
                    <a:pt x="301" y="1001"/>
                  </a:cubicBezTo>
                  <a:cubicBezTo>
                    <a:pt x="336" y="1001"/>
                    <a:pt x="371" y="996"/>
                    <a:pt x="405" y="984"/>
                  </a:cubicBezTo>
                  <a:cubicBezTo>
                    <a:pt x="636" y="898"/>
                    <a:pt x="1127" y="738"/>
                    <a:pt x="1532" y="680"/>
                  </a:cubicBezTo>
                  <a:cubicBezTo>
                    <a:pt x="2081" y="609"/>
                    <a:pt x="1950" y="247"/>
                    <a:pt x="1950" y="247"/>
                  </a:cubicBezTo>
                  <a:cubicBezTo>
                    <a:pt x="1950" y="247"/>
                    <a:pt x="1872" y="1"/>
                    <a:pt x="1420"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332;p64">
              <a:extLst>
                <a:ext uri="{FF2B5EF4-FFF2-40B4-BE49-F238E27FC236}">
                  <a16:creationId xmlns:a16="http://schemas.microsoft.com/office/drawing/2014/main" id="{AB5A4BCC-5C86-0A40-9B85-42B4CCFF5228}"/>
                </a:ext>
              </a:extLst>
            </p:cNvPr>
            <p:cNvSpPr/>
            <p:nvPr/>
          </p:nvSpPr>
          <p:spPr>
            <a:xfrm>
              <a:off x="1955929" y="3089439"/>
              <a:ext cx="78335" cy="40864"/>
            </a:xfrm>
            <a:custGeom>
              <a:avLst/>
              <a:gdLst/>
              <a:ahLst/>
              <a:cxnLst/>
              <a:rect l="l" t="t" r="r" b="b"/>
              <a:pathLst>
                <a:path w="1547" h="807" extrusionOk="0">
                  <a:moveTo>
                    <a:pt x="826" y="1"/>
                  </a:moveTo>
                  <a:cubicBezTo>
                    <a:pt x="615" y="1"/>
                    <a:pt x="344" y="69"/>
                    <a:pt x="0" y="257"/>
                  </a:cubicBezTo>
                  <a:cubicBezTo>
                    <a:pt x="0" y="257"/>
                    <a:pt x="279" y="807"/>
                    <a:pt x="831" y="807"/>
                  </a:cubicBezTo>
                  <a:cubicBezTo>
                    <a:pt x="1033" y="807"/>
                    <a:pt x="1272" y="733"/>
                    <a:pt x="1547" y="532"/>
                  </a:cubicBezTo>
                  <a:cubicBezTo>
                    <a:pt x="1547" y="532"/>
                    <a:pt x="1414" y="1"/>
                    <a:pt x="826"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333;p64">
              <a:extLst>
                <a:ext uri="{FF2B5EF4-FFF2-40B4-BE49-F238E27FC236}">
                  <a16:creationId xmlns:a16="http://schemas.microsoft.com/office/drawing/2014/main" id="{E26C1683-7EB1-3C40-9537-5CF90F54ACAE}"/>
                </a:ext>
              </a:extLst>
            </p:cNvPr>
            <p:cNvSpPr/>
            <p:nvPr/>
          </p:nvSpPr>
          <p:spPr>
            <a:xfrm>
              <a:off x="1974916" y="3088374"/>
              <a:ext cx="48358" cy="47192"/>
            </a:xfrm>
            <a:custGeom>
              <a:avLst/>
              <a:gdLst/>
              <a:ahLst/>
              <a:cxnLst/>
              <a:rect l="l" t="t" r="r" b="b"/>
              <a:pathLst>
                <a:path w="955" h="932" extrusionOk="0">
                  <a:moveTo>
                    <a:pt x="470" y="1"/>
                  </a:moveTo>
                  <a:cubicBezTo>
                    <a:pt x="454" y="1"/>
                    <a:pt x="437" y="2"/>
                    <a:pt x="420" y="4"/>
                  </a:cubicBezTo>
                  <a:cubicBezTo>
                    <a:pt x="174" y="33"/>
                    <a:pt x="1" y="264"/>
                    <a:pt x="30" y="524"/>
                  </a:cubicBezTo>
                  <a:cubicBezTo>
                    <a:pt x="57" y="752"/>
                    <a:pt x="259" y="931"/>
                    <a:pt x="486" y="931"/>
                  </a:cubicBezTo>
                  <a:cubicBezTo>
                    <a:pt x="503" y="931"/>
                    <a:pt x="519" y="930"/>
                    <a:pt x="536" y="928"/>
                  </a:cubicBezTo>
                  <a:cubicBezTo>
                    <a:pt x="781" y="899"/>
                    <a:pt x="954" y="668"/>
                    <a:pt x="926" y="422"/>
                  </a:cubicBezTo>
                  <a:cubicBezTo>
                    <a:pt x="899" y="180"/>
                    <a:pt x="696" y="1"/>
                    <a:pt x="470"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334;p64">
              <a:extLst>
                <a:ext uri="{FF2B5EF4-FFF2-40B4-BE49-F238E27FC236}">
                  <a16:creationId xmlns:a16="http://schemas.microsoft.com/office/drawing/2014/main" id="{6DC9DCE3-B160-F548-8D0F-5F5B3387E4BB}"/>
                </a:ext>
              </a:extLst>
            </p:cNvPr>
            <p:cNvSpPr/>
            <p:nvPr/>
          </p:nvSpPr>
          <p:spPr>
            <a:xfrm>
              <a:off x="2088340" y="3088831"/>
              <a:ext cx="55650" cy="39039"/>
            </a:xfrm>
            <a:custGeom>
              <a:avLst/>
              <a:gdLst/>
              <a:ahLst/>
              <a:cxnLst/>
              <a:rect l="l" t="t" r="r" b="b"/>
              <a:pathLst>
                <a:path w="1099" h="771" extrusionOk="0">
                  <a:moveTo>
                    <a:pt x="618" y="1"/>
                  </a:moveTo>
                  <a:cubicBezTo>
                    <a:pt x="216" y="1"/>
                    <a:pt x="1" y="544"/>
                    <a:pt x="1" y="544"/>
                  </a:cubicBezTo>
                  <a:cubicBezTo>
                    <a:pt x="210" y="709"/>
                    <a:pt x="384" y="770"/>
                    <a:pt x="526" y="770"/>
                  </a:cubicBezTo>
                  <a:cubicBezTo>
                    <a:pt x="946" y="770"/>
                    <a:pt x="1099" y="240"/>
                    <a:pt x="1099" y="240"/>
                  </a:cubicBezTo>
                  <a:cubicBezTo>
                    <a:pt x="917" y="66"/>
                    <a:pt x="756" y="1"/>
                    <a:pt x="618"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335;p64">
              <a:extLst>
                <a:ext uri="{FF2B5EF4-FFF2-40B4-BE49-F238E27FC236}">
                  <a16:creationId xmlns:a16="http://schemas.microsoft.com/office/drawing/2014/main" id="{AA1A565A-285E-0A4D-9627-37B7B46E81D2}"/>
                </a:ext>
              </a:extLst>
            </p:cNvPr>
            <p:cNvSpPr/>
            <p:nvPr/>
          </p:nvSpPr>
          <p:spPr>
            <a:xfrm>
              <a:off x="2099277" y="3087616"/>
              <a:ext cx="38130" cy="43547"/>
            </a:xfrm>
            <a:custGeom>
              <a:avLst/>
              <a:gdLst/>
              <a:ahLst/>
              <a:cxnLst/>
              <a:rect l="l" t="t" r="r" b="b"/>
              <a:pathLst>
                <a:path w="753" h="860" extrusionOk="0">
                  <a:moveTo>
                    <a:pt x="405" y="0"/>
                  </a:moveTo>
                  <a:cubicBezTo>
                    <a:pt x="235" y="0"/>
                    <a:pt x="84" y="152"/>
                    <a:pt x="45" y="365"/>
                  </a:cubicBezTo>
                  <a:cubicBezTo>
                    <a:pt x="1" y="610"/>
                    <a:pt x="117" y="813"/>
                    <a:pt x="305" y="857"/>
                  </a:cubicBezTo>
                  <a:cubicBezTo>
                    <a:pt x="319" y="859"/>
                    <a:pt x="332" y="860"/>
                    <a:pt x="346" y="860"/>
                  </a:cubicBezTo>
                  <a:cubicBezTo>
                    <a:pt x="517" y="860"/>
                    <a:pt x="669" y="695"/>
                    <a:pt x="709" y="481"/>
                  </a:cubicBezTo>
                  <a:cubicBezTo>
                    <a:pt x="752" y="250"/>
                    <a:pt x="637" y="33"/>
                    <a:pt x="449" y="4"/>
                  </a:cubicBezTo>
                  <a:cubicBezTo>
                    <a:pt x="435" y="1"/>
                    <a:pt x="420" y="0"/>
                    <a:pt x="405"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336;p64">
              <a:extLst>
                <a:ext uri="{FF2B5EF4-FFF2-40B4-BE49-F238E27FC236}">
                  <a16:creationId xmlns:a16="http://schemas.microsoft.com/office/drawing/2014/main" id="{519571C4-A144-BE45-8328-E41B62958EF4}"/>
                </a:ext>
              </a:extLst>
            </p:cNvPr>
            <p:cNvSpPr/>
            <p:nvPr/>
          </p:nvSpPr>
          <p:spPr>
            <a:xfrm>
              <a:off x="2015881" y="3188936"/>
              <a:ext cx="65928" cy="17419"/>
            </a:xfrm>
            <a:custGeom>
              <a:avLst/>
              <a:gdLst/>
              <a:ahLst/>
              <a:cxnLst/>
              <a:rect l="l" t="t" r="r" b="b"/>
              <a:pathLst>
                <a:path w="1302" h="344" extrusionOk="0">
                  <a:moveTo>
                    <a:pt x="44" y="0"/>
                  </a:moveTo>
                  <a:cubicBezTo>
                    <a:pt x="34" y="0"/>
                    <a:pt x="23" y="4"/>
                    <a:pt x="16" y="11"/>
                  </a:cubicBezTo>
                  <a:cubicBezTo>
                    <a:pt x="1" y="25"/>
                    <a:pt x="1" y="40"/>
                    <a:pt x="16" y="54"/>
                  </a:cubicBezTo>
                  <a:cubicBezTo>
                    <a:pt x="16" y="54"/>
                    <a:pt x="305" y="343"/>
                    <a:pt x="781" y="343"/>
                  </a:cubicBezTo>
                  <a:cubicBezTo>
                    <a:pt x="926" y="343"/>
                    <a:pt x="1099" y="314"/>
                    <a:pt x="1272" y="256"/>
                  </a:cubicBezTo>
                  <a:cubicBezTo>
                    <a:pt x="1287" y="243"/>
                    <a:pt x="1301" y="228"/>
                    <a:pt x="1287" y="214"/>
                  </a:cubicBezTo>
                  <a:cubicBezTo>
                    <a:pt x="1287" y="185"/>
                    <a:pt x="1272" y="185"/>
                    <a:pt x="1243" y="185"/>
                  </a:cubicBezTo>
                  <a:cubicBezTo>
                    <a:pt x="1070" y="246"/>
                    <a:pt x="914" y="270"/>
                    <a:pt x="777" y="270"/>
                  </a:cubicBezTo>
                  <a:cubicBezTo>
                    <a:pt x="332" y="270"/>
                    <a:pt x="84" y="22"/>
                    <a:pt x="74" y="11"/>
                  </a:cubicBezTo>
                  <a:cubicBezTo>
                    <a:pt x="66" y="4"/>
                    <a:pt x="55" y="0"/>
                    <a:pt x="44"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roup 153">
            <a:extLst>
              <a:ext uri="{FF2B5EF4-FFF2-40B4-BE49-F238E27FC236}">
                <a16:creationId xmlns:a16="http://schemas.microsoft.com/office/drawing/2014/main" id="{44CD1EB3-D100-634D-A05E-DA671A50EEC3}"/>
              </a:ext>
            </a:extLst>
          </p:cNvPr>
          <p:cNvGrpSpPr/>
          <p:nvPr/>
        </p:nvGrpSpPr>
        <p:grpSpPr>
          <a:xfrm>
            <a:off x="6562400" y="1486229"/>
            <a:ext cx="1523374" cy="671095"/>
            <a:chOff x="3390111" y="2178273"/>
            <a:chExt cx="333515" cy="146924"/>
          </a:xfrm>
        </p:grpSpPr>
        <p:sp>
          <p:nvSpPr>
            <p:cNvPr id="155" name="Google Shape;3265;p64">
              <a:extLst>
                <a:ext uri="{FF2B5EF4-FFF2-40B4-BE49-F238E27FC236}">
                  <a16:creationId xmlns:a16="http://schemas.microsoft.com/office/drawing/2014/main" id="{994C5B26-CBAA-8240-8B65-2EE7EE4427C2}"/>
                </a:ext>
              </a:extLst>
            </p:cNvPr>
            <p:cNvSpPr/>
            <p:nvPr/>
          </p:nvSpPr>
          <p:spPr>
            <a:xfrm>
              <a:off x="3390111" y="2178273"/>
              <a:ext cx="333515" cy="111377"/>
            </a:xfrm>
            <a:custGeom>
              <a:avLst/>
              <a:gdLst/>
              <a:ahLst/>
              <a:cxnLst/>
              <a:rect l="l" t="t" r="r" b="b"/>
              <a:pathLst>
                <a:path w="16269" h="5433" extrusionOk="0">
                  <a:moveTo>
                    <a:pt x="72" y="0"/>
                  </a:moveTo>
                  <a:cubicBezTo>
                    <a:pt x="30" y="0"/>
                    <a:pt x="1" y="29"/>
                    <a:pt x="1" y="58"/>
                  </a:cubicBezTo>
                  <a:lnTo>
                    <a:pt x="1" y="5375"/>
                  </a:lnTo>
                  <a:cubicBezTo>
                    <a:pt x="1" y="5404"/>
                    <a:pt x="30" y="5432"/>
                    <a:pt x="72" y="5432"/>
                  </a:cubicBezTo>
                  <a:lnTo>
                    <a:pt x="16211" y="5432"/>
                  </a:lnTo>
                  <a:cubicBezTo>
                    <a:pt x="16240" y="5432"/>
                    <a:pt x="16268" y="5404"/>
                    <a:pt x="16268" y="5375"/>
                  </a:cubicBezTo>
                  <a:lnTo>
                    <a:pt x="16268" y="58"/>
                  </a:lnTo>
                  <a:cubicBezTo>
                    <a:pt x="16268" y="29"/>
                    <a:pt x="16240" y="0"/>
                    <a:pt x="16211" y="0"/>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266;p64">
              <a:extLst>
                <a:ext uri="{FF2B5EF4-FFF2-40B4-BE49-F238E27FC236}">
                  <a16:creationId xmlns:a16="http://schemas.microsoft.com/office/drawing/2014/main" id="{96E71FF7-5C19-0949-8105-FD1D0D5CE672}"/>
                </a:ext>
              </a:extLst>
            </p:cNvPr>
            <p:cNvSpPr/>
            <p:nvPr/>
          </p:nvSpPr>
          <p:spPr>
            <a:xfrm>
              <a:off x="3455568" y="2219457"/>
              <a:ext cx="218305" cy="4162"/>
            </a:xfrm>
            <a:custGeom>
              <a:avLst/>
              <a:gdLst/>
              <a:ahLst/>
              <a:cxnLst/>
              <a:rect l="l" t="t" r="r" b="b"/>
              <a:pathLst>
                <a:path w="10649" h="203" extrusionOk="0">
                  <a:moveTo>
                    <a:pt x="0" y="0"/>
                  </a:moveTo>
                  <a:lnTo>
                    <a:pt x="0" y="202"/>
                  </a:lnTo>
                  <a:lnTo>
                    <a:pt x="10648" y="202"/>
                  </a:lnTo>
                  <a:lnTo>
                    <a:pt x="10648"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267;p64">
              <a:extLst>
                <a:ext uri="{FF2B5EF4-FFF2-40B4-BE49-F238E27FC236}">
                  <a16:creationId xmlns:a16="http://schemas.microsoft.com/office/drawing/2014/main" id="{77AA698A-DADE-A447-AB23-0DC5CF1C25AB}"/>
                </a:ext>
              </a:extLst>
            </p:cNvPr>
            <p:cNvSpPr/>
            <p:nvPr/>
          </p:nvSpPr>
          <p:spPr>
            <a:xfrm>
              <a:off x="3455568" y="2244324"/>
              <a:ext cx="64288" cy="4162"/>
            </a:xfrm>
            <a:custGeom>
              <a:avLst/>
              <a:gdLst/>
              <a:ahLst/>
              <a:cxnLst/>
              <a:rect l="l" t="t" r="r" b="b"/>
              <a:pathLst>
                <a:path w="3136" h="203" extrusionOk="0">
                  <a:moveTo>
                    <a:pt x="0" y="1"/>
                  </a:moveTo>
                  <a:lnTo>
                    <a:pt x="0" y="203"/>
                  </a:lnTo>
                  <a:lnTo>
                    <a:pt x="3136" y="203"/>
                  </a:lnTo>
                  <a:lnTo>
                    <a:pt x="3136"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268;p64">
              <a:extLst>
                <a:ext uri="{FF2B5EF4-FFF2-40B4-BE49-F238E27FC236}">
                  <a16:creationId xmlns:a16="http://schemas.microsoft.com/office/drawing/2014/main" id="{F237065B-A64A-014C-91E4-9064FA0E1880}"/>
                </a:ext>
              </a:extLst>
            </p:cNvPr>
            <p:cNvSpPr/>
            <p:nvPr/>
          </p:nvSpPr>
          <p:spPr>
            <a:xfrm>
              <a:off x="3619629" y="2274828"/>
              <a:ext cx="64309" cy="50369"/>
            </a:xfrm>
            <a:custGeom>
              <a:avLst/>
              <a:gdLst/>
              <a:ahLst/>
              <a:cxnLst/>
              <a:rect l="l" t="t" r="r" b="b"/>
              <a:pathLst>
                <a:path w="3137" h="2457" extrusionOk="0">
                  <a:moveTo>
                    <a:pt x="1" y="0"/>
                  </a:moveTo>
                  <a:lnTo>
                    <a:pt x="3137" y="2456"/>
                  </a:lnTo>
                  <a:lnTo>
                    <a:pt x="3137" y="0"/>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descr="Icon&#10;&#10;Description automatically generated">
            <a:extLst>
              <a:ext uri="{FF2B5EF4-FFF2-40B4-BE49-F238E27FC236}">
                <a16:creationId xmlns:a16="http://schemas.microsoft.com/office/drawing/2014/main" id="{5B30BB56-952E-8F4E-8D57-0B075430B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49917" y="2233755"/>
            <a:ext cx="7728052" cy="4658658"/>
          </a:xfrm>
          <a:prstGeom prst="rect">
            <a:avLst/>
          </a:prstGeom>
        </p:spPr>
      </p:pic>
      <p:sp>
        <p:nvSpPr>
          <p:cNvPr id="159" name="Google Shape;2392;p62">
            <a:extLst>
              <a:ext uri="{FF2B5EF4-FFF2-40B4-BE49-F238E27FC236}">
                <a16:creationId xmlns:a16="http://schemas.microsoft.com/office/drawing/2014/main" id="{0E2784E9-DC21-8E46-A410-82FD75F1C030}"/>
              </a:ext>
            </a:extLst>
          </p:cNvPr>
          <p:cNvSpPr/>
          <p:nvPr/>
        </p:nvSpPr>
        <p:spPr>
          <a:xfrm>
            <a:off x="10177362" y="1351871"/>
            <a:ext cx="560876" cy="491359"/>
          </a:xfrm>
          <a:custGeom>
            <a:avLst/>
            <a:gdLst/>
            <a:ahLst/>
            <a:cxnLst/>
            <a:rect l="l" t="t" r="r" b="b"/>
            <a:pathLst>
              <a:path w="11723" h="10270" extrusionOk="0">
                <a:moveTo>
                  <a:pt x="5854" y="0"/>
                </a:moveTo>
                <a:cubicBezTo>
                  <a:pt x="5079" y="0"/>
                  <a:pt x="4294" y="176"/>
                  <a:pt x="3556" y="547"/>
                </a:cubicBezTo>
                <a:cubicBezTo>
                  <a:pt x="1017" y="1817"/>
                  <a:pt x="1" y="4905"/>
                  <a:pt x="1270" y="7445"/>
                </a:cubicBezTo>
                <a:cubicBezTo>
                  <a:pt x="2178" y="9232"/>
                  <a:pt x="3989" y="10270"/>
                  <a:pt x="5866" y="10270"/>
                </a:cubicBezTo>
                <a:cubicBezTo>
                  <a:pt x="6641" y="10270"/>
                  <a:pt x="7428" y="10092"/>
                  <a:pt x="8167" y="9717"/>
                </a:cubicBezTo>
                <a:cubicBezTo>
                  <a:pt x="10707" y="8447"/>
                  <a:pt x="11723" y="5359"/>
                  <a:pt x="10453" y="2833"/>
                </a:cubicBezTo>
                <a:cubicBezTo>
                  <a:pt x="9545" y="1035"/>
                  <a:pt x="7732" y="0"/>
                  <a:pt x="5854"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roup 2">
            <a:extLst>
              <a:ext uri="{FF2B5EF4-FFF2-40B4-BE49-F238E27FC236}">
                <a16:creationId xmlns:a16="http://schemas.microsoft.com/office/drawing/2014/main" id="{1EC581F4-CC8D-B946-A80F-42EE9901404F}"/>
              </a:ext>
            </a:extLst>
          </p:cNvPr>
          <p:cNvGrpSpPr/>
          <p:nvPr/>
        </p:nvGrpSpPr>
        <p:grpSpPr>
          <a:xfrm>
            <a:off x="10203581" y="1351775"/>
            <a:ext cx="508487" cy="491215"/>
            <a:chOff x="5572075" y="981502"/>
            <a:chExt cx="508487" cy="491215"/>
          </a:xfrm>
        </p:grpSpPr>
        <p:sp>
          <p:nvSpPr>
            <p:cNvPr id="160" name="Google Shape;2393;p62">
              <a:extLst>
                <a:ext uri="{FF2B5EF4-FFF2-40B4-BE49-F238E27FC236}">
                  <a16:creationId xmlns:a16="http://schemas.microsoft.com/office/drawing/2014/main" id="{739AC0A8-D53D-9D45-B4E2-62277A2031EB}"/>
                </a:ext>
              </a:extLst>
            </p:cNvPr>
            <p:cNvSpPr/>
            <p:nvPr/>
          </p:nvSpPr>
          <p:spPr>
            <a:xfrm>
              <a:off x="5580399" y="981502"/>
              <a:ext cx="491789" cy="491215"/>
            </a:xfrm>
            <a:custGeom>
              <a:avLst/>
              <a:gdLst/>
              <a:ahLst/>
              <a:cxnLst/>
              <a:rect l="l" t="t" r="r" b="b"/>
              <a:pathLst>
                <a:path w="10279" h="10267" extrusionOk="0">
                  <a:moveTo>
                    <a:pt x="4932" y="1"/>
                  </a:moveTo>
                  <a:lnTo>
                    <a:pt x="4946" y="482"/>
                  </a:lnTo>
                  <a:lnTo>
                    <a:pt x="5160" y="482"/>
                  </a:lnTo>
                  <a:lnTo>
                    <a:pt x="5173" y="1"/>
                  </a:lnTo>
                  <a:close/>
                  <a:moveTo>
                    <a:pt x="5413" y="1"/>
                  </a:moveTo>
                  <a:lnTo>
                    <a:pt x="5387" y="482"/>
                  </a:lnTo>
                  <a:cubicBezTo>
                    <a:pt x="5454" y="496"/>
                    <a:pt x="5534" y="496"/>
                    <a:pt x="5601" y="509"/>
                  </a:cubicBezTo>
                  <a:lnTo>
                    <a:pt x="5641" y="28"/>
                  </a:lnTo>
                  <a:cubicBezTo>
                    <a:pt x="5601" y="15"/>
                    <a:pt x="5561" y="15"/>
                    <a:pt x="5508" y="15"/>
                  </a:cubicBezTo>
                  <a:lnTo>
                    <a:pt x="5454" y="15"/>
                  </a:lnTo>
                  <a:cubicBezTo>
                    <a:pt x="5440" y="15"/>
                    <a:pt x="5427" y="15"/>
                    <a:pt x="5413" y="1"/>
                  </a:cubicBezTo>
                  <a:close/>
                  <a:moveTo>
                    <a:pt x="4692" y="15"/>
                  </a:moveTo>
                  <a:cubicBezTo>
                    <a:pt x="4638" y="28"/>
                    <a:pt x="4585" y="28"/>
                    <a:pt x="4531" y="42"/>
                  </a:cubicBezTo>
                  <a:lnTo>
                    <a:pt x="4451" y="42"/>
                  </a:lnTo>
                  <a:lnTo>
                    <a:pt x="4518" y="523"/>
                  </a:lnTo>
                  <a:cubicBezTo>
                    <a:pt x="4585" y="509"/>
                    <a:pt x="4652" y="509"/>
                    <a:pt x="4732" y="496"/>
                  </a:cubicBezTo>
                  <a:lnTo>
                    <a:pt x="4692" y="15"/>
                  </a:lnTo>
                  <a:close/>
                  <a:moveTo>
                    <a:pt x="5882" y="54"/>
                  </a:moveTo>
                  <a:lnTo>
                    <a:pt x="5814" y="536"/>
                  </a:lnTo>
                  <a:cubicBezTo>
                    <a:pt x="5882" y="536"/>
                    <a:pt x="5962" y="549"/>
                    <a:pt x="6028" y="562"/>
                  </a:cubicBezTo>
                  <a:lnTo>
                    <a:pt x="6122" y="95"/>
                  </a:lnTo>
                  <a:cubicBezTo>
                    <a:pt x="6096" y="95"/>
                    <a:pt x="6082" y="81"/>
                    <a:pt x="6055" y="81"/>
                  </a:cubicBezTo>
                  <a:lnTo>
                    <a:pt x="6015" y="81"/>
                  </a:lnTo>
                  <a:cubicBezTo>
                    <a:pt x="5975" y="68"/>
                    <a:pt x="5935" y="68"/>
                    <a:pt x="5895" y="54"/>
                  </a:cubicBezTo>
                  <a:close/>
                  <a:moveTo>
                    <a:pt x="4210" y="81"/>
                  </a:moveTo>
                  <a:cubicBezTo>
                    <a:pt x="4130" y="95"/>
                    <a:pt x="4050" y="122"/>
                    <a:pt x="3970" y="135"/>
                  </a:cubicBezTo>
                  <a:lnTo>
                    <a:pt x="4077" y="603"/>
                  </a:lnTo>
                  <a:cubicBezTo>
                    <a:pt x="4157" y="589"/>
                    <a:pt x="4224" y="576"/>
                    <a:pt x="4291" y="562"/>
                  </a:cubicBezTo>
                  <a:lnTo>
                    <a:pt x="4210" y="81"/>
                  </a:lnTo>
                  <a:close/>
                  <a:moveTo>
                    <a:pt x="6363" y="149"/>
                  </a:moveTo>
                  <a:lnTo>
                    <a:pt x="6242" y="616"/>
                  </a:lnTo>
                  <a:cubicBezTo>
                    <a:pt x="6310" y="630"/>
                    <a:pt x="6390" y="656"/>
                    <a:pt x="6456" y="669"/>
                  </a:cubicBezTo>
                  <a:lnTo>
                    <a:pt x="6590" y="215"/>
                  </a:lnTo>
                  <a:cubicBezTo>
                    <a:pt x="6509" y="188"/>
                    <a:pt x="6443" y="161"/>
                    <a:pt x="6363" y="149"/>
                  </a:cubicBezTo>
                  <a:close/>
                  <a:moveTo>
                    <a:pt x="3743" y="188"/>
                  </a:moveTo>
                  <a:cubicBezTo>
                    <a:pt x="3716" y="202"/>
                    <a:pt x="3676" y="215"/>
                    <a:pt x="3649" y="215"/>
                  </a:cubicBezTo>
                  <a:cubicBezTo>
                    <a:pt x="3649" y="229"/>
                    <a:pt x="3636" y="229"/>
                    <a:pt x="3636" y="229"/>
                  </a:cubicBezTo>
                  <a:lnTo>
                    <a:pt x="3622" y="229"/>
                  </a:lnTo>
                  <a:cubicBezTo>
                    <a:pt x="3583" y="242"/>
                    <a:pt x="3542" y="255"/>
                    <a:pt x="3515" y="268"/>
                  </a:cubicBezTo>
                  <a:lnTo>
                    <a:pt x="3663" y="723"/>
                  </a:lnTo>
                  <a:cubicBezTo>
                    <a:pt x="3729" y="696"/>
                    <a:pt x="3797" y="683"/>
                    <a:pt x="3877" y="656"/>
                  </a:cubicBezTo>
                  <a:lnTo>
                    <a:pt x="3743" y="188"/>
                  </a:lnTo>
                  <a:close/>
                  <a:moveTo>
                    <a:pt x="6817" y="282"/>
                  </a:moveTo>
                  <a:lnTo>
                    <a:pt x="6657" y="737"/>
                  </a:lnTo>
                  <a:cubicBezTo>
                    <a:pt x="6737" y="763"/>
                    <a:pt x="6804" y="790"/>
                    <a:pt x="6871" y="817"/>
                  </a:cubicBezTo>
                  <a:lnTo>
                    <a:pt x="7044" y="362"/>
                  </a:lnTo>
                  <a:lnTo>
                    <a:pt x="7017" y="362"/>
                  </a:lnTo>
                  <a:lnTo>
                    <a:pt x="6817" y="282"/>
                  </a:lnTo>
                  <a:close/>
                  <a:moveTo>
                    <a:pt x="3289" y="348"/>
                  </a:moveTo>
                  <a:cubicBezTo>
                    <a:pt x="3248" y="362"/>
                    <a:pt x="3221" y="375"/>
                    <a:pt x="3195" y="389"/>
                  </a:cubicBezTo>
                  <a:lnTo>
                    <a:pt x="3168" y="389"/>
                  </a:lnTo>
                  <a:lnTo>
                    <a:pt x="3168" y="402"/>
                  </a:lnTo>
                  <a:lnTo>
                    <a:pt x="3141" y="402"/>
                  </a:lnTo>
                  <a:lnTo>
                    <a:pt x="3128" y="416"/>
                  </a:lnTo>
                  <a:lnTo>
                    <a:pt x="3114" y="416"/>
                  </a:lnTo>
                  <a:cubicBezTo>
                    <a:pt x="3102" y="429"/>
                    <a:pt x="3075" y="429"/>
                    <a:pt x="3061" y="443"/>
                  </a:cubicBezTo>
                  <a:lnTo>
                    <a:pt x="3262" y="883"/>
                  </a:lnTo>
                  <a:cubicBezTo>
                    <a:pt x="3328" y="856"/>
                    <a:pt x="3396" y="817"/>
                    <a:pt x="3462" y="790"/>
                  </a:cubicBezTo>
                  <a:lnTo>
                    <a:pt x="3289" y="348"/>
                  </a:lnTo>
                  <a:close/>
                  <a:moveTo>
                    <a:pt x="7272" y="469"/>
                  </a:moveTo>
                  <a:lnTo>
                    <a:pt x="7071" y="897"/>
                  </a:lnTo>
                  <a:cubicBezTo>
                    <a:pt x="7138" y="937"/>
                    <a:pt x="7205" y="963"/>
                    <a:pt x="7258" y="990"/>
                  </a:cubicBezTo>
                  <a:lnTo>
                    <a:pt x="7486" y="562"/>
                  </a:lnTo>
                  <a:cubicBezTo>
                    <a:pt x="7445" y="549"/>
                    <a:pt x="7406" y="523"/>
                    <a:pt x="7365" y="509"/>
                  </a:cubicBezTo>
                  <a:lnTo>
                    <a:pt x="7352" y="509"/>
                  </a:lnTo>
                  <a:lnTo>
                    <a:pt x="7352" y="496"/>
                  </a:lnTo>
                  <a:lnTo>
                    <a:pt x="7325" y="496"/>
                  </a:lnTo>
                  <a:lnTo>
                    <a:pt x="7325" y="482"/>
                  </a:lnTo>
                  <a:lnTo>
                    <a:pt x="7311" y="482"/>
                  </a:lnTo>
                  <a:cubicBezTo>
                    <a:pt x="7299" y="482"/>
                    <a:pt x="7285" y="469"/>
                    <a:pt x="7272" y="469"/>
                  </a:cubicBezTo>
                  <a:close/>
                  <a:moveTo>
                    <a:pt x="2820" y="549"/>
                  </a:moveTo>
                  <a:lnTo>
                    <a:pt x="2820" y="562"/>
                  </a:lnTo>
                  <a:lnTo>
                    <a:pt x="2794" y="562"/>
                  </a:lnTo>
                  <a:lnTo>
                    <a:pt x="2794" y="576"/>
                  </a:lnTo>
                  <a:lnTo>
                    <a:pt x="2767" y="576"/>
                  </a:lnTo>
                  <a:lnTo>
                    <a:pt x="2767" y="589"/>
                  </a:lnTo>
                  <a:lnTo>
                    <a:pt x="2740" y="589"/>
                  </a:lnTo>
                  <a:lnTo>
                    <a:pt x="2740" y="603"/>
                  </a:lnTo>
                  <a:lnTo>
                    <a:pt x="2713" y="603"/>
                  </a:lnTo>
                  <a:lnTo>
                    <a:pt x="2713" y="616"/>
                  </a:lnTo>
                  <a:lnTo>
                    <a:pt x="2687" y="616"/>
                  </a:lnTo>
                  <a:cubicBezTo>
                    <a:pt x="2674" y="630"/>
                    <a:pt x="2647" y="643"/>
                    <a:pt x="2620" y="656"/>
                  </a:cubicBezTo>
                  <a:lnTo>
                    <a:pt x="2861" y="1084"/>
                  </a:lnTo>
                  <a:cubicBezTo>
                    <a:pt x="2914" y="1044"/>
                    <a:pt x="2981" y="1017"/>
                    <a:pt x="3048" y="977"/>
                  </a:cubicBezTo>
                  <a:lnTo>
                    <a:pt x="3061" y="977"/>
                  </a:lnTo>
                  <a:lnTo>
                    <a:pt x="2847" y="549"/>
                  </a:lnTo>
                  <a:close/>
                  <a:moveTo>
                    <a:pt x="7700" y="683"/>
                  </a:moveTo>
                  <a:lnTo>
                    <a:pt x="7459" y="1097"/>
                  </a:lnTo>
                  <a:cubicBezTo>
                    <a:pt x="7512" y="1138"/>
                    <a:pt x="7579" y="1177"/>
                    <a:pt x="7646" y="1218"/>
                  </a:cubicBezTo>
                  <a:lnTo>
                    <a:pt x="7900" y="803"/>
                  </a:lnTo>
                  <a:cubicBezTo>
                    <a:pt x="7887" y="790"/>
                    <a:pt x="7860" y="776"/>
                    <a:pt x="7833" y="763"/>
                  </a:cubicBezTo>
                  <a:lnTo>
                    <a:pt x="7819" y="763"/>
                  </a:lnTo>
                  <a:lnTo>
                    <a:pt x="7819" y="749"/>
                  </a:lnTo>
                  <a:lnTo>
                    <a:pt x="7793" y="749"/>
                  </a:lnTo>
                  <a:lnTo>
                    <a:pt x="7793" y="737"/>
                  </a:lnTo>
                  <a:lnTo>
                    <a:pt x="7780" y="737"/>
                  </a:lnTo>
                  <a:lnTo>
                    <a:pt x="7780" y="723"/>
                  </a:lnTo>
                  <a:lnTo>
                    <a:pt x="7753" y="723"/>
                  </a:lnTo>
                  <a:cubicBezTo>
                    <a:pt x="7739" y="710"/>
                    <a:pt x="7712" y="696"/>
                    <a:pt x="7700" y="683"/>
                  </a:cubicBezTo>
                  <a:close/>
                  <a:moveTo>
                    <a:pt x="2406" y="790"/>
                  </a:moveTo>
                  <a:cubicBezTo>
                    <a:pt x="2353" y="817"/>
                    <a:pt x="2300" y="856"/>
                    <a:pt x="2246" y="897"/>
                  </a:cubicBezTo>
                  <a:lnTo>
                    <a:pt x="2232" y="897"/>
                  </a:lnTo>
                  <a:lnTo>
                    <a:pt x="2232" y="910"/>
                  </a:lnTo>
                  <a:cubicBezTo>
                    <a:pt x="2219" y="910"/>
                    <a:pt x="2219" y="910"/>
                    <a:pt x="2205" y="924"/>
                  </a:cubicBezTo>
                  <a:lnTo>
                    <a:pt x="2487" y="1311"/>
                  </a:lnTo>
                  <a:cubicBezTo>
                    <a:pt x="2540" y="1271"/>
                    <a:pt x="2606" y="1231"/>
                    <a:pt x="2674" y="1191"/>
                  </a:cubicBezTo>
                  <a:lnTo>
                    <a:pt x="2406" y="790"/>
                  </a:lnTo>
                  <a:close/>
                  <a:moveTo>
                    <a:pt x="8101" y="937"/>
                  </a:moveTo>
                  <a:lnTo>
                    <a:pt x="7819" y="1338"/>
                  </a:lnTo>
                  <a:cubicBezTo>
                    <a:pt x="7887" y="1378"/>
                    <a:pt x="7940" y="1418"/>
                    <a:pt x="7994" y="1458"/>
                  </a:cubicBezTo>
                  <a:lnTo>
                    <a:pt x="8301" y="1084"/>
                  </a:lnTo>
                  <a:cubicBezTo>
                    <a:pt x="8288" y="1070"/>
                    <a:pt x="8274" y="1070"/>
                    <a:pt x="8274" y="1057"/>
                  </a:cubicBezTo>
                  <a:lnTo>
                    <a:pt x="8261" y="1057"/>
                  </a:lnTo>
                  <a:cubicBezTo>
                    <a:pt x="8208" y="1017"/>
                    <a:pt x="8154" y="977"/>
                    <a:pt x="8113" y="950"/>
                  </a:cubicBezTo>
                  <a:lnTo>
                    <a:pt x="8101" y="950"/>
                  </a:lnTo>
                  <a:lnTo>
                    <a:pt x="8101" y="937"/>
                  </a:lnTo>
                  <a:close/>
                  <a:moveTo>
                    <a:pt x="2018" y="1057"/>
                  </a:moveTo>
                  <a:cubicBezTo>
                    <a:pt x="2005" y="1070"/>
                    <a:pt x="2005" y="1070"/>
                    <a:pt x="1992" y="1070"/>
                  </a:cubicBezTo>
                  <a:lnTo>
                    <a:pt x="1992" y="1084"/>
                  </a:lnTo>
                  <a:lnTo>
                    <a:pt x="1979" y="1084"/>
                  </a:lnTo>
                  <a:cubicBezTo>
                    <a:pt x="1925" y="1124"/>
                    <a:pt x="1885" y="1164"/>
                    <a:pt x="1831" y="1204"/>
                  </a:cubicBezTo>
                  <a:lnTo>
                    <a:pt x="2139" y="1578"/>
                  </a:lnTo>
                  <a:cubicBezTo>
                    <a:pt x="2193" y="1525"/>
                    <a:pt x="2246" y="1485"/>
                    <a:pt x="2312" y="1445"/>
                  </a:cubicBezTo>
                  <a:lnTo>
                    <a:pt x="2018" y="1057"/>
                  </a:lnTo>
                  <a:close/>
                  <a:moveTo>
                    <a:pt x="8475" y="1231"/>
                  </a:moveTo>
                  <a:lnTo>
                    <a:pt x="8167" y="1605"/>
                  </a:lnTo>
                  <a:cubicBezTo>
                    <a:pt x="8220" y="1646"/>
                    <a:pt x="8274" y="1699"/>
                    <a:pt x="8327" y="1752"/>
                  </a:cubicBezTo>
                  <a:lnTo>
                    <a:pt x="8662" y="1391"/>
                  </a:lnTo>
                  <a:cubicBezTo>
                    <a:pt x="8648" y="1391"/>
                    <a:pt x="8635" y="1378"/>
                    <a:pt x="8635" y="1364"/>
                  </a:cubicBezTo>
                  <a:lnTo>
                    <a:pt x="8621" y="1364"/>
                  </a:lnTo>
                  <a:lnTo>
                    <a:pt x="8609" y="1351"/>
                  </a:lnTo>
                  <a:lnTo>
                    <a:pt x="8609" y="1338"/>
                  </a:lnTo>
                  <a:lnTo>
                    <a:pt x="8595" y="1338"/>
                  </a:lnTo>
                  <a:cubicBezTo>
                    <a:pt x="8555" y="1298"/>
                    <a:pt x="8514" y="1271"/>
                    <a:pt x="8475" y="1231"/>
                  </a:cubicBezTo>
                  <a:close/>
                  <a:moveTo>
                    <a:pt x="1644" y="1364"/>
                  </a:moveTo>
                  <a:cubicBezTo>
                    <a:pt x="1617" y="1405"/>
                    <a:pt x="1578" y="1432"/>
                    <a:pt x="1551" y="1471"/>
                  </a:cubicBezTo>
                  <a:lnTo>
                    <a:pt x="1537" y="1471"/>
                  </a:lnTo>
                  <a:lnTo>
                    <a:pt x="1471" y="1539"/>
                  </a:lnTo>
                  <a:lnTo>
                    <a:pt x="1818" y="1872"/>
                  </a:lnTo>
                  <a:cubicBezTo>
                    <a:pt x="1872" y="1819"/>
                    <a:pt x="1925" y="1765"/>
                    <a:pt x="1979" y="1726"/>
                  </a:cubicBezTo>
                  <a:lnTo>
                    <a:pt x="1644" y="1364"/>
                  </a:lnTo>
                  <a:close/>
                  <a:moveTo>
                    <a:pt x="8835" y="1565"/>
                  </a:moveTo>
                  <a:lnTo>
                    <a:pt x="8488" y="1899"/>
                  </a:lnTo>
                  <a:cubicBezTo>
                    <a:pt x="8541" y="1952"/>
                    <a:pt x="8582" y="2006"/>
                    <a:pt x="8635" y="2059"/>
                  </a:cubicBezTo>
                  <a:lnTo>
                    <a:pt x="8996" y="1739"/>
                  </a:lnTo>
                  <a:lnTo>
                    <a:pt x="8942" y="1685"/>
                  </a:lnTo>
                  <a:lnTo>
                    <a:pt x="8929" y="1672"/>
                  </a:lnTo>
                  <a:lnTo>
                    <a:pt x="8929" y="1658"/>
                  </a:lnTo>
                  <a:lnTo>
                    <a:pt x="8915" y="1658"/>
                  </a:lnTo>
                  <a:lnTo>
                    <a:pt x="8915" y="1646"/>
                  </a:lnTo>
                  <a:lnTo>
                    <a:pt x="8903" y="1646"/>
                  </a:lnTo>
                  <a:lnTo>
                    <a:pt x="8903" y="1632"/>
                  </a:lnTo>
                  <a:lnTo>
                    <a:pt x="8889" y="1632"/>
                  </a:lnTo>
                  <a:cubicBezTo>
                    <a:pt x="8889" y="1619"/>
                    <a:pt x="8889" y="1619"/>
                    <a:pt x="8876" y="1619"/>
                  </a:cubicBezTo>
                  <a:lnTo>
                    <a:pt x="8876" y="1605"/>
                  </a:lnTo>
                  <a:lnTo>
                    <a:pt x="8862" y="1605"/>
                  </a:lnTo>
                  <a:lnTo>
                    <a:pt x="8862" y="1592"/>
                  </a:lnTo>
                  <a:cubicBezTo>
                    <a:pt x="8849" y="1592"/>
                    <a:pt x="8835" y="1578"/>
                    <a:pt x="8835" y="1565"/>
                  </a:cubicBezTo>
                  <a:close/>
                  <a:moveTo>
                    <a:pt x="1310" y="1712"/>
                  </a:moveTo>
                  <a:cubicBezTo>
                    <a:pt x="1257" y="1765"/>
                    <a:pt x="1204" y="1833"/>
                    <a:pt x="1150" y="1899"/>
                  </a:cubicBezTo>
                  <a:lnTo>
                    <a:pt x="1524" y="2193"/>
                  </a:lnTo>
                  <a:cubicBezTo>
                    <a:pt x="1578" y="2140"/>
                    <a:pt x="1617" y="2086"/>
                    <a:pt x="1671" y="2033"/>
                  </a:cubicBezTo>
                  <a:lnTo>
                    <a:pt x="1310" y="1712"/>
                  </a:lnTo>
                  <a:close/>
                  <a:moveTo>
                    <a:pt x="9143" y="1926"/>
                  </a:moveTo>
                  <a:lnTo>
                    <a:pt x="8769" y="2234"/>
                  </a:lnTo>
                  <a:cubicBezTo>
                    <a:pt x="8822" y="2287"/>
                    <a:pt x="8862" y="2341"/>
                    <a:pt x="8903" y="2407"/>
                  </a:cubicBezTo>
                  <a:lnTo>
                    <a:pt x="9290" y="2113"/>
                  </a:lnTo>
                  <a:lnTo>
                    <a:pt x="9290" y="2100"/>
                  </a:lnTo>
                  <a:lnTo>
                    <a:pt x="9277" y="2100"/>
                  </a:lnTo>
                  <a:cubicBezTo>
                    <a:pt x="9236" y="2033"/>
                    <a:pt x="9197" y="1979"/>
                    <a:pt x="9143" y="1926"/>
                  </a:cubicBezTo>
                  <a:close/>
                  <a:moveTo>
                    <a:pt x="1002" y="2086"/>
                  </a:moveTo>
                  <a:lnTo>
                    <a:pt x="1002" y="2100"/>
                  </a:lnTo>
                  <a:cubicBezTo>
                    <a:pt x="976" y="2127"/>
                    <a:pt x="949" y="2166"/>
                    <a:pt x="922" y="2193"/>
                  </a:cubicBezTo>
                  <a:lnTo>
                    <a:pt x="922" y="2207"/>
                  </a:lnTo>
                  <a:lnTo>
                    <a:pt x="922" y="2220"/>
                  </a:lnTo>
                  <a:lnTo>
                    <a:pt x="909" y="2220"/>
                  </a:lnTo>
                  <a:lnTo>
                    <a:pt x="909" y="2234"/>
                  </a:lnTo>
                  <a:lnTo>
                    <a:pt x="896" y="2234"/>
                  </a:lnTo>
                  <a:lnTo>
                    <a:pt x="896" y="2247"/>
                  </a:lnTo>
                  <a:lnTo>
                    <a:pt x="883" y="2260"/>
                  </a:lnTo>
                  <a:lnTo>
                    <a:pt x="883" y="2273"/>
                  </a:lnTo>
                  <a:lnTo>
                    <a:pt x="869" y="2273"/>
                  </a:lnTo>
                  <a:lnTo>
                    <a:pt x="869" y="2287"/>
                  </a:lnTo>
                  <a:lnTo>
                    <a:pt x="1270" y="2554"/>
                  </a:lnTo>
                  <a:cubicBezTo>
                    <a:pt x="1310" y="2487"/>
                    <a:pt x="1350" y="2434"/>
                    <a:pt x="1391" y="2367"/>
                  </a:cubicBezTo>
                  <a:lnTo>
                    <a:pt x="1002" y="2086"/>
                  </a:lnTo>
                  <a:close/>
                  <a:moveTo>
                    <a:pt x="9437" y="2314"/>
                  </a:moveTo>
                  <a:lnTo>
                    <a:pt x="9022" y="2581"/>
                  </a:lnTo>
                  <a:cubicBezTo>
                    <a:pt x="9063" y="2648"/>
                    <a:pt x="9103" y="2701"/>
                    <a:pt x="9143" y="2768"/>
                  </a:cubicBezTo>
                  <a:lnTo>
                    <a:pt x="9557" y="2528"/>
                  </a:lnTo>
                  <a:lnTo>
                    <a:pt x="9557" y="2514"/>
                  </a:lnTo>
                  <a:lnTo>
                    <a:pt x="9437" y="2314"/>
                  </a:lnTo>
                  <a:close/>
                  <a:moveTo>
                    <a:pt x="735" y="2487"/>
                  </a:moveTo>
                  <a:cubicBezTo>
                    <a:pt x="722" y="2514"/>
                    <a:pt x="696" y="2554"/>
                    <a:pt x="682" y="2581"/>
                  </a:cubicBezTo>
                  <a:lnTo>
                    <a:pt x="682" y="2594"/>
                  </a:lnTo>
                  <a:lnTo>
                    <a:pt x="669" y="2594"/>
                  </a:lnTo>
                  <a:lnTo>
                    <a:pt x="669" y="2608"/>
                  </a:lnTo>
                  <a:cubicBezTo>
                    <a:pt x="655" y="2635"/>
                    <a:pt x="642" y="2661"/>
                    <a:pt x="615" y="2688"/>
                  </a:cubicBezTo>
                  <a:lnTo>
                    <a:pt x="1043" y="2929"/>
                  </a:lnTo>
                  <a:cubicBezTo>
                    <a:pt x="1083" y="2861"/>
                    <a:pt x="1123" y="2795"/>
                    <a:pt x="1150" y="2728"/>
                  </a:cubicBezTo>
                  <a:lnTo>
                    <a:pt x="735" y="2487"/>
                  </a:lnTo>
                  <a:close/>
                  <a:moveTo>
                    <a:pt x="9678" y="2728"/>
                  </a:moveTo>
                  <a:lnTo>
                    <a:pt x="9250" y="2955"/>
                  </a:lnTo>
                  <a:cubicBezTo>
                    <a:pt x="9263" y="2982"/>
                    <a:pt x="9277" y="3022"/>
                    <a:pt x="9290" y="3048"/>
                  </a:cubicBezTo>
                  <a:cubicBezTo>
                    <a:pt x="9316" y="3075"/>
                    <a:pt x="9330" y="3116"/>
                    <a:pt x="9343" y="3155"/>
                  </a:cubicBezTo>
                  <a:lnTo>
                    <a:pt x="9785" y="2942"/>
                  </a:lnTo>
                  <a:lnTo>
                    <a:pt x="9771" y="2929"/>
                  </a:lnTo>
                  <a:cubicBezTo>
                    <a:pt x="9758" y="2902"/>
                    <a:pt x="9744" y="2875"/>
                    <a:pt x="9744" y="2849"/>
                  </a:cubicBezTo>
                  <a:lnTo>
                    <a:pt x="9731" y="2849"/>
                  </a:lnTo>
                  <a:lnTo>
                    <a:pt x="9731" y="2835"/>
                  </a:lnTo>
                  <a:lnTo>
                    <a:pt x="9731" y="2822"/>
                  </a:lnTo>
                  <a:lnTo>
                    <a:pt x="9717" y="2822"/>
                  </a:lnTo>
                  <a:lnTo>
                    <a:pt x="9717" y="2808"/>
                  </a:lnTo>
                  <a:lnTo>
                    <a:pt x="9717" y="2795"/>
                  </a:lnTo>
                  <a:lnTo>
                    <a:pt x="9705" y="2795"/>
                  </a:lnTo>
                  <a:lnTo>
                    <a:pt x="9705" y="2781"/>
                  </a:lnTo>
                  <a:lnTo>
                    <a:pt x="9691" y="2768"/>
                  </a:lnTo>
                  <a:lnTo>
                    <a:pt x="9691" y="2754"/>
                  </a:lnTo>
                  <a:lnTo>
                    <a:pt x="9678" y="2742"/>
                  </a:lnTo>
                  <a:lnTo>
                    <a:pt x="9678" y="2728"/>
                  </a:lnTo>
                  <a:close/>
                  <a:moveTo>
                    <a:pt x="508" y="2915"/>
                  </a:moveTo>
                  <a:lnTo>
                    <a:pt x="508" y="2929"/>
                  </a:lnTo>
                  <a:lnTo>
                    <a:pt x="495" y="2929"/>
                  </a:lnTo>
                  <a:lnTo>
                    <a:pt x="495" y="2942"/>
                  </a:lnTo>
                  <a:lnTo>
                    <a:pt x="495" y="2955"/>
                  </a:lnTo>
                  <a:lnTo>
                    <a:pt x="482" y="2968"/>
                  </a:lnTo>
                  <a:lnTo>
                    <a:pt x="482" y="2982"/>
                  </a:lnTo>
                  <a:lnTo>
                    <a:pt x="468" y="2995"/>
                  </a:lnTo>
                  <a:cubicBezTo>
                    <a:pt x="455" y="3036"/>
                    <a:pt x="428" y="3075"/>
                    <a:pt x="414" y="3129"/>
                  </a:cubicBezTo>
                  <a:lnTo>
                    <a:pt x="856" y="3316"/>
                  </a:lnTo>
                  <a:cubicBezTo>
                    <a:pt x="883" y="3250"/>
                    <a:pt x="909" y="3182"/>
                    <a:pt x="949" y="3116"/>
                  </a:cubicBezTo>
                  <a:lnTo>
                    <a:pt x="508" y="2915"/>
                  </a:lnTo>
                  <a:close/>
                  <a:moveTo>
                    <a:pt x="9878" y="3169"/>
                  </a:moveTo>
                  <a:lnTo>
                    <a:pt x="9437" y="3356"/>
                  </a:lnTo>
                  <a:lnTo>
                    <a:pt x="9517" y="3556"/>
                  </a:lnTo>
                  <a:lnTo>
                    <a:pt x="9972" y="3396"/>
                  </a:lnTo>
                  <a:cubicBezTo>
                    <a:pt x="9958" y="3343"/>
                    <a:pt x="9931" y="3303"/>
                    <a:pt x="9918" y="3250"/>
                  </a:cubicBezTo>
                  <a:lnTo>
                    <a:pt x="9878" y="3169"/>
                  </a:lnTo>
                  <a:close/>
                  <a:moveTo>
                    <a:pt x="321" y="3356"/>
                  </a:moveTo>
                  <a:cubicBezTo>
                    <a:pt x="321" y="3369"/>
                    <a:pt x="321" y="3369"/>
                    <a:pt x="307" y="3383"/>
                  </a:cubicBezTo>
                  <a:lnTo>
                    <a:pt x="307" y="3396"/>
                  </a:lnTo>
                  <a:lnTo>
                    <a:pt x="307" y="3410"/>
                  </a:lnTo>
                  <a:cubicBezTo>
                    <a:pt x="295" y="3449"/>
                    <a:pt x="268" y="3503"/>
                    <a:pt x="254" y="3544"/>
                  </a:cubicBezTo>
                  <a:lnTo>
                    <a:pt x="254" y="3556"/>
                  </a:lnTo>
                  <a:lnTo>
                    <a:pt x="254" y="3570"/>
                  </a:lnTo>
                  <a:lnTo>
                    <a:pt x="241" y="3583"/>
                  </a:lnTo>
                  <a:lnTo>
                    <a:pt x="708" y="3731"/>
                  </a:lnTo>
                  <a:cubicBezTo>
                    <a:pt x="722" y="3651"/>
                    <a:pt x="749" y="3583"/>
                    <a:pt x="776" y="3517"/>
                  </a:cubicBezTo>
                  <a:lnTo>
                    <a:pt x="321" y="3356"/>
                  </a:lnTo>
                  <a:close/>
                  <a:moveTo>
                    <a:pt x="10052" y="3624"/>
                  </a:moveTo>
                  <a:lnTo>
                    <a:pt x="9584" y="3757"/>
                  </a:lnTo>
                  <a:cubicBezTo>
                    <a:pt x="9610" y="3838"/>
                    <a:pt x="9624" y="3904"/>
                    <a:pt x="9651" y="3971"/>
                  </a:cubicBezTo>
                  <a:lnTo>
                    <a:pt x="10106" y="3850"/>
                  </a:lnTo>
                  <a:lnTo>
                    <a:pt x="10106" y="3811"/>
                  </a:lnTo>
                  <a:cubicBezTo>
                    <a:pt x="10079" y="3744"/>
                    <a:pt x="10065" y="3677"/>
                    <a:pt x="10052" y="3624"/>
                  </a:cubicBezTo>
                  <a:close/>
                  <a:moveTo>
                    <a:pt x="174" y="3811"/>
                  </a:moveTo>
                  <a:cubicBezTo>
                    <a:pt x="174" y="3838"/>
                    <a:pt x="161" y="3864"/>
                    <a:pt x="161" y="3877"/>
                  </a:cubicBezTo>
                  <a:lnTo>
                    <a:pt x="161" y="3891"/>
                  </a:lnTo>
                  <a:lnTo>
                    <a:pt x="161" y="3904"/>
                  </a:lnTo>
                  <a:lnTo>
                    <a:pt x="147" y="3904"/>
                  </a:lnTo>
                  <a:lnTo>
                    <a:pt x="147" y="3918"/>
                  </a:lnTo>
                  <a:lnTo>
                    <a:pt x="147" y="3931"/>
                  </a:lnTo>
                  <a:lnTo>
                    <a:pt x="147" y="3945"/>
                  </a:lnTo>
                  <a:lnTo>
                    <a:pt x="147" y="3957"/>
                  </a:lnTo>
                  <a:lnTo>
                    <a:pt x="134" y="3957"/>
                  </a:lnTo>
                  <a:lnTo>
                    <a:pt x="134" y="3971"/>
                  </a:lnTo>
                  <a:lnTo>
                    <a:pt x="134" y="3984"/>
                  </a:lnTo>
                  <a:lnTo>
                    <a:pt x="134" y="3998"/>
                  </a:lnTo>
                  <a:cubicBezTo>
                    <a:pt x="134" y="4011"/>
                    <a:pt x="120" y="4025"/>
                    <a:pt x="120" y="4038"/>
                  </a:cubicBezTo>
                  <a:lnTo>
                    <a:pt x="589" y="4145"/>
                  </a:lnTo>
                  <a:cubicBezTo>
                    <a:pt x="601" y="4078"/>
                    <a:pt x="628" y="4011"/>
                    <a:pt x="642" y="3931"/>
                  </a:cubicBezTo>
                  <a:lnTo>
                    <a:pt x="174" y="3811"/>
                  </a:lnTo>
                  <a:close/>
                  <a:moveTo>
                    <a:pt x="10172" y="4078"/>
                  </a:moveTo>
                  <a:lnTo>
                    <a:pt x="9691" y="4185"/>
                  </a:lnTo>
                  <a:cubicBezTo>
                    <a:pt x="9705" y="4251"/>
                    <a:pt x="9717" y="4332"/>
                    <a:pt x="9731" y="4399"/>
                  </a:cubicBezTo>
                  <a:lnTo>
                    <a:pt x="10213" y="4319"/>
                  </a:lnTo>
                  <a:lnTo>
                    <a:pt x="10172" y="4078"/>
                  </a:lnTo>
                  <a:close/>
                  <a:moveTo>
                    <a:pt x="81" y="4278"/>
                  </a:moveTo>
                  <a:lnTo>
                    <a:pt x="40" y="4519"/>
                  </a:lnTo>
                  <a:lnTo>
                    <a:pt x="521" y="4572"/>
                  </a:lnTo>
                  <a:cubicBezTo>
                    <a:pt x="521" y="4506"/>
                    <a:pt x="535" y="4439"/>
                    <a:pt x="548" y="4358"/>
                  </a:cubicBezTo>
                  <a:lnTo>
                    <a:pt x="81" y="4278"/>
                  </a:lnTo>
                  <a:close/>
                  <a:moveTo>
                    <a:pt x="10239" y="4559"/>
                  </a:moveTo>
                  <a:lnTo>
                    <a:pt x="9758" y="4613"/>
                  </a:lnTo>
                  <a:cubicBezTo>
                    <a:pt x="9771" y="4679"/>
                    <a:pt x="9785" y="4759"/>
                    <a:pt x="9785" y="4827"/>
                  </a:cubicBezTo>
                  <a:lnTo>
                    <a:pt x="10266" y="4800"/>
                  </a:lnTo>
                  <a:cubicBezTo>
                    <a:pt x="10266" y="4759"/>
                    <a:pt x="10252" y="4720"/>
                    <a:pt x="10252" y="4679"/>
                  </a:cubicBezTo>
                  <a:lnTo>
                    <a:pt x="10252" y="4666"/>
                  </a:lnTo>
                  <a:cubicBezTo>
                    <a:pt x="10252" y="4626"/>
                    <a:pt x="10252" y="4599"/>
                    <a:pt x="10239" y="4559"/>
                  </a:cubicBezTo>
                  <a:close/>
                  <a:moveTo>
                    <a:pt x="13" y="4759"/>
                  </a:moveTo>
                  <a:lnTo>
                    <a:pt x="13" y="4773"/>
                  </a:lnTo>
                  <a:lnTo>
                    <a:pt x="13" y="4786"/>
                  </a:lnTo>
                  <a:lnTo>
                    <a:pt x="13" y="4800"/>
                  </a:lnTo>
                  <a:lnTo>
                    <a:pt x="13" y="4813"/>
                  </a:lnTo>
                  <a:lnTo>
                    <a:pt x="13" y="4827"/>
                  </a:lnTo>
                  <a:lnTo>
                    <a:pt x="13" y="4854"/>
                  </a:lnTo>
                  <a:lnTo>
                    <a:pt x="13" y="4866"/>
                  </a:lnTo>
                  <a:cubicBezTo>
                    <a:pt x="13" y="4907"/>
                    <a:pt x="1" y="4960"/>
                    <a:pt x="1" y="5000"/>
                  </a:cubicBezTo>
                  <a:lnTo>
                    <a:pt x="482" y="5014"/>
                  </a:lnTo>
                  <a:cubicBezTo>
                    <a:pt x="495" y="4934"/>
                    <a:pt x="495" y="4866"/>
                    <a:pt x="495" y="4800"/>
                  </a:cubicBezTo>
                  <a:lnTo>
                    <a:pt x="13" y="4759"/>
                  </a:lnTo>
                  <a:close/>
                  <a:moveTo>
                    <a:pt x="10279" y="5041"/>
                  </a:moveTo>
                  <a:lnTo>
                    <a:pt x="9798" y="5053"/>
                  </a:lnTo>
                  <a:lnTo>
                    <a:pt x="9798" y="5267"/>
                  </a:lnTo>
                  <a:lnTo>
                    <a:pt x="10266" y="5281"/>
                  </a:lnTo>
                  <a:cubicBezTo>
                    <a:pt x="10279" y="5228"/>
                    <a:pt x="10279" y="5187"/>
                    <a:pt x="10279" y="5134"/>
                  </a:cubicBezTo>
                  <a:lnTo>
                    <a:pt x="10279" y="5041"/>
                  </a:lnTo>
                  <a:close/>
                  <a:moveTo>
                    <a:pt x="482" y="5228"/>
                  </a:moveTo>
                  <a:lnTo>
                    <a:pt x="1" y="5241"/>
                  </a:lnTo>
                  <a:cubicBezTo>
                    <a:pt x="1" y="5281"/>
                    <a:pt x="1" y="5335"/>
                    <a:pt x="13" y="5374"/>
                  </a:cubicBezTo>
                  <a:lnTo>
                    <a:pt x="13" y="5388"/>
                  </a:lnTo>
                  <a:lnTo>
                    <a:pt x="13" y="5481"/>
                  </a:lnTo>
                  <a:lnTo>
                    <a:pt x="495" y="5442"/>
                  </a:lnTo>
                  <a:cubicBezTo>
                    <a:pt x="495" y="5374"/>
                    <a:pt x="482" y="5308"/>
                    <a:pt x="482" y="5228"/>
                  </a:cubicBezTo>
                  <a:close/>
                  <a:moveTo>
                    <a:pt x="9785" y="5481"/>
                  </a:moveTo>
                  <a:cubicBezTo>
                    <a:pt x="9771" y="5561"/>
                    <a:pt x="9771" y="5629"/>
                    <a:pt x="9758" y="5695"/>
                  </a:cubicBezTo>
                  <a:lnTo>
                    <a:pt x="10239" y="5762"/>
                  </a:lnTo>
                  <a:cubicBezTo>
                    <a:pt x="10252" y="5682"/>
                    <a:pt x="10252" y="5602"/>
                    <a:pt x="10266" y="5522"/>
                  </a:cubicBezTo>
                  <a:lnTo>
                    <a:pt x="9785" y="5481"/>
                  </a:lnTo>
                  <a:close/>
                  <a:moveTo>
                    <a:pt x="508" y="5668"/>
                  </a:moveTo>
                  <a:lnTo>
                    <a:pt x="40" y="5722"/>
                  </a:lnTo>
                  <a:lnTo>
                    <a:pt x="40" y="5802"/>
                  </a:lnTo>
                  <a:lnTo>
                    <a:pt x="54" y="5802"/>
                  </a:lnTo>
                  <a:lnTo>
                    <a:pt x="54" y="5816"/>
                  </a:lnTo>
                  <a:lnTo>
                    <a:pt x="54" y="5829"/>
                  </a:lnTo>
                  <a:cubicBezTo>
                    <a:pt x="54" y="5869"/>
                    <a:pt x="67" y="5909"/>
                    <a:pt x="67" y="5962"/>
                  </a:cubicBezTo>
                  <a:lnTo>
                    <a:pt x="548" y="5882"/>
                  </a:lnTo>
                  <a:cubicBezTo>
                    <a:pt x="535" y="5816"/>
                    <a:pt x="521" y="5736"/>
                    <a:pt x="508" y="5668"/>
                  </a:cubicBezTo>
                  <a:close/>
                  <a:moveTo>
                    <a:pt x="9731" y="5923"/>
                  </a:moveTo>
                  <a:cubicBezTo>
                    <a:pt x="9717" y="5989"/>
                    <a:pt x="9705" y="6056"/>
                    <a:pt x="9691" y="6137"/>
                  </a:cubicBezTo>
                  <a:lnTo>
                    <a:pt x="10159" y="6230"/>
                  </a:lnTo>
                  <a:lnTo>
                    <a:pt x="10159" y="6203"/>
                  </a:lnTo>
                  <a:lnTo>
                    <a:pt x="10159" y="6190"/>
                  </a:lnTo>
                  <a:lnTo>
                    <a:pt x="10172" y="6190"/>
                  </a:lnTo>
                  <a:lnTo>
                    <a:pt x="10172" y="6176"/>
                  </a:lnTo>
                  <a:lnTo>
                    <a:pt x="10172" y="6163"/>
                  </a:lnTo>
                  <a:lnTo>
                    <a:pt x="10172" y="6150"/>
                  </a:lnTo>
                  <a:lnTo>
                    <a:pt x="10172" y="6137"/>
                  </a:lnTo>
                  <a:lnTo>
                    <a:pt x="10172" y="6123"/>
                  </a:lnTo>
                  <a:lnTo>
                    <a:pt x="10186" y="6110"/>
                  </a:lnTo>
                  <a:lnTo>
                    <a:pt x="10186" y="6096"/>
                  </a:lnTo>
                  <a:cubicBezTo>
                    <a:pt x="10186" y="6056"/>
                    <a:pt x="10199" y="6030"/>
                    <a:pt x="10199" y="6003"/>
                  </a:cubicBezTo>
                  <a:lnTo>
                    <a:pt x="9731" y="5923"/>
                  </a:lnTo>
                  <a:close/>
                  <a:moveTo>
                    <a:pt x="589" y="6096"/>
                  </a:moveTo>
                  <a:lnTo>
                    <a:pt x="107" y="6190"/>
                  </a:lnTo>
                  <a:cubicBezTo>
                    <a:pt x="120" y="6217"/>
                    <a:pt x="120" y="6230"/>
                    <a:pt x="120" y="6256"/>
                  </a:cubicBezTo>
                  <a:lnTo>
                    <a:pt x="134" y="6256"/>
                  </a:lnTo>
                  <a:cubicBezTo>
                    <a:pt x="147" y="6324"/>
                    <a:pt x="147" y="6377"/>
                    <a:pt x="174" y="6431"/>
                  </a:cubicBezTo>
                  <a:lnTo>
                    <a:pt x="628" y="6310"/>
                  </a:lnTo>
                  <a:cubicBezTo>
                    <a:pt x="615" y="6244"/>
                    <a:pt x="601" y="6163"/>
                    <a:pt x="589" y="6096"/>
                  </a:cubicBezTo>
                  <a:close/>
                  <a:moveTo>
                    <a:pt x="9637" y="6337"/>
                  </a:moveTo>
                  <a:cubicBezTo>
                    <a:pt x="9610" y="6417"/>
                    <a:pt x="9598" y="6484"/>
                    <a:pt x="9571" y="6551"/>
                  </a:cubicBezTo>
                  <a:lnTo>
                    <a:pt x="10025" y="6698"/>
                  </a:lnTo>
                  <a:lnTo>
                    <a:pt x="10038" y="6698"/>
                  </a:lnTo>
                  <a:lnTo>
                    <a:pt x="10038" y="6684"/>
                  </a:lnTo>
                  <a:lnTo>
                    <a:pt x="10038" y="6671"/>
                  </a:lnTo>
                  <a:cubicBezTo>
                    <a:pt x="10052" y="6631"/>
                    <a:pt x="10065" y="6604"/>
                    <a:pt x="10065" y="6564"/>
                  </a:cubicBezTo>
                  <a:lnTo>
                    <a:pt x="10079" y="6564"/>
                  </a:lnTo>
                  <a:lnTo>
                    <a:pt x="10079" y="6551"/>
                  </a:lnTo>
                  <a:lnTo>
                    <a:pt x="10079" y="6538"/>
                  </a:lnTo>
                  <a:lnTo>
                    <a:pt x="10079" y="6524"/>
                  </a:lnTo>
                  <a:lnTo>
                    <a:pt x="10079" y="6511"/>
                  </a:lnTo>
                  <a:lnTo>
                    <a:pt x="10092" y="6511"/>
                  </a:lnTo>
                  <a:lnTo>
                    <a:pt x="10092" y="6497"/>
                  </a:lnTo>
                  <a:lnTo>
                    <a:pt x="10092" y="6484"/>
                  </a:lnTo>
                  <a:lnTo>
                    <a:pt x="10092" y="6470"/>
                  </a:lnTo>
                  <a:lnTo>
                    <a:pt x="9637" y="6337"/>
                  </a:lnTo>
                  <a:close/>
                  <a:moveTo>
                    <a:pt x="696" y="6511"/>
                  </a:moveTo>
                  <a:lnTo>
                    <a:pt x="241" y="6657"/>
                  </a:lnTo>
                  <a:cubicBezTo>
                    <a:pt x="241" y="6671"/>
                    <a:pt x="241" y="6698"/>
                    <a:pt x="254" y="6711"/>
                  </a:cubicBezTo>
                  <a:lnTo>
                    <a:pt x="254" y="6725"/>
                  </a:lnTo>
                  <a:cubicBezTo>
                    <a:pt x="268" y="6778"/>
                    <a:pt x="295" y="6832"/>
                    <a:pt x="307" y="6885"/>
                  </a:cubicBezTo>
                  <a:lnTo>
                    <a:pt x="762" y="6725"/>
                  </a:lnTo>
                  <a:cubicBezTo>
                    <a:pt x="735" y="6657"/>
                    <a:pt x="722" y="6591"/>
                    <a:pt x="696" y="6511"/>
                  </a:cubicBezTo>
                  <a:close/>
                  <a:moveTo>
                    <a:pt x="9504" y="6764"/>
                  </a:moveTo>
                  <a:lnTo>
                    <a:pt x="9423" y="6965"/>
                  </a:lnTo>
                  <a:lnTo>
                    <a:pt x="9865" y="7153"/>
                  </a:lnTo>
                  <a:lnTo>
                    <a:pt x="9905" y="7032"/>
                  </a:lnTo>
                  <a:lnTo>
                    <a:pt x="9918" y="7032"/>
                  </a:lnTo>
                  <a:lnTo>
                    <a:pt x="9918" y="7019"/>
                  </a:lnTo>
                  <a:lnTo>
                    <a:pt x="9918" y="7005"/>
                  </a:lnTo>
                  <a:cubicBezTo>
                    <a:pt x="9931" y="6978"/>
                    <a:pt x="9945" y="6952"/>
                    <a:pt x="9945" y="6925"/>
                  </a:cubicBezTo>
                  <a:lnTo>
                    <a:pt x="9504" y="6764"/>
                  </a:lnTo>
                  <a:close/>
                  <a:moveTo>
                    <a:pt x="842" y="6925"/>
                  </a:moveTo>
                  <a:lnTo>
                    <a:pt x="402" y="7112"/>
                  </a:lnTo>
                  <a:cubicBezTo>
                    <a:pt x="414" y="7139"/>
                    <a:pt x="428" y="7179"/>
                    <a:pt x="441" y="7206"/>
                  </a:cubicBezTo>
                  <a:lnTo>
                    <a:pt x="441" y="7219"/>
                  </a:lnTo>
                  <a:lnTo>
                    <a:pt x="455" y="7219"/>
                  </a:lnTo>
                  <a:cubicBezTo>
                    <a:pt x="468" y="7259"/>
                    <a:pt x="482" y="7299"/>
                    <a:pt x="495" y="7326"/>
                  </a:cubicBezTo>
                  <a:lnTo>
                    <a:pt x="936" y="7126"/>
                  </a:lnTo>
                  <a:cubicBezTo>
                    <a:pt x="896" y="7058"/>
                    <a:pt x="869" y="6992"/>
                    <a:pt x="842" y="6925"/>
                  </a:cubicBezTo>
                  <a:close/>
                  <a:moveTo>
                    <a:pt x="9330" y="7165"/>
                  </a:moveTo>
                  <a:cubicBezTo>
                    <a:pt x="9304" y="7219"/>
                    <a:pt x="9263" y="7286"/>
                    <a:pt x="9236" y="7353"/>
                  </a:cubicBezTo>
                  <a:lnTo>
                    <a:pt x="9651" y="7580"/>
                  </a:lnTo>
                  <a:cubicBezTo>
                    <a:pt x="9664" y="7580"/>
                    <a:pt x="9664" y="7566"/>
                    <a:pt x="9664" y="7554"/>
                  </a:cubicBezTo>
                  <a:lnTo>
                    <a:pt x="9678" y="7554"/>
                  </a:lnTo>
                  <a:lnTo>
                    <a:pt x="9678" y="7540"/>
                  </a:lnTo>
                  <a:lnTo>
                    <a:pt x="9678" y="7527"/>
                  </a:lnTo>
                  <a:lnTo>
                    <a:pt x="9691" y="7527"/>
                  </a:lnTo>
                  <a:lnTo>
                    <a:pt x="9691" y="7513"/>
                  </a:lnTo>
                  <a:lnTo>
                    <a:pt x="9691" y="7500"/>
                  </a:lnTo>
                  <a:lnTo>
                    <a:pt x="9705" y="7500"/>
                  </a:lnTo>
                  <a:lnTo>
                    <a:pt x="9705" y="7486"/>
                  </a:lnTo>
                  <a:lnTo>
                    <a:pt x="9705" y="7473"/>
                  </a:lnTo>
                  <a:lnTo>
                    <a:pt x="9717" y="7473"/>
                  </a:lnTo>
                  <a:lnTo>
                    <a:pt x="9717" y="7459"/>
                  </a:lnTo>
                  <a:lnTo>
                    <a:pt x="9717" y="7447"/>
                  </a:lnTo>
                  <a:lnTo>
                    <a:pt x="9731" y="7447"/>
                  </a:lnTo>
                  <a:lnTo>
                    <a:pt x="9731" y="7433"/>
                  </a:lnTo>
                  <a:cubicBezTo>
                    <a:pt x="9744" y="7406"/>
                    <a:pt x="9758" y="7393"/>
                    <a:pt x="9758" y="7366"/>
                  </a:cubicBezTo>
                  <a:lnTo>
                    <a:pt x="9330" y="7165"/>
                  </a:lnTo>
                  <a:close/>
                  <a:moveTo>
                    <a:pt x="1029" y="7326"/>
                  </a:moveTo>
                  <a:lnTo>
                    <a:pt x="601" y="7554"/>
                  </a:lnTo>
                  <a:lnTo>
                    <a:pt x="722" y="7753"/>
                  </a:lnTo>
                  <a:lnTo>
                    <a:pt x="1136" y="7513"/>
                  </a:lnTo>
                  <a:cubicBezTo>
                    <a:pt x="1097" y="7447"/>
                    <a:pt x="1070" y="7379"/>
                    <a:pt x="1029" y="7326"/>
                  </a:cubicBezTo>
                  <a:close/>
                  <a:moveTo>
                    <a:pt x="9116" y="7540"/>
                  </a:moveTo>
                  <a:cubicBezTo>
                    <a:pt x="9090" y="7607"/>
                    <a:pt x="9049" y="7673"/>
                    <a:pt x="9010" y="7727"/>
                  </a:cubicBezTo>
                  <a:lnTo>
                    <a:pt x="9411" y="7994"/>
                  </a:lnTo>
                  <a:cubicBezTo>
                    <a:pt x="9411" y="7981"/>
                    <a:pt x="9411" y="7981"/>
                    <a:pt x="9423" y="7967"/>
                  </a:cubicBezTo>
                  <a:lnTo>
                    <a:pt x="9423" y="7955"/>
                  </a:lnTo>
                  <a:lnTo>
                    <a:pt x="9437" y="7955"/>
                  </a:lnTo>
                  <a:lnTo>
                    <a:pt x="9437" y="7941"/>
                  </a:lnTo>
                  <a:lnTo>
                    <a:pt x="9450" y="7941"/>
                  </a:lnTo>
                  <a:lnTo>
                    <a:pt x="9450" y="7928"/>
                  </a:lnTo>
                  <a:lnTo>
                    <a:pt x="9450" y="7914"/>
                  </a:lnTo>
                  <a:lnTo>
                    <a:pt x="9464" y="7914"/>
                  </a:lnTo>
                  <a:lnTo>
                    <a:pt x="9464" y="7901"/>
                  </a:lnTo>
                  <a:lnTo>
                    <a:pt x="9477" y="7901"/>
                  </a:lnTo>
                  <a:lnTo>
                    <a:pt x="9477" y="7887"/>
                  </a:lnTo>
                  <a:lnTo>
                    <a:pt x="9477" y="7874"/>
                  </a:lnTo>
                  <a:lnTo>
                    <a:pt x="9491" y="7874"/>
                  </a:lnTo>
                  <a:lnTo>
                    <a:pt x="9491" y="7860"/>
                  </a:lnTo>
                  <a:lnTo>
                    <a:pt x="9491" y="7848"/>
                  </a:lnTo>
                  <a:lnTo>
                    <a:pt x="9504" y="7848"/>
                  </a:lnTo>
                  <a:lnTo>
                    <a:pt x="9504" y="7834"/>
                  </a:lnTo>
                  <a:lnTo>
                    <a:pt x="9517" y="7834"/>
                  </a:lnTo>
                  <a:lnTo>
                    <a:pt x="9517" y="7821"/>
                  </a:lnTo>
                  <a:lnTo>
                    <a:pt x="9517" y="7807"/>
                  </a:lnTo>
                  <a:lnTo>
                    <a:pt x="9530" y="7807"/>
                  </a:lnTo>
                  <a:lnTo>
                    <a:pt x="9530" y="7794"/>
                  </a:lnTo>
                  <a:lnTo>
                    <a:pt x="9116" y="7540"/>
                  </a:lnTo>
                  <a:close/>
                  <a:moveTo>
                    <a:pt x="1257" y="7700"/>
                  </a:moveTo>
                  <a:lnTo>
                    <a:pt x="856" y="7955"/>
                  </a:lnTo>
                  <a:cubicBezTo>
                    <a:pt x="896" y="8035"/>
                    <a:pt x="936" y="8088"/>
                    <a:pt x="990" y="8154"/>
                  </a:cubicBezTo>
                  <a:lnTo>
                    <a:pt x="1377" y="7874"/>
                  </a:lnTo>
                  <a:cubicBezTo>
                    <a:pt x="1337" y="7821"/>
                    <a:pt x="1297" y="7753"/>
                    <a:pt x="1257" y="7700"/>
                  </a:cubicBezTo>
                  <a:close/>
                  <a:moveTo>
                    <a:pt x="8876" y="7901"/>
                  </a:moveTo>
                  <a:cubicBezTo>
                    <a:pt x="8835" y="7967"/>
                    <a:pt x="8796" y="8021"/>
                    <a:pt x="8742" y="8074"/>
                  </a:cubicBezTo>
                  <a:lnTo>
                    <a:pt x="9116" y="8382"/>
                  </a:lnTo>
                  <a:cubicBezTo>
                    <a:pt x="9156" y="8329"/>
                    <a:pt x="9209" y="8275"/>
                    <a:pt x="9250" y="8222"/>
                  </a:cubicBezTo>
                  <a:lnTo>
                    <a:pt x="9250" y="8208"/>
                  </a:lnTo>
                  <a:cubicBezTo>
                    <a:pt x="9263" y="8208"/>
                    <a:pt x="9263" y="8195"/>
                    <a:pt x="9263" y="8195"/>
                  </a:cubicBezTo>
                  <a:lnTo>
                    <a:pt x="8876" y="7901"/>
                  </a:lnTo>
                  <a:close/>
                  <a:moveTo>
                    <a:pt x="1510" y="8048"/>
                  </a:moveTo>
                  <a:lnTo>
                    <a:pt x="1136" y="8356"/>
                  </a:lnTo>
                  <a:cubicBezTo>
                    <a:pt x="1190" y="8409"/>
                    <a:pt x="1230" y="8475"/>
                    <a:pt x="1284" y="8529"/>
                  </a:cubicBezTo>
                  <a:lnTo>
                    <a:pt x="1644" y="8222"/>
                  </a:lnTo>
                  <a:cubicBezTo>
                    <a:pt x="1605" y="8168"/>
                    <a:pt x="1551" y="8101"/>
                    <a:pt x="1510" y="8048"/>
                  </a:cubicBezTo>
                  <a:close/>
                  <a:moveTo>
                    <a:pt x="8609" y="8249"/>
                  </a:moveTo>
                  <a:cubicBezTo>
                    <a:pt x="8555" y="8302"/>
                    <a:pt x="8502" y="8356"/>
                    <a:pt x="8461" y="8409"/>
                  </a:cubicBezTo>
                  <a:lnTo>
                    <a:pt x="8796" y="8743"/>
                  </a:lnTo>
                  <a:cubicBezTo>
                    <a:pt x="8822" y="8716"/>
                    <a:pt x="8835" y="8689"/>
                    <a:pt x="8862" y="8676"/>
                  </a:cubicBezTo>
                  <a:lnTo>
                    <a:pt x="8862" y="8662"/>
                  </a:lnTo>
                  <a:lnTo>
                    <a:pt x="8876" y="8662"/>
                  </a:lnTo>
                  <a:lnTo>
                    <a:pt x="8876" y="8650"/>
                  </a:lnTo>
                  <a:lnTo>
                    <a:pt x="8889" y="8650"/>
                  </a:lnTo>
                  <a:lnTo>
                    <a:pt x="8889" y="8636"/>
                  </a:lnTo>
                  <a:lnTo>
                    <a:pt x="8903" y="8636"/>
                  </a:lnTo>
                  <a:lnTo>
                    <a:pt x="8903" y="8623"/>
                  </a:lnTo>
                  <a:cubicBezTo>
                    <a:pt x="8915" y="8623"/>
                    <a:pt x="8915" y="8623"/>
                    <a:pt x="8915" y="8609"/>
                  </a:cubicBezTo>
                  <a:lnTo>
                    <a:pt x="8929" y="8609"/>
                  </a:lnTo>
                  <a:lnTo>
                    <a:pt x="8929" y="8596"/>
                  </a:lnTo>
                  <a:lnTo>
                    <a:pt x="8956" y="8569"/>
                  </a:lnTo>
                  <a:lnTo>
                    <a:pt x="8609" y="8249"/>
                  </a:lnTo>
                  <a:close/>
                  <a:moveTo>
                    <a:pt x="1792" y="8382"/>
                  </a:moveTo>
                  <a:lnTo>
                    <a:pt x="1457" y="8716"/>
                  </a:lnTo>
                  <a:lnTo>
                    <a:pt x="1471" y="8730"/>
                  </a:lnTo>
                  <a:lnTo>
                    <a:pt x="1617" y="8876"/>
                  </a:lnTo>
                  <a:lnTo>
                    <a:pt x="1952" y="8529"/>
                  </a:lnTo>
                  <a:cubicBezTo>
                    <a:pt x="1899" y="8475"/>
                    <a:pt x="1845" y="8422"/>
                    <a:pt x="1792" y="8382"/>
                  </a:cubicBezTo>
                  <a:close/>
                  <a:moveTo>
                    <a:pt x="8301" y="8555"/>
                  </a:moveTo>
                  <a:cubicBezTo>
                    <a:pt x="8247" y="8609"/>
                    <a:pt x="8194" y="8650"/>
                    <a:pt x="8140" y="8703"/>
                  </a:cubicBezTo>
                  <a:lnTo>
                    <a:pt x="8448" y="9063"/>
                  </a:lnTo>
                  <a:cubicBezTo>
                    <a:pt x="8488" y="9024"/>
                    <a:pt x="8541" y="8983"/>
                    <a:pt x="8582" y="8944"/>
                  </a:cubicBezTo>
                  <a:lnTo>
                    <a:pt x="8595" y="8944"/>
                  </a:lnTo>
                  <a:cubicBezTo>
                    <a:pt x="8609" y="8930"/>
                    <a:pt x="8609" y="8917"/>
                    <a:pt x="8621" y="8903"/>
                  </a:cubicBezTo>
                  <a:lnTo>
                    <a:pt x="8301" y="8555"/>
                  </a:lnTo>
                  <a:close/>
                  <a:moveTo>
                    <a:pt x="2112" y="8676"/>
                  </a:moveTo>
                  <a:lnTo>
                    <a:pt x="1804" y="9037"/>
                  </a:lnTo>
                  <a:cubicBezTo>
                    <a:pt x="1804" y="9051"/>
                    <a:pt x="1818" y="9051"/>
                    <a:pt x="1818" y="9051"/>
                  </a:cubicBezTo>
                  <a:lnTo>
                    <a:pt x="1818" y="9063"/>
                  </a:lnTo>
                  <a:lnTo>
                    <a:pt x="1831" y="9063"/>
                  </a:lnTo>
                  <a:cubicBezTo>
                    <a:pt x="1885" y="9104"/>
                    <a:pt x="1938" y="9144"/>
                    <a:pt x="1992" y="9197"/>
                  </a:cubicBezTo>
                  <a:lnTo>
                    <a:pt x="2286" y="8810"/>
                  </a:lnTo>
                  <a:cubicBezTo>
                    <a:pt x="2232" y="8769"/>
                    <a:pt x="2166" y="8716"/>
                    <a:pt x="2112" y="8676"/>
                  </a:cubicBezTo>
                  <a:close/>
                  <a:moveTo>
                    <a:pt x="7967" y="8837"/>
                  </a:moveTo>
                  <a:cubicBezTo>
                    <a:pt x="7913" y="8876"/>
                    <a:pt x="7846" y="8917"/>
                    <a:pt x="7793" y="8956"/>
                  </a:cubicBezTo>
                  <a:lnTo>
                    <a:pt x="8060" y="9357"/>
                  </a:lnTo>
                  <a:cubicBezTo>
                    <a:pt x="8127" y="9318"/>
                    <a:pt x="8194" y="9264"/>
                    <a:pt x="8261" y="9224"/>
                  </a:cubicBezTo>
                  <a:lnTo>
                    <a:pt x="7967" y="8837"/>
                  </a:lnTo>
                  <a:close/>
                  <a:moveTo>
                    <a:pt x="2460" y="8944"/>
                  </a:moveTo>
                  <a:lnTo>
                    <a:pt x="2179" y="9331"/>
                  </a:lnTo>
                  <a:cubicBezTo>
                    <a:pt x="2232" y="9371"/>
                    <a:pt x="2286" y="9398"/>
                    <a:pt x="2339" y="9438"/>
                  </a:cubicBezTo>
                  <a:lnTo>
                    <a:pt x="2353" y="9452"/>
                  </a:lnTo>
                  <a:cubicBezTo>
                    <a:pt x="2366" y="9452"/>
                    <a:pt x="2366" y="9464"/>
                    <a:pt x="2380" y="9464"/>
                  </a:cubicBezTo>
                  <a:lnTo>
                    <a:pt x="2647" y="9063"/>
                  </a:lnTo>
                  <a:cubicBezTo>
                    <a:pt x="2580" y="9024"/>
                    <a:pt x="2513" y="8983"/>
                    <a:pt x="2460" y="8944"/>
                  </a:cubicBezTo>
                  <a:close/>
                  <a:moveTo>
                    <a:pt x="7606" y="9077"/>
                  </a:moveTo>
                  <a:cubicBezTo>
                    <a:pt x="7539" y="9117"/>
                    <a:pt x="7486" y="9158"/>
                    <a:pt x="7418" y="9197"/>
                  </a:cubicBezTo>
                  <a:lnTo>
                    <a:pt x="7646" y="9612"/>
                  </a:lnTo>
                  <a:cubicBezTo>
                    <a:pt x="7700" y="9585"/>
                    <a:pt x="7739" y="9571"/>
                    <a:pt x="7780" y="9545"/>
                  </a:cubicBezTo>
                  <a:lnTo>
                    <a:pt x="7780" y="9532"/>
                  </a:lnTo>
                  <a:lnTo>
                    <a:pt x="7793" y="9532"/>
                  </a:lnTo>
                  <a:cubicBezTo>
                    <a:pt x="7807" y="9518"/>
                    <a:pt x="7833" y="9505"/>
                    <a:pt x="7860" y="9491"/>
                  </a:cubicBezTo>
                  <a:lnTo>
                    <a:pt x="7606" y="9077"/>
                  </a:lnTo>
                  <a:close/>
                  <a:moveTo>
                    <a:pt x="2834" y="9170"/>
                  </a:moveTo>
                  <a:lnTo>
                    <a:pt x="2594" y="9598"/>
                  </a:lnTo>
                  <a:lnTo>
                    <a:pt x="2754" y="9678"/>
                  </a:lnTo>
                  <a:lnTo>
                    <a:pt x="2754" y="9692"/>
                  </a:lnTo>
                  <a:lnTo>
                    <a:pt x="2767" y="9692"/>
                  </a:lnTo>
                  <a:cubicBezTo>
                    <a:pt x="2781" y="9692"/>
                    <a:pt x="2794" y="9705"/>
                    <a:pt x="2807" y="9705"/>
                  </a:cubicBezTo>
                  <a:lnTo>
                    <a:pt x="3021" y="9277"/>
                  </a:lnTo>
                  <a:cubicBezTo>
                    <a:pt x="2954" y="9251"/>
                    <a:pt x="2888" y="9211"/>
                    <a:pt x="2834" y="9170"/>
                  </a:cubicBezTo>
                  <a:close/>
                  <a:moveTo>
                    <a:pt x="7218" y="9291"/>
                  </a:moveTo>
                  <a:cubicBezTo>
                    <a:pt x="7165" y="9331"/>
                    <a:pt x="7098" y="9357"/>
                    <a:pt x="7031" y="9384"/>
                  </a:cubicBezTo>
                  <a:lnTo>
                    <a:pt x="7218" y="9826"/>
                  </a:lnTo>
                  <a:cubicBezTo>
                    <a:pt x="7231" y="9826"/>
                    <a:pt x="7245" y="9826"/>
                    <a:pt x="7245" y="9812"/>
                  </a:cubicBezTo>
                  <a:lnTo>
                    <a:pt x="7445" y="9732"/>
                  </a:lnTo>
                  <a:lnTo>
                    <a:pt x="7218" y="9291"/>
                  </a:lnTo>
                  <a:close/>
                  <a:moveTo>
                    <a:pt x="3221" y="9371"/>
                  </a:moveTo>
                  <a:lnTo>
                    <a:pt x="3021" y="9812"/>
                  </a:lnTo>
                  <a:cubicBezTo>
                    <a:pt x="3021" y="9812"/>
                    <a:pt x="3034" y="9826"/>
                    <a:pt x="3048" y="9826"/>
                  </a:cubicBezTo>
                  <a:lnTo>
                    <a:pt x="3061" y="9826"/>
                  </a:lnTo>
                  <a:lnTo>
                    <a:pt x="3061" y="9839"/>
                  </a:lnTo>
                  <a:lnTo>
                    <a:pt x="3088" y="9839"/>
                  </a:lnTo>
                  <a:lnTo>
                    <a:pt x="3102" y="9853"/>
                  </a:lnTo>
                  <a:lnTo>
                    <a:pt x="3128" y="9853"/>
                  </a:lnTo>
                  <a:lnTo>
                    <a:pt x="3128" y="9865"/>
                  </a:lnTo>
                  <a:lnTo>
                    <a:pt x="3155" y="9865"/>
                  </a:lnTo>
                  <a:lnTo>
                    <a:pt x="3155" y="9879"/>
                  </a:lnTo>
                  <a:lnTo>
                    <a:pt x="3195" y="9879"/>
                  </a:lnTo>
                  <a:lnTo>
                    <a:pt x="3195" y="9892"/>
                  </a:lnTo>
                  <a:cubicBezTo>
                    <a:pt x="3208" y="9892"/>
                    <a:pt x="3221" y="9906"/>
                    <a:pt x="3235" y="9906"/>
                  </a:cubicBezTo>
                  <a:lnTo>
                    <a:pt x="3422" y="9464"/>
                  </a:lnTo>
                  <a:cubicBezTo>
                    <a:pt x="3355" y="9438"/>
                    <a:pt x="3289" y="9398"/>
                    <a:pt x="3221" y="9371"/>
                  </a:cubicBezTo>
                  <a:close/>
                  <a:moveTo>
                    <a:pt x="6830" y="9478"/>
                  </a:moveTo>
                  <a:cubicBezTo>
                    <a:pt x="6764" y="9505"/>
                    <a:pt x="6684" y="9532"/>
                    <a:pt x="6616" y="9545"/>
                  </a:cubicBezTo>
                  <a:lnTo>
                    <a:pt x="6777" y="9999"/>
                  </a:lnTo>
                  <a:lnTo>
                    <a:pt x="6804" y="9999"/>
                  </a:lnTo>
                  <a:cubicBezTo>
                    <a:pt x="6844" y="9986"/>
                    <a:pt x="6884" y="9972"/>
                    <a:pt x="6924" y="9946"/>
                  </a:cubicBezTo>
                  <a:lnTo>
                    <a:pt x="6937" y="9946"/>
                  </a:lnTo>
                  <a:cubicBezTo>
                    <a:pt x="6951" y="9946"/>
                    <a:pt x="6978" y="9933"/>
                    <a:pt x="7005" y="9919"/>
                  </a:cubicBezTo>
                  <a:lnTo>
                    <a:pt x="6830" y="9478"/>
                  </a:lnTo>
                  <a:close/>
                  <a:moveTo>
                    <a:pt x="3622" y="9532"/>
                  </a:moveTo>
                  <a:lnTo>
                    <a:pt x="3462" y="9986"/>
                  </a:lnTo>
                  <a:lnTo>
                    <a:pt x="3476" y="9986"/>
                  </a:lnTo>
                  <a:lnTo>
                    <a:pt x="3476" y="9999"/>
                  </a:lnTo>
                  <a:lnTo>
                    <a:pt x="3515" y="9999"/>
                  </a:lnTo>
                  <a:lnTo>
                    <a:pt x="3515" y="10013"/>
                  </a:lnTo>
                  <a:lnTo>
                    <a:pt x="3529" y="10013"/>
                  </a:lnTo>
                  <a:cubicBezTo>
                    <a:pt x="3583" y="10026"/>
                    <a:pt x="3636" y="10053"/>
                    <a:pt x="3690" y="10066"/>
                  </a:cubicBezTo>
                  <a:lnTo>
                    <a:pt x="3836" y="9598"/>
                  </a:lnTo>
                  <a:cubicBezTo>
                    <a:pt x="3756" y="9585"/>
                    <a:pt x="3690" y="9559"/>
                    <a:pt x="3622" y="9532"/>
                  </a:cubicBezTo>
                  <a:close/>
                  <a:moveTo>
                    <a:pt x="6416" y="9612"/>
                  </a:moveTo>
                  <a:cubicBezTo>
                    <a:pt x="6349" y="9639"/>
                    <a:pt x="6269" y="9652"/>
                    <a:pt x="6203" y="9665"/>
                  </a:cubicBezTo>
                  <a:lnTo>
                    <a:pt x="6310" y="10133"/>
                  </a:lnTo>
                  <a:cubicBezTo>
                    <a:pt x="6390" y="10120"/>
                    <a:pt x="6470" y="10093"/>
                    <a:pt x="6550" y="10079"/>
                  </a:cubicBezTo>
                  <a:lnTo>
                    <a:pt x="6416" y="9612"/>
                  </a:lnTo>
                  <a:close/>
                  <a:moveTo>
                    <a:pt x="4037" y="9652"/>
                  </a:moveTo>
                  <a:lnTo>
                    <a:pt x="3930" y="10120"/>
                  </a:lnTo>
                  <a:cubicBezTo>
                    <a:pt x="4010" y="10147"/>
                    <a:pt x="4077" y="10159"/>
                    <a:pt x="4157" y="10173"/>
                  </a:cubicBezTo>
                  <a:lnTo>
                    <a:pt x="4251" y="9705"/>
                  </a:lnTo>
                  <a:cubicBezTo>
                    <a:pt x="4184" y="9692"/>
                    <a:pt x="4117" y="9678"/>
                    <a:pt x="4037" y="9652"/>
                  </a:cubicBezTo>
                  <a:close/>
                  <a:moveTo>
                    <a:pt x="5989" y="9719"/>
                  </a:moveTo>
                  <a:cubicBezTo>
                    <a:pt x="5921" y="9732"/>
                    <a:pt x="5841" y="9732"/>
                    <a:pt x="5775" y="9746"/>
                  </a:cubicBezTo>
                  <a:lnTo>
                    <a:pt x="5841" y="10227"/>
                  </a:lnTo>
                  <a:lnTo>
                    <a:pt x="5868" y="10227"/>
                  </a:lnTo>
                  <a:lnTo>
                    <a:pt x="5868" y="10213"/>
                  </a:lnTo>
                  <a:cubicBezTo>
                    <a:pt x="5935" y="10213"/>
                    <a:pt x="6002" y="10200"/>
                    <a:pt x="6082" y="10186"/>
                  </a:cubicBezTo>
                  <a:lnTo>
                    <a:pt x="5989" y="9719"/>
                  </a:lnTo>
                  <a:close/>
                  <a:moveTo>
                    <a:pt x="4465" y="9746"/>
                  </a:moveTo>
                  <a:lnTo>
                    <a:pt x="4398" y="10213"/>
                  </a:lnTo>
                  <a:cubicBezTo>
                    <a:pt x="4438" y="10227"/>
                    <a:pt x="4492" y="10227"/>
                    <a:pt x="4531" y="10240"/>
                  </a:cubicBezTo>
                  <a:lnTo>
                    <a:pt x="4638" y="10240"/>
                  </a:lnTo>
                  <a:lnTo>
                    <a:pt x="4692" y="9772"/>
                  </a:lnTo>
                  <a:cubicBezTo>
                    <a:pt x="4611" y="9758"/>
                    <a:pt x="4545" y="9746"/>
                    <a:pt x="4465" y="9746"/>
                  </a:cubicBezTo>
                  <a:close/>
                  <a:moveTo>
                    <a:pt x="4905" y="9785"/>
                  </a:moveTo>
                  <a:lnTo>
                    <a:pt x="4879" y="10266"/>
                  </a:lnTo>
                  <a:lnTo>
                    <a:pt x="5119" y="10266"/>
                  </a:lnTo>
                  <a:lnTo>
                    <a:pt x="5119" y="9785"/>
                  </a:lnTo>
                  <a:close/>
                  <a:moveTo>
                    <a:pt x="5561" y="9772"/>
                  </a:moveTo>
                  <a:cubicBezTo>
                    <a:pt x="5481" y="9772"/>
                    <a:pt x="5413" y="9785"/>
                    <a:pt x="5333" y="9785"/>
                  </a:cubicBezTo>
                  <a:lnTo>
                    <a:pt x="5360" y="10266"/>
                  </a:lnTo>
                  <a:cubicBezTo>
                    <a:pt x="5440" y="10266"/>
                    <a:pt x="5520" y="10254"/>
                    <a:pt x="5601" y="10254"/>
                  </a:cubicBezTo>
                  <a:lnTo>
                    <a:pt x="5561" y="9772"/>
                  </a:lnTo>
                  <a:close/>
                </a:path>
              </a:pathLst>
            </a:custGeom>
            <a:solidFill>
              <a:srgbClr val="FFD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394;p62">
              <a:extLst>
                <a:ext uri="{FF2B5EF4-FFF2-40B4-BE49-F238E27FC236}">
                  <a16:creationId xmlns:a16="http://schemas.microsoft.com/office/drawing/2014/main" id="{4B33C10D-D0A6-3948-B488-787661F13D95}"/>
                </a:ext>
              </a:extLst>
            </p:cNvPr>
            <p:cNvSpPr/>
            <p:nvPr/>
          </p:nvSpPr>
          <p:spPr>
            <a:xfrm>
              <a:off x="5572075" y="1004563"/>
              <a:ext cx="508487" cy="445428"/>
            </a:xfrm>
            <a:custGeom>
              <a:avLst/>
              <a:gdLst/>
              <a:ahLst/>
              <a:cxnLst/>
              <a:rect l="l" t="t" r="r" b="b"/>
              <a:pathLst>
                <a:path w="10628" h="9310" extrusionOk="0">
                  <a:moveTo>
                    <a:pt x="5307" y="1"/>
                  </a:moveTo>
                  <a:cubicBezTo>
                    <a:pt x="4606" y="1"/>
                    <a:pt x="3893" y="160"/>
                    <a:pt x="3222" y="495"/>
                  </a:cubicBezTo>
                  <a:cubicBezTo>
                    <a:pt x="923" y="1658"/>
                    <a:pt x="0" y="4452"/>
                    <a:pt x="1150" y="6751"/>
                  </a:cubicBezTo>
                  <a:cubicBezTo>
                    <a:pt x="1973" y="8368"/>
                    <a:pt x="3613" y="9309"/>
                    <a:pt x="5316" y="9309"/>
                  </a:cubicBezTo>
                  <a:cubicBezTo>
                    <a:pt x="6019" y="9309"/>
                    <a:pt x="6733" y="9149"/>
                    <a:pt x="7405" y="8809"/>
                  </a:cubicBezTo>
                  <a:cubicBezTo>
                    <a:pt x="9704" y="7660"/>
                    <a:pt x="10627" y="4853"/>
                    <a:pt x="9464" y="2566"/>
                  </a:cubicBezTo>
                  <a:cubicBezTo>
                    <a:pt x="8650" y="938"/>
                    <a:pt x="7011" y="1"/>
                    <a:pt x="5307" y="1"/>
                  </a:cubicBezTo>
                  <a:close/>
                </a:path>
              </a:pathLst>
            </a:custGeom>
            <a:solidFill>
              <a:srgbClr val="FFD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395;p62">
              <a:extLst>
                <a:ext uri="{FF2B5EF4-FFF2-40B4-BE49-F238E27FC236}">
                  <a16:creationId xmlns:a16="http://schemas.microsoft.com/office/drawing/2014/main" id="{2AFD2572-140D-6D48-B477-CA6D0E527F66}"/>
                </a:ext>
              </a:extLst>
            </p:cNvPr>
            <p:cNvSpPr/>
            <p:nvPr/>
          </p:nvSpPr>
          <p:spPr>
            <a:xfrm>
              <a:off x="5572075" y="1004563"/>
              <a:ext cx="508487" cy="445428"/>
            </a:xfrm>
            <a:custGeom>
              <a:avLst/>
              <a:gdLst/>
              <a:ahLst/>
              <a:cxnLst/>
              <a:rect l="l" t="t" r="r" b="b"/>
              <a:pathLst>
                <a:path w="10628" h="9310" extrusionOk="0">
                  <a:moveTo>
                    <a:pt x="5307" y="1"/>
                  </a:moveTo>
                  <a:cubicBezTo>
                    <a:pt x="4606" y="1"/>
                    <a:pt x="3893" y="160"/>
                    <a:pt x="3222" y="495"/>
                  </a:cubicBezTo>
                  <a:cubicBezTo>
                    <a:pt x="923" y="1658"/>
                    <a:pt x="0" y="4452"/>
                    <a:pt x="1150" y="6751"/>
                  </a:cubicBezTo>
                  <a:cubicBezTo>
                    <a:pt x="1973" y="8368"/>
                    <a:pt x="3613" y="9309"/>
                    <a:pt x="5316" y="9309"/>
                  </a:cubicBezTo>
                  <a:cubicBezTo>
                    <a:pt x="6019" y="9309"/>
                    <a:pt x="6733" y="9149"/>
                    <a:pt x="7405" y="8809"/>
                  </a:cubicBezTo>
                  <a:cubicBezTo>
                    <a:pt x="9704" y="7660"/>
                    <a:pt x="10627" y="4853"/>
                    <a:pt x="9464" y="2566"/>
                  </a:cubicBezTo>
                  <a:cubicBezTo>
                    <a:pt x="8650" y="938"/>
                    <a:pt x="7011" y="1"/>
                    <a:pt x="5307"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396;p62">
              <a:extLst>
                <a:ext uri="{FF2B5EF4-FFF2-40B4-BE49-F238E27FC236}">
                  <a16:creationId xmlns:a16="http://schemas.microsoft.com/office/drawing/2014/main" id="{6F3ED803-EAEC-8C4D-963D-9EBF2F2FE5D2}"/>
                </a:ext>
              </a:extLst>
            </p:cNvPr>
            <p:cNvSpPr/>
            <p:nvPr/>
          </p:nvSpPr>
          <p:spPr>
            <a:xfrm>
              <a:off x="5589968" y="1020256"/>
              <a:ext cx="442606" cy="410933"/>
            </a:xfrm>
            <a:custGeom>
              <a:avLst/>
              <a:gdLst/>
              <a:ahLst/>
              <a:cxnLst/>
              <a:rect l="l" t="t" r="r" b="b"/>
              <a:pathLst>
                <a:path w="9251" h="8589" extrusionOk="0">
                  <a:moveTo>
                    <a:pt x="4935" y="1"/>
                  </a:moveTo>
                  <a:cubicBezTo>
                    <a:pt x="4282" y="1"/>
                    <a:pt x="3619" y="149"/>
                    <a:pt x="2995" y="461"/>
                  </a:cubicBezTo>
                  <a:cubicBezTo>
                    <a:pt x="870" y="1543"/>
                    <a:pt x="0" y="4137"/>
                    <a:pt x="1084" y="6262"/>
                  </a:cubicBezTo>
                  <a:cubicBezTo>
                    <a:pt x="1725" y="7546"/>
                    <a:pt x="2914" y="8374"/>
                    <a:pt x="4224" y="8588"/>
                  </a:cubicBezTo>
                  <a:cubicBezTo>
                    <a:pt x="2968" y="8348"/>
                    <a:pt x="1832" y="7558"/>
                    <a:pt x="1217" y="6316"/>
                  </a:cubicBezTo>
                  <a:cubicBezTo>
                    <a:pt x="161" y="4217"/>
                    <a:pt x="1004" y="1664"/>
                    <a:pt x="3102" y="608"/>
                  </a:cubicBezTo>
                  <a:cubicBezTo>
                    <a:pt x="3712" y="301"/>
                    <a:pt x="4361" y="155"/>
                    <a:pt x="5001" y="155"/>
                  </a:cubicBezTo>
                  <a:cubicBezTo>
                    <a:pt x="6559" y="155"/>
                    <a:pt x="8060" y="1018"/>
                    <a:pt x="8810" y="2506"/>
                  </a:cubicBezTo>
                  <a:cubicBezTo>
                    <a:pt x="9063" y="3014"/>
                    <a:pt x="9211" y="3536"/>
                    <a:pt x="9250" y="4070"/>
                  </a:cubicBezTo>
                  <a:cubicBezTo>
                    <a:pt x="9223" y="3509"/>
                    <a:pt x="9077" y="2934"/>
                    <a:pt x="8796" y="2386"/>
                  </a:cubicBezTo>
                  <a:cubicBezTo>
                    <a:pt x="8039" y="872"/>
                    <a:pt x="6518" y="1"/>
                    <a:pt x="4935"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397;p62">
              <a:extLst>
                <a:ext uri="{FF2B5EF4-FFF2-40B4-BE49-F238E27FC236}">
                  <a16:creationId xmlns:a16="http://schemas.microsoft.com/office/drawing/2014/main" id="{52B524F3-66B1-0243-ABF4-CAC4BCF1F6E4}"/>
                </a:ext>
              </a:extLst>
            </p:cNvPr>
            <p:cNvSpPr/>
            <p:nvPr/>
          </p:nvSpPr>
          <p:spPr>
            <a:xfrm>
              <a:off x="5589968" y="1020256"/>
              <a:ext cx="442606" cy="410933"/>
            </a:xfrm>
            <a:custGeom>
              <a:avLst/>
              <a:gdLst/>
              <a:ahLst/>
              <a:cxnLst/>
              <a:rect l="l" t="t" r="r" b="b"/>
              <a:pathLst>
                <a:path w="9251" h="8589" extrusionOk="0">
                  <a:moveTo>
                    <a:pt x="4935" y="1"/>
                  </a:moveTo>
                  <a:cubicBezTo>
                    <a:pt x="4282" y="1"/>
                    <a:pt x="3619" y="149"/>
                    <a:pt x="2995" y="461"/>
                  </a:cubicBezTo>
                  <a:cubicBezTo>
                    <a:pt x="870" y="1543"/>
                    <a:pt x="0" y="4137"/>
                    <a:pt x="1084" y="6262"/>
                  </a:cubicBezTo>
                  <a:cubicBezTo>
                    <a:pt x="1725" y="7546"/>
                    <a:pt x="2914" y="8374"/>
                    <a:pt x="4224" y="8588"/>
                  </a:cubicBezTo>
                  <a:cubicBezTo>
                    <a:pt x="2968" y="8348"/>
                    <a:pt x="1832" y="7558"/>
                    <a:pt x="1217" y="6316"/>
                  </a:cubicBezTo>
                  <a:cubicBezTo>
                    <a:pt x="161" y="4217"/>
                    <a:pt x="1004" y="1664"/>
                    <a:pt x="3102" y="608"/>
                  </a:cubicBezTo>
                  <a:cubicBezTo>
                    <a:pt x="3712" y="301"/>
                    <a:pt x="4361" y="155"/>
                    <a:pt x="5001" y="155"/>
                  </a:cubicBezTo>
                  <a:cubicBezTo>
                    <a:pt x="6559" y="155"/>
                    <a:pt x="8060" y="1018"/>
                    <a:pt x="8810" y="2506"/>
                  </a:cubicBezTo>
                  <a:cubicBezTo>
                    <a:pt x="9063" y="3014"/>
                    <a:pt x="9211" y="3536"/>
                    <a:pt x="9250" y="4070"/>
                  </a:cubicBezTo>
                  <a:cubicBezTo>
                    <a:pt x="9223" y="3509"/>
                    <a:pt x="9077" y="2934"/>
                    <a:pt x="8796" y="2386"/>
                  </a:cubicBezTo>
                  <a:cubicBezTo>
                    <a:pt x="8039" y="872"/>
                    <a:pt x="6518" y="1"/>
                    <a:pt x="4935"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398;p62">
              <a:extLst>
                <a:ext uri="{FF2B5EF4-FFF2-40B4-BE49-F238E27FC236}">
                  <a16:creationId xmlns:a16="http://schemas.microsoft.com/office/drawing/2014/main" id="{4B75EE75-EE2E-3045-9B7D-F34231CE0532}"/>
                </a:ext>
              </a:extLst>
            </p:cNvPr>
            <p:cNvSpPr/>
            <p:nvPr/>
          </p:nvSpPr>
          <p:spPr>
            <a:xfrm>
              <a:off x="5751777" y="1060206"/>
              <a:ext cx="145207" cy="333856"/>
            </a:xfrm>
            <a:custGeom>
              <a:avLst/>
              <a:gdLst/>
              <a:ahLst/>
              <a:cxnLst/>
              <a:rect l="l" t="t" r="r" b="b"/>
              <a:pathLst>
                <a:path w="3035" h="6978" extrusionOk="0">
                  <a:moveTo>
                    <a:pt x="1457" y="1"/>
                  </a:moveTo>
                  <a:lnTo>
                    <a:pt x="1444" y="535"/>
                  </a:lnTo>
                  <a:cubicBezTo>
                    <a:pt x="1017" y="548"/>
                    <a:pt x="682" y="682"/>
                    <a:pt x="428" y="922"/>
                  </a:cubicBezTo>
                  <a:cubicBezTo>
                    <a:pt x="188" y="1163"/>
                    <a:pt x="54" y="1498"/>
                    <a:pt x="54" y="1925"/>
                  </a:cubicBezTo>
                  <a:cubicBezTo>
                    <a:pt x="40" y="2232"/>
                    <a:pt x="94" y="2500"/>
                    <a:pt x="201" y="2713"/>
                  </a:cubicBezTo>
                  <a:cubicBezTo>
                    <a:pt x="308" y="2927"/>
                    <a:pt x="468" y="3128"/>
                    <a:pt x="682" y="3328"/>
                  </a:cubicBezTo>
                  <a:lnTo>
                    <a:pt x="1430" y="3997"/>
                  </a:lnTo>
                  <a:cubicBezTo>
                    <a:pt x="1537" y="4091"/>
                    <a:pt x="1618" y="4171"/>
                    <a:pt x="1685" y="4237"/>
                  </a:cubicBezTo>
                  <a:cubicBezTo>
                    <a:pt x="1738" y="4305"/>
                    <a:pt x="1805" y="4371"/>
                    <a:pt x="1858" y="4465"/>
                  </a:cubicBezTo>
                  <a:cubicBezTo>
                    <a:pt x="1926" y="4558"/>
                    <a:pt x="1965" y="4652"/>
                    <a:pt x="1992" y="4745"/>
                  </a:cubicBezTo>
                  <a:cubicBezTo>
                    <a:pt x="2019" y="4852"/>
                    <a:pt x="2032" y="4959"/>
                    <a:pt x="2019" y="5080"/>
                  </a:cubicBezTo>
                  <a:cubicBezTo>
                    <a:pt x="2019" y="5240"/>
                    <a:pt x="1979" y="5374"/>
                    <a:pt x="1899" y="5467"/>
                  </a:cubicBezTo>
                  <a:cubicBezTo>
                    <a:pt x="1831" y="5561"/>
                    <a:pt x="1712" y="5614"/>
                    <a:pt x="1564" y="5614"/>
                  </a:cubicBezTo>
                  <a:lnTo>
                    <a:pt x="1551" y="5614"/>
                  </a:lnTo>
                  <a:cubicBezTo>
                    <a:pt x="1136" y="5601"/>
                    <a:pt x="922" y="5226"/>
                    <a:pt x="910" y="4465"/>
                  </a:cubicBezTo>
                  <a:lnTo>
                    <a:pt x="1" y="4638"/>
                  </a:lnTo>
                  <a:cubicBezTo>
                    <a:pt x="27" y="5775"/>
                    <a:pt x="521" y="6363"/>
                    <a:pt x="1471" y="6416"/>
                  </a:cubicBezTo>
                  <a:lnTo>
                    <a:pt x="1457" y="6978"/>
                  </a:lnTo>
                  <a:lnTo>
                    <a:pt x="1751" y="6978"/>
                  </a:lnTo>
                  <a:lnTo>
                    <a:pt x="1765" y="6416"/>
                  </a:lnTo>
                  <a:cubicBezTo>
                    <a:pt x="2139" y="6376"/>
                    <a:pt x="2446" y="6229"/>
                    <a:pt x="2674" y="5975"/>
                  </a:cubicBezTo>
                  <a:cubicBezTo>
                    <a:pt x="2901" y="5734"/>
                    <a:pt x="3022" y="5413"/>
                    <a:pt x="3034" y="5026"/>
                  </a:cubicBezTo>
                  <a:cubicBezTo>
                    <a:pt x="3034" y="4852"/>
                    <a:pt x="3008" y="4679"/>
                    <a:pt x="2968" y="4505"/>
                  </a:cubicBezTo>
                  <a:cubicBezTo>
                    <a:pt x="2927" y="4344"/>
                    <a:pt x="2874" y="4198"/>
                    <a:pt x="2781" y="4050"/>
                  </a:cubicBezTo>
                  <a:cubicBezTo>
                    <a:pt x="2701" y="3916"/>
                    <a:pt x="2621" y="3797"/>
                    <a:pt x="2526" y="3690"/>
                  </a:cubicBezTo>
                  <a:cubicBezTo>
                    <a:pt x="2433" y="3583"/>
                    <a:pt x="2327" y="3462"/>
                    <a:pt x="2206" y="3355"/>
                  </a:cubicBezTo>
                  <a:lnTo>
                    <a:pt x="1471" y="2687"/>
                  </a:lnTo>
                  <a:cubicBezTo>
                    <a:pt x="1311" y="2540"/>
                    <a:pt x="1204" y="2407"/>
                    <a:pt x="1136" y="2300"/>
                  </a:cubicBezTo>
                  <a:cubicBezTo>
                    <a:pt x="1056" y="2179"/>
                    <a:pt x="1029" y="2018"/>
                    <a:pt x="1029" y="1831"/>
                  </a:cubicBezTo>
                  <a:cubicBezTo>
                    <a:pt x="1029" y="1685"/>
                    <a:pt x="1083" y="1551"/>
                    <a:pt x="1163" y="1457"/>
                  </a:cubicBezTo>
                  <a:cubicBezTo>
                    <a:pt x="1243" y="1377"/>
                    <a:pt x="1364" y="1323"/>
                    <a:pt x="1525" y="1310"/>
                  </a:cubicBezTo>
                  <a:lnTo>
                    <a:pt x="1551" y="1310"/>
                  </a:lnTo>
                  <a:cubicBezTo>
                    <a:pt x="1631" y="1310"/>
                    <a:pt x="1698" y="1323"/>
                    <a:pt x="1751" y="1364"/>
                  </a:cubicBezTo>
                  <a:cubicBezTo>
                    <a:pt x="1819" y="1391"/>
                    <a:pt x="1872" y="1430"/>
                    <a:pt x="1912" y="1484"/>
                  </a:cubicBezTo>
                  <a:cubicBezTo>
                    <a:pt x="1952" y="1551"/>
                    <a:pt x="1979" y="1617"/>
                    <a:pt x="2006" y="1698"/>
                  </a:cubicBezTo>
                  <a:cubicBezTo>
                    <a:pt x="2032" y="1792"/>
                    <a:pt x="2045" y="1885"/>
                    <a:pt x="2059" y="1965"/>
                  </a:cubicBezTo>
                  <a:cubicBezTo>
                    <a:pt x="2072" y="2045"/>
                    <a:pt x="2072" y="2152"/>
                    <a:pt x="2072" y="2273"/>
                  </a:cubicBezTo>
                  <a:lnTo>
                    <a:pt x="2981" y="2112"/>
                  </a:lnTo>
                  <a:cubicBezTo>
                    <a:pt x="2968" y="1885"/>
                    <a:pt x="2941" y="1698"/>
                    <a:pt x="2901" y="1537"/>
                  </a:cubicBezTo>
                  <a:cubicBezTo>
                    <a:pt x="2847" y="1364"/>
                    <a:pt x="2781" y="1204"/>
                    <a:pt x="2701" y="1056"/>
                  </a:cubicBezTo>
                  <a:cubicBezTo>
                    <a:pt x="2607" y="909"/>
                    <a:pt x="2487" y="789"/>
                    <a:pt x="2327" y="696"/>
                  </a:cubicBezTo>
                  <a:cubicBezTo>
                    <a:pt x="2166" y="615"/>
                    <a:pt x="1965" y="548"/>
                    <a:pt x="1738" y="535"/>
                  </a:cubicBezTo>
                  <a:lnTo>
                    <a:pt x="1751" y="1"/>
                  </a:lnTo>
                  <a:close/>
                </a:path>
              </a:pathLst>
            </a:custGeom>
            <a:solidFill>
              <a:srgbClr val="F9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2452;p62">
            <a:extLst>
              <a:ext uri="{FF2B5EF4-FFF2-40B4-BE49-F238E27FC236}">
                <a16:creationId xmlns:a16="http://schemas.microsoft.com/office/drawing/2014/main" id="{82E793E8-AFDE-E54F-B8FB-661892CAC01C}"/>
              </a:ext>
            </a:extLst>
          </p:cNvPr>
          <p:cNvSpPr/>
          <p:nvPr/>
        </p:nvSpPr>
        <p:spPr>
          <a:xfrm>
            <a:off x="10380077" y="3223005"/>
            <a:ext cx="257784" cy="257784"/>
          </a:xfrm>
          <a:custGeom>
            <a:avLst/>
            <a:gdLst/>
            <a:ahLst/>
            <a:cxnLst/>
            <a:rect l="l" t="t" r="r" b="b"/>
            <a:pathLst>
              <a:path w="5388" h="5388" extrusionOk="0">
                <a:moveTo>
                  <a:pt x="2688" y="0"/>
                </a:moveTo>
                <a:cubicBezTo>
                  <a:pt x="1203" y="0"/>
                  <a:pt x="0" y="1203"/>
                  <a:pt x="0" y="2700"/>
                </a:cubicBezTo>
                <a:cubicBezTo>
                  <a:pt x="0" y="4184"/>
                  <a:pt x="1203" y="5387"/>
                  <a:pt x="2688" y="5387"/>
                </a:cubicBezTo>
                <a:cubicBezTo>
                  <a:pt x="4185" y="5387"/>
                  <a:pt x="5388" y="4184"/>
                  <a:pt x="5388" y="2700"/>
                </a:cubicBezTo>
                <a:cubicBezTo>
                  <a:pt x="5388" y="1203"/>
                  <a:pt x="4185" y="0"/>
                  <a:pt x="2688"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 name="Group 175">
            <a:extLst>
              <a:ext uri="{FF2B5EF4-FFF2-40B4-BE49-F238E27FC236}">
                <a16:creationId xmlns:a16="http://schemas.microsoft.com/office/drawing/2014/main" id="{92ADC414-DFB1-6242-975A-BC180532CCC9}"/>
              </a:ext>
            </a:extLst>
          </p:cNvPr>
          <p:cNvGrpSpPr/>
          <p:nvPr/>
        </p:nvGrpSpPr>
        <p:grpSpPr>
          <a:xfrm>
            <a:off x="10181033" y="2481849"/>
            <a:ext cx="463662" cy="418839"/>
            <a:chOff x="5549527" y="2111576"/>
            <a:chExt cx="463662" cy="418839"/>
          </a:xfrm>
        </p:grpSpPr>
        <p:sp>
          <p:nvSpPr>
            <p:cNvPr id="167" name="Google Shape;2521;p62">
              <a:extLst>
                <a:ext uri="{FF2B5EF4-FFF2-40B4-BE49-F238E27FC236}">
                  <a16:creationId xmlns:a16="http://schemas.microsoft.com/office/drawing/2014/main" id="{FEAF2D69-E3E8-2B47-B3BD-83AE4DFD544F}"/>
                </a:ext>
              </a:extLst>
            </p:cNvPr>
            <p:cNvSpPr/>
            <p:nvPr/>
          </p:nvSpPr>
          <p:spPr>
            <a:xfrm rot="18900000">
              <a:off x="5571222" y="2111576"/>
              <a:ext cx="441967" cy="417950"/>
            </a:xfrm>
            <a:custGeom>
              <a:avLst/>
              <a:gdLst/>
              <a:ahLst/>
              <a:cxnLst/>
              <a:rect l="l" t="t" r="r" b="b"/>
              <a:pathLst>
                <a:path w="9238" h="8736" extrusionOk="0">
                  <a:moveTo>
                    <a:pt x="4620" y="0"/>
                  </a:moveTo>
                  <a:cubicBezTo>
                    <a:pt x="2437" y="0"/>
                    <a:pt x="541" y="1633"/>
                    <a:pt x="282" y="3853"/>
                  </a:cubicBezTo>
                  <a:cubicBezTo>
                    <a:pt x="0" y="6259"/>
                    <a:pt x="1711" y="8424"/>
                    <a:pt x="4117" y="8706"/>
                  </a:cubicBezTo>
                  <a:cubicBezTo>
                    <a:pt x="4290" y="8726"/>
                    <a:pt x="4461" y="8736"/>
                    <a:pt x="4630" y="8736"/>
                  </a:cubicBezTo>
                  <a:cubicBezTo>
                    <a:pt x="6813" y="8736"/>
                    <a:pt x="8696" y="7102"/>
                    <a:pt x="8956" y="4883"/>
                  </a:cubicBezTo>
                  <a:cubicBezTo>
                    <a:pt x="9237" y="2477"/>
                    <a:pt x="7526" y="311"/>
                    <a:pt x="5133" y="30"/>
                  </a:cubicBezTo>
                  <a:cubicBezTo>
                    <a:pt x="4961" y="10"/>
                    <a:pt x="4789" y="0"/>
                    <a:pt x="4620"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522;p62">
              <a:extLst>
                <a:ext uri="{FF2B5EF4-FFF2-40B4-BE49-F238E27FC236}">
                  <a16:creationId xmlns:a16="http://schemas.microsoft.com/office/drawing/2014/main" id="{442BF694-4FCD-C045-B38F-15C3E7749951}"/>
                </a:ext>
              </a:extLst>
            </p:cNvPr>
            <p:cNvSpPr/>
            <p:nvPr/>
          </p:nvSpPr>
          <p:spPr>
            <a:xfrm rot="18900000">
              <a:off x="5571222" y="2111576"/>
              <a:ext cx="441967" cy="417950"/>
            </a:xfrm>
            <a:custGeom>
              <a:avLst/>
              <a:gdLst/>
              <a:ahLst/>
              <a:cxnLst/>
              <a:rect l="l" t="t" r="r" b="b"/>
              <a:pathLst>
                <a:path w="9238" h="8736" extrusionOk="0">
                  <a:moveTo>
                    <a:pt x="4620" y="0"/>
                  </a:moveTo>
                  <a:cubicBezTo>
                    <a:pt x="2437" y="0"/>
                    <a:pt x="541" y="1633"/>
                    <a:pt x="282" y="3853"/>
                  </a:cubicBezTo>
                  <a:cubicBezTo>
                    <a:pt x="0" y="6259"/>
                    <a:pt x="1711" y="8424"/>
                    <a:pt x="4117" y="8706"/>
                  </a:cubicBezTo>
                  <a:cubicBezTo>
                    <a:pt x="4290" y="8726"/>
                    <a:pt x="4461" y="8736"/>
                    <a:pt x="4630" y="8736"/>
                  </a:cubicBezTo>
                  <a:cubicBezTo>
                    <a:pt x="6813" y="8736"/>
                    <a:pt x="8696" y="7102"/>
                    <a:pt x="8956" y="4883"/>
                  </a:cubicBezTo>
                  <a:cubicBezTo>
                    <a:pt x="9237" y="2477"/>
                    <a:pt x="7526" y="311"/>
                    <a:pt x="5133" y="30"/>
                  </a:cubicBezTo>
                  <a:cubicBezTo>
                    <a:pt x="4961" y="10"/>
                    <a:pt x="4789" y="0"/>
                    <a:pt x="4620"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523;p62">
              <a:extLst>
                <a:ext uri="{FF2B5EF4-FFF2-40B4-BE49-F238E27FC236}">
                  <a16:creationId xmlns:a16="http://schemas.microsoft.com/office/drawing/2014/main" id="{51599812-FE68-2E42-9373-B7872A5F6B6E}"/>
                </a:ext>
              </a:extLst>
            </p:cNvPr>
            <p:cNvSpPr/>
            <p:nvPr/>
          </p:nvSpPr>
          <p:spPr>
            <a:xfrm rot="18900000">
              <a:off x="5549527" y="2112513"/>
              <a:ext cx="441919" cy="417902"/>
            </a:xfrm>
            <a:custGeom>
              <a:avLst/>
              <a:gdLst/>
              <a:ahLst/>
              <a:cxnLst/>
              <a:rect l="l" t="t" r="r" b="b"/>
              <a:pathLst>
                <a:path w="9237" h="8735" extrusionOk="0">
                  <a:moveTo>
                    <a:pt x="4616" y="0"/>
                  </a:moveTo>
                  <a:cubicBezTo>
                    <a:pt x="2424" y="0"/>
                    <a:pt x="542" y="1633"/>
                    <a:pt x="281" y="3853"/>
                  </a:cubicBezTo>
                  <a:cubicBezTo>
                    <a:pt x="1" y="6259"/>
                    <a:pt x="1712" y="8424"/>
                    <a:pt x="4104" y="8705"/>
                  </a:cubicBezTo>
                  <a:cubicBezTo>
                    <a:pt x="4278" y="8725"/>
                    <a:pt x="4450" y="8735"/>
                    <a:pt x="4621" y="8735"/>
                  </a:cubicBezTo>
                  <a:cubicBezTo>
                    <a:pt x="6813" y="8735"/>
                    <a:pt x="8695" y="7102"/>
                    <a:pt x="8956" y="4882"/>
                  </a:cubicBezTo>
                  <a:cubicBezTo>
                    <a:pt x="9236" y="2476"/>
                    <a:pt x="7525" y="310"/>
                    <a:pt x="5133" y="30"/>
                  </a:cubicBezTo>
                  <a:cubicBezTo>
                    <a:pt x="4959" y="10"/>
                    <a:pt x="4787" y="0"/>
                    <a:pt x="4616"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524;p62">
              <a:extLst>
                <a:ext uri="{FF2B5EF4-FFF2-40B4-BE49-F238E27FC236}">
                  <a16:creationId xmlns:a16="http://schemas.microsoft.com/office/drawing/2014/main" id="{4D54C0C7-17CB-134D-9DE6-1E0CB30A5323}"/>
                </a:ext>
              </a:extLst>
            </p:cNvPr>
            <p:cNvSpPr/>
            <p:nvPr/>
          </p:nvSpPr>
          <p:spPr>
            <a:xfrm rot="18900000">
              <a:off x="5561679" y="2112657"/>
              <a:ext cx="417615" cy="417615"/>
            </a:xfrm>
            <a:custGeom>
              <a:avLst/>
              <a:gdLst/>
              <a:ahLst/>
              <a:cxnLst/>
              <a:rect l="l" t="t" r="r" b="b"/>
              <a:pathLst>
                <a:path w="8729" h="8729" extrusionOk="0">
                  <a:moveTo>
                    <a:pt x="4265" y="1"/>
                  </a:moveTo>
                  <a:lnTo>
                    <a:pt x="4265" y="402"/>
                  </a:lnTo>
                  <a:cubicBezTo>
                    <a:pt x="4331" y="402"/>
                    <a:pt x="4398" y="402"/>
                    <a:pt x="4452" y="414"/>
                  </a:cubicBezTo>
                  <a:lnTo>
                    <a:pt x="4464" y="1"/>
                  </a:lnTo>
                  <a:close/>
                  <a:moveTo>
                    <a:pt x="4024" y="13"/>
                  </a:moveTo>
                  <a:cubicBezTo>
                    <a:pt x="3970" y="13"/>
                    <a:pt x="3903" y="27"/>
                    <a:pt x="3850" y="27"/>
                  </a:cubicBezTo>
                  <a:lnTo>
                    <a:pt x="3903" y="428"/>
                  </a:lnTo>
                  <a:cubicBezTo>
                    <a:pt x="3957" y="428"/>
                    <a:pt x="4024" y="414"/>
                    <a:pt x="4090" y="414"/>
                  </a:cubicBezTo>
                  <a:lnTo>
                    <a:pt x="4051" y="13"/>
                  </a:lnTo>
                  <a:close/>
                  <a:moveTo>
                    <a:pt x="4666" y="13"/>
                  </a:moveTo>
                  <a:lnTo>
                    <a:pt x="4639" y="414"/>
                  </a:lnTo>
                  <a:cubicBezTo>
                    <a:pt x="4705" y="428"/>
                    <a:pt x="4759" y="428"/>
                    <a:pt x="4826" y="428"/>
                  </a:cubicBezTo>
                  <a:lnTo>
                    <a:pt x="4839" y="441"/>
                  </a:lnTo>
                  <a:lnTo>
                    <a:pt x="4892" y="27"/>
                  </a:lnTo>
                  <a:lnTo>
                    <a:pt x="4812" y="27"/>
                  </a:lnTo>
                  <a:lnTo>
                    <a:pt x="4799" y="13"/>
                  </a:lnTo>
                  <a:close/>
                  <a:moveTo>
                    <a:pt x="3650" y="54"/>
                  </a:moveTo>
                  <a:cubicBezTo>
                    <a:pt x="3609" y="67"/>
                    <a:pt x="3569" y="67"/>
                    <a:pt x="3529" y="81"/>
                  </a:cubicBezTo>
                  <a:lnTo>
                    <a:pt x="3516" y="81"/>
                  </a:lnTo>
                  <a:cubicBezTo>
                    <a:pt x="3502" y="81"/>
                    <a:pt x="3475" y="94"/>
                    <a:pt x="3449" y="94"/>
                  </a:cubicBezTo>
                  <a:lnTo>
                    <a:pt x="3529" y="495"/>
                  </a:lnTo>
                  <a:cubicBezTo>
                    <a:pt x="3596" y="482"/>
                    <a:pt x="3662" y="468"/>
                    <a:pt x="3716" y="455"/>
                  </a:cubicBezTo>
                  <a:lnTo>
                    <a:pt x="3650" y="54"/>
                  </a:lnTo>
                  <a:close/>
                  <a:moveTo>
                    <a:pt x="5093" y="54"/>
                  </a:moveTo>
                  <a:lnTo>
                    <a:pt x="5026" y="468"/>
                  </a:lnTo>
                  <a:cubicBezTo>
                    <a:pt x="5079" y="468"/>
                    <a:pt x="5147" y="482"/>
                    <a:pt x="5200" y="495"/>
                  </a:cubicBezTo>
                  <a:lnTo>
                    <a:pt x="5293" y="94"/>
                  </a:lnTo>
                  <a:cubicBezTo>
                    <a:pt x="5266" y="94"/>
                    <a:pt x="5240" y="81"/>
                    <a:pt x="5213" y="81"/>
                  </a:cubicBezTo>
                  <a:lnTo>
                    <a:pt x="5173" y="81"/>
                  </a:lnTo>
                  <a:lnTo>
                    <a:pt x="5173" y="67"/>
                  </a:lnTo>
                  <a:lnTo>
                    <a:pt x="5147" y="67"/>
                  </a:lnTo>
                  <a:cubicBezTo>
                    <a:pt x="5120" y="67"/>
                    <a:pt x="5106" y="67"/>
                    <a:pt x="5093" y="54"/>
                  </a:cubicBezTo>
                  <a:close/>
                  <a:moveTo>
                    <a:pt x="3249" y="147"/>
                  </a:moveTo>
                  <a:cubicBezTo>
                    <a:pt x="3181" y="161"/>
                    <a:pt x="3115" y="174"/>
                    <a:pt x="3048" y="201"/>
                  </a:cubicBezTo>
                  <a:lnTo>
                    <a:pt x="3181" y="589"/>
                  </a:lnTo>
                  <a:cubicBezTo>
                    <a:pt x="3235" y="575"/>
                    <a:pt x="3302" y="548"/>
                    <a:pt x="3356" y="535"/>
                  </a:cubicBezTo>
                  <a:lnTo>
                    <a:pt x="3249" y="147"/>
                  </a:lnTo>
                  <a:close/>
                  <a:moveTo>
                    <a:pt x="5494" y="147"/>
                  </a:moveTo>
                  <a:lnTo>
                    <a:pt x="5387" y="535"/>
                  </a:lnTo>
                  <a:cubicBezTo>
                    <a:pt x="5441" y="562"/>
                    <a:pt x="5507" y="575"/>
                    <a:pt x="5561" y="589"/>
                  </a:cubicBezTo>
                  <a:lnTo>
                    <a:pt x="5681" y="201"/>
                  </a:lnTo>
                  <a:cubicBezTo>
                    <a:pt x="5655" y="188"/>
                    <a:pt x="5628" y="188"/>
                    <a:pt x="5614" y="174"/>
                  </a:cubicBezTo>
                  <a:lnTo>
                    <a:pt x="5587" y="174"/>
                  </a:lnTo>
                  <a:cubicBezTo>
                    <a:pt x="5548" y="161"/>
                    <a:pt x="5521" y="147"/>
                    <a:pt x="5494" y="147"/>
                  </a:cubicBezTo>
                  <a:close/>
                  <a:moveTo>
                    <a:pt x="2848" y="268"/>
                  </a:moveTo>
                  <a:cubicBezTo>
                    <a:pt x="2821" y="281"/>
                    <a:pt x="2780" y="295"/>
                    <a:pt x="2754" y="307"/>
                  </a:cubicBezTo>
                  <a:lnTo>
                    <a:pt x="2727" y="307"/>
                  </a:lnTo>
                  <a:lnTo>
                    <a:pt x="2727" y="321"/>
                  </a:lnTo>
                  <a:lnTo>
                    <a:pt x="2700" y="321"/>
                  </a:lnTo>
                  <a:lnTo>
                    <a:pt x="2700" y="334"/>
                  </a:lnTo>
                  <a:lnTo>
                    <a:pt x="2673" y="334"/>
                  </a:lnTo>
                  <a:lnTo>
                    <a:pt x="2834" y="722"/>
                  </a:lnTo>
                  <a:cubicBezTo>
                    <a:pt x="2887" y="696"/>
                    <a:pt x="2941" y="669"/>
                    <a:pt x="3008" y="655"/>
                  </a:cubicBezTo>
                  <a:lnTo>
                    <a:pt x="2861" y="268"/>
                  </a:lnTo>
                  <a:close/>
                  <a:moveTo>
                    <a:pt x="5881" y="268"/>
                  </a:moveTo>
                  <a:lnTo>
                    <a:pt x="5735" y="655"/>
                  </a:lnTo>
                  <a:cubicBezTo>
                    <a:pt x="5801" y="669"/>
                    <a:pt x="5855" y="696"/>
                    <a:pt x="5908" y="722"/>
                  </a:cubicBezTo>
                  <a:lnTo>
                    <a:pt x="6068" y="348"/>
                  </a:lnTo>
                  <a:cubicBezTo>
                    <a:pt x="6002" y="321"/>
                    <a:pt x="5949" y="295"/>
                    <a:pt x="5881" y="268"/>
                  </a:cubicBezTo>
                  <a:close/>
                  <a:moveTo>
                    <a:pt x="2486" y="428"/>
                  </a:moveTo>
                  <a:cubicBezTo>
                    <a:pt x="2447" y="441"/>
                    <a:pt x="2420" y="455"/>
                    <a:pt x="2393" y="468"/>
                  </a:cubicBezTo>
                  <a:lnTo>
                    <a:pt x="2379" y="468"/>
                  </a:lnTo>
                  <a:lnTo>
                    <a:pt x="2379" y="482"/>
                  </a:lnTo>
                  <a:lnTo>
                    <a:pt x="2299" y="521"/>
                  </a:lnTo>
                  <a:lnTo>
                    <a:pt x="2500" y="883"/>
                  </a:lnTo>
                  <a:cubicBezTo>
                    <a:pt x="2554" y="842"/>
                    <a:pt x="2607" y="815"/>
                    <a:pt x="2661" y="789"/>
                  </a:cubicBezTo>
                  <a:lnTo>
                    <a:pt x="2486" y="428"/>
                  </a:lnTo>
                  <a:close/>
                  <a:moveTo>
                    <a:pt x="6256" y="428"/>
                  </a:moveTo>
                  <a:lnTo>
                    <a:pt x="6082" y="803"/>
                  </a:lnTo>
                  <a:lnTo>
                    <a:pt x="6243" y="883"/>
                  </a:lnTo>
                  <a:lnTo>
                    <a:pt x="6443" y="521"/>
                  </a:lnTo>
                  <a:cubicBezTo>
                    <a:pt x="6403" y="495"/>
                    <a:pt x="6363" y="482"/>
                    <a:pt x="6323" y="455"/>
                  </a:cubicBezTo>
                  <a:lnTo>
                    <a:pt x="6309" y="455"/>
                  </a:lnTo>
                  <a:cubicBezTo>
                    <a:pt x="6296" y="441"/>
                    <a:pt x="6269" y="441"/>
                    <a:pt x="6256" y="428"/>
                  </a:cubicBezTo>
                  <a:close/>
                  <a:moveTo>
                    <a:pt x="2112" y="615"/>
                  </a:moveTo>
                  <a:lnTo>
                    <a:pt x="2112" y="628"/>
                  </a:lnTo>
                  <a:lnTo>
                    <a:pt x="2099" y="628"/>
                  </a:lnTo>
                  <a:lnTo>
                    <a:pt x="2099" y="642"/>
                  </a:lnTo>
                  <a:lnTo>
                    <a:pt x="2072" y="642"/>
                  </a:lnTo>
                  <a:lnTo>
                    <a:pt x="2072" y="655"/>
                  </a:lnTo>
                  <a:lnTo>
                    <a:pt x="2059" y="655"/>
                  </a:lnTo>
                  <a:cubicBezTo>
                    <a:pt x="2019" y="682"/>
                    <a:pt x="1978" y="708"/>
                    <a:pt x="1952" y="722"/>
                  </a:cubicBezTo>
                  <a:lnTo>
                    <a:pt x="2179" y="1070"/>
                  </a:lnTo>
                  <a:cubicBezTo>
                    <a:pt x="2233" y="1029"/>
                    <a:pt x="2286" y="1003"/>
                    <a:pt x="2326" y="963"/>
                  </a:cubicBezTo>
                  <a:lnTo>
                    <a:pt x="2126" y="615"/>
                  </a:lnTo>
                  <a:close/>
                  <a:moveTo>
                    <a:pt x="6617" y="628"/>
                  </a:moveTo>
                  <a:lnTo>
                    <a:pt x="6403" y="976"/>
                  </a:lnTo>
                  <a:cubicBezTo>
                    <a:pt x="6457" y="1003"/>
                    <a:pt x="6510" y="1043"/>
                    <a:pt x="6564" y="1070"/>
                  </a:cubicBezTo>
                  <a:lnTo>
                    <a:pt x="6790" y="735"/>
                  </a:lnTo>
                  <a:cubicBezTo>
                    <a:pt x="6764" y="708"/>
                    <a:pt x="6724" y="696"/>
                    <a:pt x="6697" y="669"/>
                  </a:cubicBezTo>
                  <a:lnTo>
                    <a:pt x="6683" y="669"/>
                  </a:lnTo>
                  <a:cubicBezTo>
                    <a:pt x="6657" y="655"/>
                    <a:pt x="6644" y="642"/>
                    <a:pt x="6617" y="628"/>
                  </a:cubicBezTo>
                  <a:close/>
                  <a:moveTo>
                    <a:pt x="1778" y="842"/>
                  </a:moveTo>
                  <a:cubicBezTo>
                    <a:pt x="1778" y="856"/>
                    <a:pt x="1764" y="856"/>
                    <a:pt x="1752" y="869"/>
                  </a:cubicBezTo>
                  <a:lnTo>
                    <a:pt x="1738" y="869"/>
                  </a:lnTo>
                  <a:cubicBezTo>
                    <a:pt x="1711" y="896"/>
                    <a:pt x="1671" y="922"/>
                    <a:pt x="1645" y="949"/>
                  </a:cubicBezTo>
                  <a:lnTo>
                    <a:pt x="1631" y="949"/>
                  </a:lnTo>
                  <a:lnTo>
                    <a:pt x="1631" y="963"/>
                  </a:lnTo>
                  <a:lnTo>
                    <a:pt x="1618" y="963"/>
                  </a:lnTo>
                  <a:lnTo>
                    <a:pt x="1871" y="1284"/>
                  </a:lnTo>
                  <a:cubicBezTo>
                    <a:pt x="1925" y="1243"/>
                    <a:pt x="1978" y="1216"/>
                    <a:pt x="2019" y="1177"/>
                  </a:cubicBezTo>
                  <a:lnTo>
                    <a:pt x="1778" y="842"/>
                  </a:lnTo>
                  <a:close/>
                  <a:moveTo>
                    <a:pt x="6951" y="856"/>
                  </a:moveTo>
                  <a:lnTo>
                    <a:pt x="6710" y="1177"/>
                  </a:lnTo>
                  <a:cubicBezTo>
                    <a:pt x="6764" y="1216"/>
                    <a:pt x="6817" y="1257"/>
                    <a:pt x="6858" y="1297"/>
                  </a:cubicBezTo>
                  <a:lnTo>
                    <a:pt x="7125" y="976"/>
                  </a:lnTo>
                  <a:cubicBezTo>
                    <a:pt x="7084" y="949"/>
                    <a:pt x="7058" y="922"/>
                    <a:pt x="7031" y="896"/>
                  </a:cubicBezTo>
                  <a:lnTo>
                    <a:pt x="7004" y="896"/>
                  </a:lnTo>
                  <a:lnTo>
                    <a:pt x="7004" y="883"/>
                  </a:lnTo>
                  <a:lnTo>
                    <a:pt x="6991" y="883"/>
                  </a:lnTo>
                  <a:lnTo>
                    <a:pt x="6991" y="869"/>
                  </a:lnTo>
                  <a:cubicBezTo>
                    <a:pt x="6977" y="869"/>
                    <a:pt x="6965" y="856"/>
                    <a:pt x="6951" y="856"/>
                  </a:cubicBezTo>
                  <a:close/>
                  <a:moveTo>
                    <a:pt x="1458" y="1097"/>
                  </a:moveTo>
                  <a:cubicBezTo>
                    <a:pt x="1444" y="1109"/>
                    <a:pt x="1431" y="1123"/>
                    <a:pt x="1417" y="1150"/>
                  </a:cubicBezTo>
                  <a:lnTo>
                    <a:pt x="1404" y="1150"/>
                  </a:lnTo>
                  <a:lnTo>
                    <a:pt x="1404" y="1163"/>
                  </a:lnTo>
                  <a:lnTo>
                    <a:pt x="1390" y="1163"/>
                  </a:lnTo>
                  <a:lnTo>
                    <a:pt x="1390" y="1177"/>
                  </a:lnTo>
                  <a:lnTo>
                    <a:pt x="1377" y="1177"/>
                  </a:lnTo>
                  <a:lnTo>
                    <a:pt x="1377" y="1190"/>
                  </a:lnTo>
                  <a:lnTo>
                    <a:pt x="1363" y="1190"/>
                  </a:lnTo>
                  <a:lnTo>
                    <a:pt x="1363" y="1204"/>
                  </a:lnTo>
                  <a:lnTo>
                    <a:pt x="1351" y="1204"/>
                  </a:lnTo>
                  <a:lnTo>
                    <a:pt x="1337" y="1216"/>
                  </a:lnTo>
                  <a:lnTo>
                    <a:pt x="1310" y="1243"/>
                  </a:lnTo>
                  <a:lnTo>
                    <a:pt x="1604" y="1537"/>
                  </a:lnTo>
                  <a:cubicBezTo>
                    <a:pt x="1645" y="1498"/>
                    <a:pt x="1684" y="1444"/>
                    <a:pt x="1738" y="1404"/>
                  </a:cubicBezTo>
                  <a:lnTo>
                    <a:pt x="1458" y="1097"/>
                  </a:lnTo>
                  <a:close/>
                  <a:moveTo>
                    <a:pt x="7271" y="1109"/>
                  </a:moveTo>
                  <a:lnTo>
                    <a:pt x="7004" y="1417"/>
                  </a:lnTo>
                  <a:cubicBezTo>
                    <a:pt x="7045" y="1457"/>
                    <a:pt x="7098" y="1498"/>
                    <a:pt x="7138" y="1537"/>
                  </a:cubicBezTo>
                  <a:lnTo>
                    <a:pt x="7419" y="1243"/>
                  </a:lnTo>
                  <a:lnTo>
                    <a:pt x="7378" y="1204"/>
                  </a:lnTo>
                  <a:lnTo>
                    <a:pt x="7366" y="1204"/>
                  </a:lnTo>
                  <a:lnTo>
                    <a:pt x="7366" y="1190"/>
                  </a:lnTo>
                  <a:lnTo>
                    <a:pt x="7352" y="1190"/>
                  </a:lnTo>
                  <a:lnTo>
                    <a:pt x="7271" y="1109"/>
                  </a:lnTo>
                  <a:close/>
                  <a:moveTo>
                    <a:pt x="1176" y="1391"/>
                  </a:moveTo>
                  <a:cubicBezTo>
                    <a:pt x="1123" y="1430"/>
                    <a:pt x="1083" y="1484"/>
                    <a:pt x="1030" y="1537"/>
                  </a:cubicBezTo>
                  <a:lnTo>
                    <a:pt x="1351" y="1805"/>
                  </a:lnTo>
                  <a:cubicBezTo>
                    <a:pt x="1390" y="1765"/>
                    <a:pt x="1431" y="1712"/>
                    <a:pt x="1470" y="1671"/>
                  </a:cubicBezTo>
                  <a:lnTo>
                    <a:pt x="1176" y="1391"/>
                  </a:lnTo>
                  <a:close/>
                  <a:moveTo>
                    <a:pt x="7566" y="1391"/>
                  </a:moveTo>
                  <a:lnTo>
                    <a:pt x="7271" y="1671"/>
                  </a:lnTo>
                  <a:cubicBezTo>
                    <a:pt x="7312" y="1724"/>
                    <a:pt x="7352" y="1765"/>
                    <a:pt x="7392" y="1818"/>
                  </a:cubicBezTo>
                  <a:lnTo>
                    <a:pt x="7699" y="1551"/>
                  </a:lnTo>
                  <a:cubicBezTo>
                    <a:pt x="7660" y="1498"/>
                    <a:pt x="7619" y="1444"/>
                    <a:pt x="7566" y="1391"/>
                  </a:cubicBezTo>
                  <a:close/>
                  <a:moveTo>
                    <a:pt x="896" y="1698"/>
                  </a:moveTo>
                  <a:lnTo>
                    <a:pt x="896" y="1712"/>
                  </a:lnTo>
                  <a:lnTo>
                    <a:pt x="896" y="1724"/>
                  </a:lnTo>
                  <a:lnTo>
                    <a:pt x="882" y="1724"/>
                  </a:lnTo>
                  <a:lnTo>
                    <a:pt x="882" y="1738"/>
                  </a:lnTo>
                  <a:lnTo>
                    <a:pt x="869" y="1738"/>
                  </a:lnTo>
                  <a:lnTo>
                    <a:pt x="869" y="1751"/>
                  </a:lnTo>
                  <a:cubicBezTo>
                    <a:pt x="869" y="1751"/>
                    <a:pt x="856" y="1751"/>
                    <a:pt x="856" y="1765"/>
                  </a:cubicBezTo>
                  <a:lnTo>
                    <a:pt x="856" y="1778"/>
                  </a:lnTo>
                  <a:cubicBezTo>
                    <a:pt x="829" y="1805"/>
                    <a:pt x="802" y="1831"/>
                    <a:pt x="789" y="1858"/>
                  </a:cubicBezTo>
                  <a:lnTo>
                    <a:pt x="1123" y="2099"/>
                  </a:lnTo>
                  <a:cubicBezTo>
                    <a:pt x="1150" y="2045"/>
                    <a:pt x="1190" y="1992"/>
                    <a:pt x="1230" y="1952"/>
                  </a:cubicBezTo>
                  <a:lnTo>
                    <a:pt x="909" y="1698"/>
                  </a:lnTo>
                  <a:close/>
                  <a:moveTo>
                    <a:pt x="7833" y="1712"/>
                  </a:moveTo>
                  <a:lnTo>
                    <a:pt x="7512" y="1952"/>
                  </a:lnTo>
                  <a:cubicBezTo>
                    <a:pt x="7539" y="2006"/>
                    <a:pt x="7579" y="2059"/>
                    <a:pt x="7619" y="2113"/>
                  </a:cubicBezTo>
                  <a:lnTo>
                    <a:pt x="7954" y="1872"/>
                  </a:lnTo>
                  <a:lnTo>
                    <a:pt x="7940" y="1858"/>
                  </a:lnTo>
                  <a:lnTo>
                    <a:pt x="7940" y="1845"/>
                  </a:lnTo>
                  <a:cubicBezTo>
                    <a:pt x="7900" y="1805"/>
                    <a:pt x="7860" y="1751"/>
                    <a:pt x="7833" y="1712"/>
                  </a:cubicBezTo>
                  <a:close/>
                  <a:moveTo>
                    <a:pt x="668" y="2032"/>
                  </a:moveTo>
                  <a:cubicBezTo>
                    <a:pt x="656" y="2072"/>
                    <a:pt x="629" y="2099"/>
                    <a:pt x="615" y="2125"/>
                  </a:cubicBezTo>
                  <a:lnTo>
                    <a:pt x="615" y="2139"/>
                  </a:lnTo>
                  <a:lnTo>
                    <a:pt x="602" y="2139"/>
                  </a:lnTo>
                  <a:cubicBezTo>
                    <a:pt x="588" y="2166"/>
                    <a:pt x="575" y="2193"/>
                    <a:pt x="561" y="2206"/>
                  </a:cubicBezTo>
                  <a:lnTo>
                    <a:pt x="923" y="2407"/>
                  </a:lnTo>
                  <a:cubicBezTo>
                    <a:pt x="950" y="2353"/>
                    <a:pt x="989" y="2300"/>
                    <a:pt x="1016" y="2259"/>
                  </a:cubicBezTo>
                  <a:lnTo>
                    <a:pt x="668" y="2032"/>
                  </a:lnTo>
                  <a:close/>
                  <a:moveTo>
                    <a:pt x="8061" y="2045"/>
                  </a:moveTo>
                  <a:lnTo>
                    <a:pt x="7713" y="2259"/>
                  </a:lnTo>
                  <a:cubicBezTo>
                    <a:pt x="7753" y="2312"/>
                    <a:pt x="7779" y="2366"/>
                    <a:pt x="7806" y="2419"/>
                  </a:cubicBezTo>
                  <a:lnTo>
                    <a:pt x="8168" y="2219"/>
                  </a:lnTo>
                  <a:cubicBezTo>
                    <a:pt x="8154" y="2193"/>
                    <a:pt x="8127" y="2152"/>
                    <a:pt x="8114" y="2125"/>
                  </a:cubicBezTo>
                  <a:lnTo>
                    <a:pt x="8114" y="2113"/>
                  </a:lnTo>
                  <a:lnTo>
                    <a:pt x="8100" y="2113"/>
                  </a:lnTo>
                  <a:lnTo>
                    <a:pt x="8100" y="2099"/>
                  </a:lnTo>
                  <a:lnTo>
                    <a:pt x="8100" y="2086"/>
                  </a:lnTo>
                  <a:lnTo>
                    <a:pt x="8087" y="2086"/>
                  </a:lnTo>
                  <a:lnTo>
                    <a:pt x="8087" y="2072"/>
                  </a:lnTo>
                  <a:cubicBezTo>
                    <a:pt x="8073" y="2072"/>
                    <a:pt x="8073" y="2059"/>
                    <a:pt x="8061" y="2045"/>
                  </a:cubicBezTo>
                  <a:close/>
                  <a:moveTo>
                    <a:pt x="468" y="2393"/>
                  </a:moveTo>
                  <a:cubicBezTo>
                    <a:pt x="455" y="2407"/>
                    <a:pt x="442" y="2433"/>
                    <a:pt x="442" y="2460"/>
                  </a:cubicBezTo>
                  <a:lnTo>
                    <a:pt x="428" y="2460"/>
                  </a:lnTo>
                  <a:lnTo>
                    <a:pt x="428" y="2473"/>
                  </a:lnTo>
                  <a:cubicBezTo>
                    <a:pt x="415" y="2500"/>
                    <a:pt x="401" y="2540"/>
                    <a:pt x="374" y="2580"/>
                  </a:cubicBezTo>
                  <a:lnTo>
                    <a:pt x="749" y="2740"/>
                  </a:lnTo>
                  <a:lnTo>
                    <a:pt x="829" y="2580"/>
                  </a:lnTo>
                  <a:lnTo>
                    <a:pt x="468" y="2393"/>
                  </a:lnTo>
                  <a:close/>
                  <a:moveTo>
                    <a:pt x="8261" y="2407"/>
                  </a:moveTo>
                  <a:lnTo>
                    <a:pt x="7900" y="2580"/>
                  </a:lnTo>
                  <a:cubicBezTo>
                    <a:pt x="7927" y="2633"/>
                    <a:pt x="7954" y="2701"/>
                    <a:pt x="7980" y="2754"/>
                  </a:cubicBezTo>
                  <a:lnTo>
                    <a:pt x="8355" y="2580"/>
                  </a:lnTo>
                  <a:cubicBezTo>
                    <a:pt x="8341" y="2567"/>
                    <a:pt x="8341" y="2540"/>
                    <a:pt x="8328" y="2526"/>
                  </a:cubicBezTo>
                  <a:lnTo>
                    <a:pt x="8328" y="2513"/>
                  </a:lnTo>
                  <a:lnTo>
                    <a:pt x="8314" y="2513"/>
                  </a:lnTo>
                  <a:lnTo>
                    <a:pt x="8314" y="2500"/>
                  </a:lnTo>
                  <a:lnTo>
                    <a:pt x="8314" y="2487"/>
                  </a:lnTo>
                  <a:lnTo>
                    <a:pt x="8301" y="2487"/>
                  </a:lnTo>
                  <a:lnTo>
                    <a:pt x="8301" y="2473"/>
                  </a:lnTo>
                  <a:lnTo>
                    <a:pt x="8301" y="2460"/>
                  </a:lnTo>
                  <a:lnTo>
                    <a:pt x="8287" y="2460"/>
                  </a:lnTo>
                  <a:cubicBezTo>
                    <a:pt x="8287" y="2433"/>
                    <a:pt x="8274" y="2419"/>
                    <a:pt x="8261" y="2407"/>
                  </a:cubicBezTo>
                  <a:close/>
                  <a:moveTo>
                    <a:pt x="294" y="2767"/>
                  </a:moveTo>
                  <a:cubicBezTo>
                    <a:pt x="294" y="2781"/>
                    <a:pt x="294" y="2794"/>
                    <a:pt x="281" y="2808"/>
                  </a:cubicBezTo>
                  <a:lnTo>
                    <a:pt x="281" y="2820"/>
                  </a:lnTo>
                  <a:cubicBezTo>
                    <a:pt x="267" y="2861"/>
                    <a:pt x="241" y="2914"/>
                    <a:pt x="228" y="2954"/>
                  </a:cubicBezTo>
                  <a:lnTo>
                    <a:pt x="615" y="3088"/>
                  </a:lnTo>
                  <a:cubicBezTo>
                    <a:pt x="642" y="3034"/>
                    <a:pt x="656" y="2968"/>
                    <a:pt x="682" y="2914"/>
                  </a:cubicBezTo>
                  <a:lnTo>
                    <a:pt x="294" y="2767"/>
                  </a:lnTo>
                  <a:close/>
                  <a:moveTo>
                    <a:pt x="8435" y="2767"/>
                  </a:moveTo>
                  <a:lnTo>
                    <a:pt x="8047" y="2927"/>
                  </a:lnTo>
                  <a:cubicBezTo>
                    <a:pt x="8073" y="2981"/>
                    <a:pt x="8100" y="3034"/>
                    <a:pt x="8114" y="3102"/>
                  </a:cubicBezTo>
                  <a:lnTo>
                    <a:pt x="8501" y="2968"/>
                  </a:lnTo>
                  <a:cubicBezTo>
                    <a:pt x="8501" y="2954"/>
                    <a:pt x="8501" y="2941"/>
                    <a:pt x="8488" y="2941"/>
                  </a:cubicBezTo>
                  <a:lnTo>
                    <a:pt x="8488" y="2927"/>
                  </a:lnTo>
                  <a:cubicBezTo>
                    <a:pt x="8474" y="2874"/>
                    <a:pt x="8462" y="2834"/>
                    <a:pt x="8435" y="2781"/>
                  </a:cubicBezTo>
                  <a:lnTo>
                    <a:pt x="8435" y="2767"/>
                  </a:lnTo>
                  <a:close/>
                  <a:moveTo>
                    <a:pt x="174" y="3155"/>
                  </a:moveTo>
                  <a:cubicBezTo>
                    <a:pt x="160" y="3168"/>
                    <a:pt x="160" y="3182"/>
                    <a:pt x="160" y="3195"/>
                  </a:cubicBezTo>
                  <a:lnTo>
                    <a:pt x="160" y="3209"/>
                  </a:lnTo>
                  <a:cubicBezTo>
                    <a:pt x="148" y="3248"/>
                    <a:pt x="134" y="3302"/>
                    <a:pt x="121" y="3355"/>
                  </a:cubicBezTo>
                  <a:lnTo>
                    <a:pt x="522" y="3449"/>
                  </a:lnTo>
                  <a:cubicBezTo>
                    <a:pt x="535" y="3382"/>
                    <a:pt x="549" y="3328"/>
                    <a:pt x="561" y="3262"/>
                  </a:cubicBezTo>
                  <a:lnTo>
                    <a:pt x="174" y="3155"/>
                  </a:lnTo>
                  <a:close/>
                  <a:moveTo>
                    <a:pt x="8569" y="3155"/>
                  </a:moveTo>
                  <a:lnTo>
                    <a:pt x="8168" y="3275"/>
                  </a:lnTo>
                  <a:cubicBezTo>
                    <a:pt x="8194" y="3328"/>
                    <a:pt x="8207" y="3396"/>
                    <a:pt x="8221" y="3449"/>
                  </a:cubicBezTo>
                  <a:lnTo>
                    <a:pt x="8622" y="3355"/>
                  </a:lnTo>
                  <a:cubicBezTo>
                    <a:pt x="8608" y="3342"/>
                    <a:pt x="8608" y="3342"/>
                    <a:pt x="8608" y="3328"/>
                  </a:cubicBezTo>
                  <a:lnTo>
                    <a:pt x="8608" y="3315"/>
                  </a:lnTo>
                  <a:lnTo>
                    <a:pt x="8608" y="3302"/>
                  </a:lnTo>
                  <a:lnTo>
                    <a:pt x="8595" y="3302"/>
                  </a:lnTo>
                  <a:lnTo>
                    <a:pt x="8595" y="3289"/>
                  </a:lnTo>
                  <a:cubicBezTo>
                    <a:pt x="8581" y="3248"/>
                    <a:pt x="8581" y="3195"/>
                    <a:pt x="8569" y="3155"/>
                  </a:cubicBezTo>
                  <a:close/>
                  <a:moveTo>
                    <a:pt x="80" y="3556"/>
                  </a:moveTo>
                  <a:cubicBezTo>
                    <a:pt x="67" y="3583"/>
                    <a:pt x="67" y="3610"/>
                    <a:pt x="54" y="3636"/>
                  </a:cubicBezTo>
                  <a:lnTo>
                    <a:pt x="54" y="3649"/>
                  </a:lnTo>
                  <a:cubicBezTo>
                    <a:pt x="54" y="3690"/>
                    <a:pt x="41" y="3716"/>
                    <a:pt x="41" y="3756"/>
                  </a:cubicBezTo>
                  <a:lnTo>
                    <a:pt x="442" y="3810"/>
                  </a:lnTo>
                  <a:cubicBezTo>
                    <a:pt x="455" y="3743"/>
                    <a:pt x="468" y="3690"/>
                    <a:pt x="481" y="3622"/>
                  </a:cubicBezTo>
                  <a:lnTo>
                    <a:pt x="80" y="3556"/>
                  </a:lnTo>
                  <a:close/>
                  <a:moveTo>
                    <a:pt x="8662" y="3556"/>
                  </a:moveTo>
                  <a:lnTo>
                    <a:pt x="8261" y="3636"/>
                  </a:lnTo>
                  <a:cubicBezTo>
                    <a:pt x="8274" y="3690"/>
                    <a:pt x="8274" y="3756"/>
                    <a:pt x="8287" y="3823"/>
                  </a:cubicBezTo>
                  <a:lnTo>
                    <a:pt x="8688" y="3756"/>
                  </a:lnTo>
                  <a:cubicBezTo>
                    <a:pt x="8688" y="3743"/>
                    <a:pt x="8688" y="3716"/>
                    <a:pt x="8675" y="3690"/>
                  </a:cubicBezTo>
                  <a:lnTo>
                    <a:pt x="8675" y="3676"/>
                  </a:lnTo>
                  <a:lnTo>
                    <a:pt x="8675" y="3663"/>
                  </a:lnTo>
                  <a:lnTo>
                    <a:pt x="8675" y="3649"/>
                  </a:lnTo>
                  <a:lnTo>
                    <a:pt x="8675" y="3636"/>
                  </a:lnTo>
                  <a:lnTo>
                    <a:pt x="8675" y="3610"/>
                  </a:lnTo>
                  <a:lnTo>
                    <a:pt x="8662" y="3610"/>
                  </a:lnTo>
                  <a:lnTo>
                    <a:pt x="8662" y="3596"/>
                  </a:lnTo>
                  <a:lnTo>
                    <a:pt x="8662" y="3556"/>
                  </a:lnTo>
                  <a:close/>
                  <a:moveTo>
                    <a:pt x="14" y="3957"/>
                  </a:moveTo>
                  <a:cubicBezTo>
                    <a:pt x="14" y="4023"/>
                    <a:pt x="0" y="4091"/>
                    <a:pt x="0" y="4157"/>
                  </a:cubicBezTo>
                  <a:lnTo>
                    <a:pt x="415" y="4184"/>
                  </a:lnTo>
                  <a:cubicBezTo>
                    <a:pt x="415" y="4117"/>
                    <a:pt x="415" y="4050"/>
                    <a:pt x="428" y="3997"/>
                  </a:cubicBezTo>
                  <a:lnTo>
                    <a:pt x="14" y="3957"/>
                  </a:lnTo>
                  <a:close/>
                  <a:moveTo>
                    <a:pt x="8715" y="3970"/>
                  </a:moveTo>
                  <a:lnTo>
                    <a:pt x="8301" y="3997"/>
                  </a:lnTo>
                  <a:cubicBezTo>
                    <a:pt x="8314" y="4064"/>
                    <a:pt x="8314" y="4130"/>
                    <a:pt x="8314" y="4184"/>
                  </a:cubicBezTo>
                  <a:lnTo>
                    <a:pt x="8729" y="4171"/>
                  </a:lnTo>
                  <a:lnTo>
                    <a:pt x="8729" y="4157"/>
                  </a:lnTo>
                  <a:lnTo>
                    <a:pt x="8729" y="4144"/>
                  </a:lnTo>
                  <a:cubicBezTo>
                    <a:pt x="8729" y="4091"/>
                    <a:pt x="8715" y="4023"/>
                    <a:pt x="8715" y="3970"/>
                  </a:cubicBezTo>
                  <a:close/>
                  <a:moveTo>
                    <a:pt x="0" y="4358"/>
                  </a:moveTo>
                  <a:lnTo>
                    <a:pt x="0" y="4572"/>
                  </a:lnTo>
                  <a:lnTo>
                    <a:pt x="415" y="4545"/>
                  </a:lnTo>
                  <a:cubicBezTo>
                    <a:pt x="401" y="4492"/>
                    <a:pt x="401" y="4424"/>
                    <a:pt x="401" y="4358"/>
                  </a:cubicBezTo>
                  <a:close/>
                  <a:moveTo>
                    <a:pt x="8328" y="4371"/>
                  </a:moveTo>
                  <a:cubicBezTo>
                    <a:pt x="8328" y="4438"/>
                    <a:pt x="8328" y="4492"/>
                    <a:pt x="8314" y="4558"/>
                  </a:cubicBezTo>
                  <a:lnTo>
                    <a:pt x="8729" y="4572"/>
                  </a:lnTo>
                  <a:lnTo>
                    <a:pt x="8729" y="4371"/>
                  </a:lnTo>
                  <a:close/>
                  <a:moveTo>
                    <a:pt x="428" y="4732"/>
                  </a:moveTo>
                  <a:lnTo>
                    <a:pt x="14" y="4772"/>
                  </a:lnTo>
                  <a:cubicBezTo>
                    <a:pt x="27" y="4839"/>
                    <a:pt x="27" y="4906"/>
                    <a:pt x="41" y="4973"/>
                  </a:cubicBezTo>
                  <a:lnTo>
                    <a:pt x="442" y="4919"/>
                  </a:lnTo>
                  <a:cubicBezTo>
                    <a:pt x="442" y="4852"/>
                    <a:pt x="428" y="4799"/>
                    <a:pt x="428" y="4732"/>
                  </a:cubicBezTo>
                  <a:close/>
                  <a:moveTo>
                    <a:pt x="8301" y="4745"/>
                  </a:moveTo>
                  <a:lnTo>
                    <a:pt x="8301" y="4825"/>
                  </a:lnTo>
                  <a:cubicBezTo>
                    <a:pt x="8287" y="4866"/>
                    <a:pt x="8287" y="4893"/>
                    <a:pt x="8287" y="4932"/>
                  </a:cubicBezTo>
                  <a:lnTo>
                    <a:pt x="8688" y="4986"/>
                  </a:lnTo>
                  <a:lnTo>
                    <a:pt x="8688" y="4973"/>
                  </a:lnTo>
                  <a:cubicBezTo>
                    <a:pt x="8688" y="4946"/>
                    <a:pt x="8702" y="4919"/>
                    <a:pt x="8702" y="4893"/>
                  </a:cubicBezTo>
                  <a:lnTo>
                    <a:pt x="8702" y="4879"/>
                  </a:lnTo>
                  <a:lnTo>
                    <a:pt x="8702" y="4866"/>
                  </a:lnTo>
                  <a:lnTo>
                    <a:pt x="8702" y="4852"/>
                  </a:lnTo>
                  <a:lnTo>
                    <a:pt x="8702" y="4839"/>
                  </a:lnTo>
                  <a:lnTo>
                    <a:pt x="8702" y="4825"/>
                  </a:lnTo>
                  <a:lnTo>
                    <a:pt x="8715" y="4825"/>
                  </a:lnTo>
                  <a:lnTo>
                    <a:pt x="8715" y="4813"/>
                  </a:lnTo>
                  <a:lnTo>
                    <a:pt x="8715" y="4799"/>
                  </a:lnTo>
                  <a:lnTo>
                    <a:pt x="8715" y="4786"/>
                  </a:lnTo>
                  <a:lnTo>
                    <a:pt x="8301" y="4745"/>
                  </a:lnTo>
                  <a:close/>
                  <a:moveTo>
                    <a:pt x="481" y="5107"/>
                  </a:moveTo>
                  <a:lnTo>
                    <a:pt x="67" y="5173"/>
                  </a:lnTo>
                  <a:cubicBezTo>
                    <a:pt x="67" y="5187"/>
                    <a:pt x="80" y="5200"/>
                    <a:pt x="80" y="5200"/>
                  </a:cubicBezTo>
                  <a:cubicBezTo>
                    <a:pt x="94" y="5267"/>
                    <a:pt x="107" y="5320"/>
                    <a:pt x="121" y="5374"/>
                  </a:cubicBezTo>
                  <a:lnTo>
                    <a:pt x="508" y="5280"/>
                  </a:lnTo>
                  <a:cubicBezTo>
                    <a:pt x="495" y="5226"/>
                    <a:pt x="481" y="5160"/>
                    <a:pt x="481" y="5107"/>
                  </a:cubicBezTo>
                  <a:close/>
                  <a:moveTo>
                    <a:pt x="8248" y="5107"/>
                  </a:moveTo>
                  <a:cubicBezTo>
                    <a:pt x="8234" y="5173"/>
                    <a:pt x="8234" y="5226"/>
                    <a:pt x="8207" y="5294"/>
                  </a:cubicBezTo>
                  <a:lnTo>
                    <a:pt x="8608" y="5387"/>
                  </a:lnTo>
                  <a:cubicBezTo>
                    <a:pt x="8622" y="5347"/>
                    <a:pt x="8635" y="5307"/>
                    <a:pt x="8635" y="5267"/>
                  </a:cubicBezTo>
                  <a:cubicBezTo>
                    <a:pt x="8649" y="5240"/>
                    <a:pt x="8649" y="5214"/>
                    <a:pt x="8649" y="5187"/>
                  </a:cubicBezTo>
                  <a:lnTo>
                    <a:pt x="8248" y="5107"/>
                  </a:lnTo>
                  <a:close/>
                  <a:moveTo>
                    <a:pt x="561" y="5467"/>
                  </a:moveTo>
                  <a:lnTo>
                    <a:pt x="160" y="5574"/>
                  </a:lnTo>
                  <a:lnTo>
                    <a:pt x="174" y="5588"/>
                  </a:lnTo>
                  <a:lnTo>
                    <a:pt x="174" y="5601"/>
                  </a:lnTo>
                  <a:cubicBezTo>
                    <a:pt x="187" y="5654"/>
                    <a:pt x="214" y="5721"/>
                    <a:pt x="228" y="5775"/>
                  </a:cubicBezTo>
                  <a:lnTo>
                    <a:pt x="615" y="5641"/>
                  </a:lnTo>
                  <a:cubicBezTo>
                    <a:pt x="602" y="5574"/>
                    <a:pt x="575" y="5520"/>
                    <a:pt x="561" y="5467"/>
                  </a:cubicBezTo>
                  <a:close/>
                  <a:moveTo>
                    <a:pt x="8168" y="5467"/>
                  </a:moveTo>
                  <a:cubicBezTo>
                    <a:pt x="8154" y="5534"/>
                    <a:pt x="8127" y="5588"/>
                    <a:pt x="8114" y="5654"/>
                  </a:cubicBezTo>
                  <a:lnTo>
                    <a:pt x="8501" y="5775"/>
                  </a:lnTo>
                  <a:lnTo>
                    <a:pt x="8501" y="5748"/>
                  </a:lnTo>
                  <a:lnTo>
                    <a:pt x="8515" y="5748"/>
                  </a:lnTo>
                  <a:lnTo>
                    <a:pt x="8555" y="5588"/>
                  </a:lnTo>
                  <a:lnTo>
                    <a:pt x="8168" y="5467"/>
                  </a:lnTo>
                  <a:close/>
                  <a:moveTo>
                    <a:pt x="682" y="5814"/>
                  </a:moveTo>
                  <a:lnTo>
                    <a:pt x="294" y="5962"/>
                  </a:lnTo>
                  <a:cubicBezTo>
                    <a:pt x="321" y="6016"/>
                    <a:pt x="335" y="6055"/>
                    <a:pt x="362" y="6109"/>
                  </a:cubicBezTo>
                  <a:lnTo>
                    <a:pt x="362" y="6122"/>
                  </a:lnTo>
                  <a:cubicBezTo>
                    <a:pt x="374" y="6135"/>
                    <a:pt x="374" y="6135"/>
                    <a:pt x="374" y="6149"/>
                  </a:cubicBezTo>
                  <a:lnTo>
                    <a:pt x="749" y="5989"/>
                  </a:lnTo>
                  <a:cubicBezTo>
                    <a:pt x="722" y="5921"/>
                    <a:pt x="709" y="5868"/>
                    <a:pt x="682" y="5814"/>
                  </a:cubicBezTo>
                  <a:close/>
                  <a:moveTo>
                    <a:pt x="8047" y="5828"/>
                  </a:moveTo>
                  <a:cubicBezTo>
                    <a:pt x="8020" y="5882"/>
                    <a:pt x="7993" y="5935"/>
                    <a:pt x="7980" y="5989"/>
                  </a:cubicBezTo>
                  <a:lnTo>
                    <a:pt x="8341" y="6162"/>
                  </a:lnTo>
                  <a:cubicBezTo>
                    <a:pt x="8381" y="6096"/>
                    <a:pt x="8408" y="6042"/>
                    <a:pt x="8421" y="5975"/>
                  </a:cubicBezTo>
                  <a:lnTo>
                    <a:pt x="8047" y="5828"/>
                  </a:lnTo>
                  <a:close/>
                  <a:moveTo>
                    <a:pt x="829" y="6149"/>
                  </a:moveTo>
                  <a:lnTo>
                    <a:pt x="468" y="6336"/>
                  </a:lnTo>
                  <a:cubicBezTo>
                    <a:pt x="495" y="6390"/>
                    <a:pt x="522" y="6429"/>
                    <a:pt x="549" y="6483"/>
                  </a:cubicBezTo>
                  <a:cubicBezTo>
                    <a:pt x="549" y="6497"/>
                    <a:pt x="561" y="6510"/>
                    <a:pt x="561" y="6523"/>
                  </a:cubicBezTo>
                  <a:lnTo>
                    <a:pt x="923" y="6310"/>
                  </a:lnTo>
                  <a:cubicBezTo>
                    <a:pt x="896" y="6256"/>
                    <a:pt x="856" y="6203"/>
                    <a:pt x="829" y="6149"/>
                  </a:cubicBezTo>
                  <a:close/>
                  <a:moveTo>
                    <a:pt x="7900" y="6162"/>
                  </a:moveTo>
                  <a:cubicBezTo>
                    <a:pt x="7860" y="6215"/>
                    <a:pt x="7833" y="6269"/>
                    <a:pt x="7806" y="6322"/>
                  </a:cubicBezTo>
                  <a:lnTo>
                    <a:pt x="8168" y="6523"/>
                  </a:lnTo>
                  <a:lnTo>
                    <a:pt x="8207" y="6443"/>
                  </a:lnTo>
                  <a:lnTo>
                    <a:pt x="8207" y="6429"/>
                  </a:lnTo>
                  <a:lnTo>
                    <a:pt x="8221" y="6429"/>
                  </a:lnTo>
                  <a:lnTo>
                    <a:pt x="8221" y="6417"/>
                  </a:lnTo>
                  <a:cubicBezTo>
                    <a:pt x="8234" y="6403"/>
                    <a:pt x="8248" y="6376"/>
                    <a:pt x="8261" y="6349"/>
                  </a:cubicBezTo>
                  <a:lnTo>
                    <a:pt x="7900" y="6162"/>
                  </a:lnTo>
                  <a:close/>
                  <a:moveTo>
                    <a:pt x="1016" y="6470"/>
                  </a:moveTo>
                  <a:lnTo>
                    <a:pt x="668" y="6697"/>
                  </a:lnTo>
                  <a:lnTo>
                    <a:pt x="682" y="6711"/>
                  </a:lnTo>
                  <a:lnTo>
                    <a:pt x="682" y="6723"/>
                  </a:lnTo>
                  <a:lnTo>
                    <a:pt x="695" y="6723"/>
                  </a:lnTo>
                  <a:lnTo>
                    <a:pt x="695" y="6737"/>
                  </a:lnTo>
                  <a:lnTo>
                    <a:pt x="695" y="6750"/>
                  </a:lnTo>
                  <a:lnTo>
                    <a:pt x="709" y="6750"/>
                  </a:lnTo>
                  <a:lnTo>
                    <a:pt x="709" y="6764"/>
                  </a:lnTo>
                  <a:lnTo>
                    <a:pt x="722" y="6764"/>
                  </a:lnTo>
                  <a:lnTo>
                    <a:pt x="722" y="6777"/>
                  </a:lnTo>
                  <a:lnTo>
                    <a:pt x="722" y="6791"/>
                  </a:lnTo>
                  <a:lnTo>
                    <a:pt x="736" y="6791"/>
                  </a:lnTo>
                  <a:lnTo>
                    <a:pt x="736" y="6804"/>
                  </a:lnTo>
                  <a:lnTo>
                    <a:pt x="749" y="6804"/>
                  </a:lnTo>
                  <a:lnTo>
                    <a:pt x="749" y="6818"/>
                  </a:lnTo>
                  <a:lnTo>
                    <a:pt x="749" y="6830"/>
                  </a:lnTo>
                  <a:lnTo>
                    <a:pt x="763" y="6830"/>
                  </a:lnTo>
                  <a:cubicBezTo>
                    <a:pt x="763" y="6844"/>
                    <a:pt x="775" y="6857"/>
                    <a:pt x="775" y="6857"/>
                  </a:cubicBezTo>
                  <a:lnTo>
                    <a:pt x="1123" y="6630"/>
                  </a:lnTo>
                  <a:cubicBezTo>
                    <a:pt x="1083" y="6577"/>
                    <a:pt x="1043" y="6523"/>
                    <a:pt x="1016" y="6470"/>
                  </a:cubicBezTo>
                  <a:close/>
                  <a:moveTo>
                    <a:pt x="7713" y="6483"/>
                  </a:moveTo>
                  <a:cubicBezTo>
                    <a:pt x="7672" y="6536"/>
                    <a:pt x="7646" y="6590"/>
                    <a:pt x="7606" y="6630"/>
                  </a:cubicBezTo>
                  <a:lnTo>
                    <a:pt x="7940" y="6871"/>
                  </a:lnTo>
                  <a:cubicBezTo>
                    <a:pt x="7966" y="6844"/>
                    <a:pt x="7993" y="6804"/>
                    <a:pt x="8007" y="6777"/>
                  </a:cubicBezTo>
                  <a:lnTo>
                    <a:pt x="8007" y="6764"/>
                  </a:lnTo>
                  <a:lnTo>
                    <a:pt x="8020" y="6764"/>
                  </a:lnTo>
                  <a:cubicBezTo>
                    <a:pt x="8034" y="6750"/>
                    <a:pt x="8047" y="6723"/>
                    <a:pt x="8061" y="6697"/>
                  </a:cubicBezTo>
                  <a:lnTo>
                    <a:pt x="7713" y="6483"/>
                  </a:lnTo>
                  <a:close/>
                  <a:moveTo>
                    <a:pt x="1230" y="6777"/>
                  </a:moveTo>
                  <a:lnTo>
                    <a:pt x="909" y="7031"/>
                  </a:lnTo>
                  <a:lnTo>
                    <a:pt x="909" y="7044"/>
                  </a:lnTo>
                  <a:lnTo>
                    <a:pt x="923" y="7044"/>
                  </a:lnTo>
                  <a:lnTo>
                    <a:pt x="923" y="7058"/>
                  </a:lnTo>
                  <a:lnTo>
                    <a:pt x="936" y="7071"/>
                  </a:lnTo>
                  <a:cubicBezTo>
                    <a:pt x="962" y="7112"/>
                    <a:pt x="1003" y="7151"/>
                    <a:pt x="1030" y="7192"/>
                  </a:cubicBezTo>
                  <a:lnTo>
                    <a:pt x="1351" y="6924"/>
                  </a:lnTo>
                  <a:cubicBezTo>
                    <a:pt x="1310" y="6871"/>
                    <a:pt x="1270" y="6830"/>
                    <a:pt x="1230" y="6777"/>
                  </a:cubicBezTo>
                  <a:close/>
                  <a:moveTo>
                    <a:pt x="7499" y="6791"/>
                  </a:moveTo>
                  <a:cubicBezTo>
                    <a:pt x="7459" y="6830"/>
                    <a:pt x="7419" y="6884"/>
                    <a:pt x="7378" y="6924"/>
                  </a:cubicBezTo>
                  <a:lnTo>
                    <a:pt x="7686" y="7192"/>
                  </a:lnTo>
                  <a:cubicBezTo>
                    <a:pt x="7740" y="7138"/>
                    <a:pt x="7779" y="7085"/>
                    <a:pt x="7820" y="7031"/>
                  </a:cubicBezTo>
                  <a:lnTo>
                    <a:pt x="7499" y="6791"/>
                  </a:lnTo>
                  <a:close/>
                  <a:moveTo>
                    <a:pt x="1470" y="7058"/>
                  </a:moveTo>
                  <a:lnTo>
                    <a:pt x="1163" y="7338"/>
                  </a:lnTo>
                  <a:cubicBezTo>
                    <a:pt x="1217" y="7392"/>
                    <a:pt x="1257" y="7445"/>
                    <a:pt x="1310" y="7486"/>
                  </a:cubicBezTo>
                  <a:lnTo>
                    <a:pt x="1591" y="7192"/>
                  </a:lnTo>
                  <a:cubicBezTo>
                    <a:pt x="1551" y="7151"/>
                    <a:pt x="1511" y="7112"/>
                    <a:pt x="1470" y="7058"/>
                  </a:cubicBezTo>
                  <a:close/>
                  <a:moveTo>
                    <a:pt x="7259" y="7071"/>
                  </a:moveTo>
                  <a:lnTo>
                    <a:pt x="7125" y="7205"/>
                  </a:lnTo>
                  <a:lnTo>
                    <a:pt x="7419" y="7499"/>
                  </a:lnTo>
                  <a:cubicBezTo>
                    <a:pt x="7419" y="7486"/>
                    <a:pt x="7419" y="7486"/>
                    <a:pt x="7432" y="7472"/>
                  </a:cubicBezTo>
                  <a:lnTo>
                    <a:pt x="7446" y="7472"/>
                  </a:lnTo>
                  <a:lnTo>
                    <a:pt x="7446" y="7459"/>
                  </a:lnTo>
                  <a:lnTo>
                    <a:pt x="7459" y="7459"/>
                  </a:lnTo>
                  <a:lnTo>
                    <a:pt x="7459" y="7445"/>
                  </a:lnTo>
                  <a:lnTo>
                    <a:pt x="7472" y="7445"/>
                  </a:lnTo>
                  <a:lnTo>
                    <a:pt x="7472" y="7432"/>
                  </a:lnTo>
                  <a:lnTo>
                    <a:pt x="7485" y="7432"/>
                  </a:lnTo>
                  <a:lnTo>
                    <a:pt x="7485" y="7418"/>
                  </a:lnTo>
                  <a:lnTo>
                    <a:pt x="7499" y="7418"/>
                  </a:lnTo>
                  <a:lnTo>
                    <a:pt x="7499" y="7406"/>
                  </a:lnTo>
                  <a:lnTo>
                    <a:pt x="7553" y="7352"/>
                  </a:lnTo>
                  <a:lnTo>
                    <a:pt x="7259" y="7071"/>
                  </a:lnTo>
                  <a:close/>
                  <a:moveTo>
                    <a:pt x="1738" y="7325"/>
                  </a:moveTo>
                  <a:lnTo>
                    <a:pt x="1458" y="7632"/>
                  </a:lnTo>
                  <a:cubicBezTo>
                    <a:pt x="1484" y="7659"/>
                    <a:pt x="1524" y="7673"/>
                    <a:pt x="1551" y="7700"/>
                  </a:cubicBezTo>
                  <a:lnTo>
                    <a:pt x="1551" y="7713"/>
                  </a:lnTo>
                  <a:lnTo>
                    <a:pt x="1564" y="7713"/>
                  </a:lnTo>
                  <a:lnTo>
                    <a:pt x="1564" y="7726"/>
                  </a:lnTo>
                  <a:lnTo>
                    <a:pt x="1577" y="7726"/>
                  </a:lnTo>
                  <a:lnTo>
                    <a:pt x="1577" y="7739"/>
                  </a:lnTo>
                  <a:lnTo>
                    <a:pt x="1604" y="7739"/>
                  </a:lnTo>
                  <a:lnTo>
                    <a:pt x="1604" y="7753"/>
                  </a:lnTo>
                  <a:cubicBezTo>
                    <a:pt x="1604" y="7753"/>
                    <a:pt x="1618" y="7753"/>
                    <a:pt x="1618" y="7766"/>
                  </a:cubicBezTo>
                  <a:lnTo>
                    <a:pt x="1871" y="7445"/>
                  </a:lnTo>
                  <a:cubicBezTo>
                    <a:pt x="1832" y="7406"/>
                    <a:pt x="1778" y="7365"/>
                    <a:pt x="1738" y="7325"/>
                  </a:cubicBezTo>
                  <a:close/>
                  <a:moveTo>
                    <a:pt x="6991" y="7325"/>
                  </a:moveTo>
                  <a:cubicBezTo>
                    <a:pt x="6951" y="7365"/>
                    <a:pt x="6897" y="7406"/>
                    <a:pt x="6844" y="7445"/>
                  </a:cubicBezTo>
                  <a:lnTo>
                    <a:pt x="7111" y="7766"/>
                  </a:lnTo>
                  <a:lnTo>
                    <a:pt x="7111" y="7753"/>
                  </a:lnTo>
                  <a:lnTo>
                    <a:pt x="7125" y="7753"/>
                  </a:lnTo>
                  <a:cubicBezTo>
                    <a:pt x="7152" y="7726"/>
                    <a:pt x="7178" y="7713"/>
                    <a:pt x="7205" y="7686"/>
                  </a:cubicBezTo>
                  <a:lnTo>
                    <a:pt x="7205" y="7673"/>
                  </a:lnTo>
                  <a:lnTo>
                    <a:pt x="7218" y="7673"/>
                  </a:lnTo>
                  <a:lnTo>
                    <a:pt x="7232" y="7659"/>
                  </a:lnTo>
                  <a:lnTo>
                    <a:pt x="7245" y="7659"/>
                  </a:lnTo>
                  <a:lnTo>
                    <a:pt x="7245" y="7646"/>
                  </a:lnTo>
                  <a:lnTo>
                    <a:pt x="7259" y="7646"/>
                  </a:lnTo>
                  <a:lnTo>
                    <a:pt x="7259" y="7632"/>
                  </a:lnTo>
                  <a:lnTo>
                    <a:pt x="6991" y="7325"/>
                  </a:lnTo>
                  <a:close/>
                  <a:moveTo>
                    <a:pt x="2019" y="7552"/>
                  </a:moveTo>
                  <a:lnTo>
                    <a:pt x="1778" y="7887"/>
                  </a:lnTo>
                  <a:cubicBezTo>
                    <a:pt x="1832" y="7926"/>
                    <a:pt x="1885" y="7967"/>
                    <a:pt x="1952" y="8007"/>
                  </a:cubicBezTo>
                  <a:lnTo>
                    <a:pt x="2179" y="7659"/>
                  </a:lnTo>
                  <a:cubicBezTo>
                    <a:pt x="2126" y="7632"/>
                    <a:pt x="2072" y="7593"/>
                    <a:pt x="2019" y="7552"/>
                  </a:cubicBezTo>
                  <a:close/>
                  <a:moveTo>
                    <a:pt x="6697" y="7566"/>
                  </a:moveTo>
                  <a:cubicBezTo>
                    <a:pt x="6657" y="7593"/>
                    <a:pt x="6603" y="7632"/>
                    <a:pt x="6550" y="7673"/>
                  </a:cubicBezTo>
                  <a:lnTo>
                    <a:pt x="6777" y="8007"/>
                  </a:lnTo>
                  <a:cubicBezTo>
                    <a:pt x="6804" y="7994"/>
                    <a:pt x="6831" y="7967"/>
                    <a:pt x="6858" y="7953"/>
                  </a:cubicBezTo>
                  <a:lnTo>
                    <a:pt x="6870" y="7953"/>
                  </a:lnTo>
                  <a:lnTo>
                    <a:pt x="6870" y="7940"/>
                  </a:lnTo>
                  <a:lnTo>
                    <a:pt x="6884" y="7940"/>
                  </a:lnTo>
                  <a:lnTo>
                    <a:pt x="6938" y="7887"/>
                  </a:lnTo>
                  <a:lnTo>
                    <a:pt x="6697" y="7566"/>
                  </a:lnTo>
                  <a:close/>
                  <a:moveTo>
                    <a:pt x="2326" y="7766"/>
                  </a:moveTo>
                  <a:lnTo>
                    <a:pt x="2112" y="8114"/>
                  </a:lnTo>
                  <a:cubicBezTo>
                    <a:pt x="2179" y="8154"/>
                    <a:pt x="2233" y="8181"/>
                    <a:pt x="2299" y="8208"/>
                  </a:cubicBezTo>
                  <a:lnTo>
                    <a:pt x="2486" y="7846"/>
                  </a:lnTo>
                  <a:lnTo>
                    <a:pt x="2326" y="7766"/>
                  </a:lnTo>
                  <a:close/>
                  <a:moveTo>
                    <a:pt x="6389" y="7766"/>
                  </a:moveTo>
                  <a:cubicBezTo>
                    <a:pt x="6336" y="7793"/>
                    <a:pt x="6282" y="7833"/>
                    <a:pt x="6229" y="7860"/>
                  </a:cubicBezTo>
                  <a:lnTo>
                    <a:pt x="6430" y="8220"/>
                  </a:lnTo>
                  <a:cubicBezTo>
                    <a:pt x="6430" y="8208"/>
                    <a:pt x="6443" y="8208"/>
                    <a:pt x="6443" y="8208"/>
                  </a:cubicBezTo>
                  <a:lnTo>
                    <a:pt x="6457" y="8208"/>
                  </a:lnTo>
                  <a:lnTo>
                    <a:pt x="6457" y="8194"/>
                  </a:lnTo>
                  <a:lnTo>
                    <a:pt x="6469" y="8194"/>
                  </a:lnTo>
                  <a:cubicBezTo>
                    <a:pt x="6483" y="8194"/>
                    <a:pt x="6483" y="8181"/>
                    <a:pt x="6483" y="8181"/>
                  </a:cubicBezTo>
                  <a:lnTo>
                    <a:pt x="6496" y="8181"/>
                  </a:lnTo>
                  <a:lnTo>
                    <a:pt x="6510" y="8167"/>
                  </a:lnTo>
                  <a:lnTo>
                    <a:pt x="6523" y="8167"/>
                  </a:lnTo>
                  <a:lnTo>
                    <a:pt x="6523" y="8154"/>
                  </a:lnTo>
                  <a:lnTo>
                    <a:pt x="6550" y="8154"/>
                  </a:lnTo>
                  <a:lnTo>
                    <a:pt x="6550" y="8140"/>
                  </a:lnTo>
                  <a:cubicBezTo>
                    <a:pt x="6564" y="8140"/>
                    <a:pt x="6590" y="8127"/>
                    <a:pt x="6603" y="8114"/>
                  </a:cubicBezTo>
                  <a:lnTo>
                    <a:pt x="6389" y="7766"/>
                  </a:lnTo>
                  <a:close/>
                  <a:moveTo>
                    <a:pt x="2661" y="7940"/>
                  </a:moveTo>
                  <a:lnTo>
                    <a:pt x="2473" y="8301"/>
                  </a:lnTo>
                  <a:lnTo>
                    <a:pt x="2486" y="8315"/>
                  </a:lnTo>
                  <a:lnTo>
                    <a:pt x="2500" y="8315"/>
                  </a:lnTo>
                  <a:lnTo>
                    <a:pt x="2661" y="8395"/>
                  </a:lnTo>
                  <a:lnTo>
                    <a:pt x="2821" y="8007"/>
                  </a:lnTo>
                  <a:cubicBezTo>
                    <a:pt x="2767" y="7994"/>
                    <a:pt x="2714" y="7967"/>
                    <a:pt x="2661" y="7940"/>
                  </a:cubicBezTo>
                  <a:close/>
                  <a:moveTo>
                    <a:pt x="6068" y="7940"/>
                  </a:moveTo>
                  <a:cubicBezTo>
                    <a:pt x="6015" y="7967"/>
                    <a:pt x="5949" y="7994"/>
                    <a:pt x="5895" y="8020"/>
                  </a:cubicBezTo>
                  <a:lnTo>
                    <a:pt x="6056" y="8395"/>
                  </a:lnTo>
                  <a:cubicBezTo>
                    <a:pt x="6068" y="8395"/>
                    <a:pt x="6068" y="8381"/>
                    <a:pt x="6082" y="8381"/>
                  </a:cubicBezTo>
                  <a:lnTo>
                    <a:pt x="6095" y="8381"/>
                  </a:lnTo>
                  <a:lnTo>
                    <a:pt x="6095" y="8368"/>
                  </a:lnTo>
                  <a:lnTo>
                    <a:pt x="6122" y="8368"/>
                  </a:lnTo>
                  <a:lnTo>
                    <a:pt x="6136" y="8354"/>
                  </a:lnTo>
                  <a:lnTo>
                    <a:pt x="6163" y="8354"/>
                  </a:lnTo>
                  <a:lnTo>
                    <a:pt x="6163" y="8341"/>
                  </a:lnTo>
                  <a:lnTo>
                    <a:pt x="6189" y="8341"/>
                  </a:lnTo>
                  <a:lnTo>
                    <a:pt x="6189" y="8327"/>
                  </a:lnTo>
                  <a:lnTo>
                    <a:pt x="6216" y="8327"/>
                  </a:lnTo>
                  <a:lnTo>
                    <a:pt x="6216" y="8315"/>
                  </a:lnTo>
                  <a:lnTo>
                    <a:pt x="6243" y="8315"/>
                  </a:lnTo>
                  <a:lnTo>
                    <a:pt x="6068" y="7940"/>
                  </a:lnTo>
                  <a:close/>
                  <a:moveTo>
                    <a:pt x="2994" y="8087"/>
                  </a:moveTo>
                  <a:lnTo>
                    <a:pt x="2861" y="8461"/>
                  </a:lnTo>
                  <a:cubicBezTo>
                    <a:pt x="2914" y="8488"/>
                    <a:pt x="2981" y="8515"/>
                    <a:pt x="3048" y="8528"/>
                  </a:cubicBezTo>
                  <a:lnTo>
                    <a:pt x="3168" y="8140"/>
                  </a:lnTo>
                  <a:cubicBezTo>
                    <a:pt x="3115" y="8127"/>
                    <a:pt x="3062" y="8101"/>
                    <a:pt x="2994" y="8087"/>
                  </a:cubicBezTo>
                  <a:close/>
                  <a:moveTo>
                    <a:pt x="5721" y="8087"/>
                  </a:moveTo>
                  <a:cubicBezTo>
                    <a:pt x="5667" y="8101"/>
                    <a:pt x="5601" y="8127"/>
                    <a:pt x="5548" y="8140"/>
                  </a:cubicBezTo>
                  <a:lnTo>
                    <a:pt x="5667" y="8528"/>
                  </a:lnTo>
                  <a:cubicBezTo>
                    <a:pt x="5721" y="8515"/>
                    <a:pt x="5774" y="8502"/>
                    <a:pt x="5842" y="8475"/>
                  </a:cubicBezTo>
                  <a:lnTo>
                    <a:pt x="5868" y="8475"/>
                  </a:lnTo>
                  <a:lnTo>
                    <a:pt x="5721" y="8087"/>
                  </a:lnTo>
                  <a:close/>
                  <a:moveTo>
                    <a:pt x="3356" y="8194"/>
                  </a:moveTo>
                  <a:lnTo>
                    <a:pt x="3249" y="8582"/>
                  </a:lnTo>
                  <a:cubicBezTo>
                    <a:pt x="3249" y="8595"/>
                    <a:pt x="3261" y="8595"/>
                    <a:pt x="3261" y="8595"/>
                  </a:cubicBezTo>
                  <a:cubicBezTo>
                    <a:pt x="3302" y="8609"/>
                    <a:pt x="3342" y="8609"/>
                    <a:pt x="3368" y="8621"/>
                  </a:cubicBezTo>
                  <a:lnTo>
                    <a:pt x="3382" y="8621"/>
                  </a:lnTo>
                  <a:cubicBezTo>
                    <a:pt x="3409" y="8621"/>
                    <a:pt x="3422" y="8635"/>
                    <a:pt x="3449" y="8635"/>
                  </a:cubicBezTo>
                  <a:lnTo>
                    <a:pt x="3529" y="8234"/>
                  </a:lnTo>
                  <a:cubicBezTo>
                    <a:pt x="3475" y="8220"/>
                    <a:pt x="3409" y="8208"/>
                    <a:pt x="3356" y="8194"/>
                  </a:cubicBezTo>
                  <a:close/>
                  <a:moveTo>
                    <a:pt x="5373" y="8194"/>
                  </a:moveTo>
                  <a:cubicBezTo>
                    <a:pt x="5307" y="8208"/>
                    <a:pt x="5254" y="8220"/>
                    <a:pt x="5186" y="8234"/>
                  </a:cubicBezTo>
                  <a:lnTo>
                    <a:pt x="5280" y="8635"/>
                  </a:lnTo>
                  <a:cubicBezTo>
                    <a:pt x="5307" y="8635"/>
                    <a:pt x="5334" y="8621"/>
                    <a:pt x="5361" y="8621"/>
                  </a:cubicBezTo>
                  <a:lnTo>
                    <a:pt x="5373" y="8621"/>
                  </a:lnTo>
                  <a:cubicBezTo>
                    <a:pt x="5373" y="8609"/>
                    <a:pt x="5387" y="8609"/>
                    <a:pt x="5387" y="8609"/>
                  </a:cubicBezTo>
                  <a:lnTo>
                    <a:pt x="5427" y="8609"/>
                  </a:lnTo>
                  <a:lnTo>
                    <a:pt x="5441" y="8595"/>
                  </a:lnTo>
                  <a:lnTo>
                    <a:pt x="5467" y="8595"/>
                  </a:lnTo>
                  <a:lnTo>
                    <a:pt x="5373" y="8194"/>
                  </a:lnTo>
                  <a:close/>
                  <a:moveTo>
                    <a:pt x="3716" y="8274"/>
                  </a:moveTo>
                  <a:lnTo>
                    <a:pt x="3650" y="8675"/>
                  </a:lnTo>
                  <a:lnTo>
                    <a:pt x="3676" y="8675"/>
                  </a:lnTo>
                  <a:cubicBezTo>
                    <a:pt x="3730" y="8689"/>
                    <a:pt x="3796" y="8689"/>
                    <a:pt x="3850" y="8702"/>
                  </a:cubicBezTo>
                  <a:lnTo>
                    <a:pt x="3903" y="8301"/>
                  </a:lnTo>
                  <a:cubicBezTo>
                    <a:pt x="3837" y="8288"/>
                    <a:pt x="3769" y="8274"/>
                    <a:pt x="3716" y="8274"/>
                  </a:cubicBezTo>
                  <a:close/>
                  <a:moveTo>
                    <a:pt x="5013" y="8274"/>
                  </a:moveTo>
                  <a:cubicBezTo>
                    <a:pt x="4946" y="8288"/>
                    <a:pt x="4879" y="8288"/>
                    <a:pt x="4826" y="8301"/>
                  </a:cubicBezTo>
                  <a:lnTo>
                    <a:pt x="4865" y="8702"/>
                  </a:lnTo>
                  <a:cubicBezTo>
                    <a:pt x="4919" y="8702"/>
                    <a:pt x="4972" y="8689"/>
                    <a:pt x="5026" y="8689"/>
                  </a:cubicBezTo>
                  <a:lnTo>
                    <a:pt x="5040" y="8689"/>
                  </a:lnTo>
                  <a:cubicBezTo>
                    <a:pt x="5053" y="8675"/>
                    <a:pt x="5067" y="8675"/>
                    <a:pt x="5079" y="8675"/>
                  </a:cubicBezTo>
                  <a:lnTo>
                    <a:pt x="5013" y="8274"/>
                  </a:lnTo>
                  <a:close/>
                  <a:moveTo>
                    <a:pt x="4077" y="8315"/>
                  </a:moveTo>
                  <a:lnTo>
                    <a:pt x="4051" y="8728"/>
                  </a:lnTo>
                  <a:lnTo>
                    <a:pt x="4265" y="8728"/>
                  </a:lnTo>
                  <a:lnTo>
                    <a:pt x="4265" y="8327"/>
                  </a:lnTo>
                  <a:cubicBezTo>
                    <a:pt x="4211" y="8327"/>
                    <a:pt x="4144" y="8315"/>
                    <a:pt x="4077" y="8315"/>
                  </a:cubicBezTo>
                  <a:close/>
                  <a:moveTo>
                    <a:pt x="4639" y="8315"/>
                  </a:moveTo>
                  <a:cubicBezTo>
                    <a:pt x="4571" y="8315"/>
                    <a:pt x="4518" y="8327"/>
                    <a:pt x="4452" y="8327"/>
                  </a:cubicBezTo>
                  <a:lnTo>
                    <a:pt x="4464" y="8728"/>
                  </a:lnTo>
                  <a:lnTo>
                    <a:pt x="4666" y="8728"/>
                  </a:lnTo>
                  <a:lnTo>
                    <a:pt x="4639" y="8315"/>
                  </a:lnTo>
                  <a:close/>
                </a:path>
              </a:pathLst>
            </a:custGeom>
            <a:solidFill>
              <a:srgbClr val="FFD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525;p62">
              <a:extLst>
                <a:ext uri="{FF2B5EF4-FFF2-40B4-BE49-F238E27FC236}">
                  <a16:creationId xmlns:a16="http://schemas.microsoft.com/office/drawing/2014/main" id="{BDB9BE95-35E7-5F47-AB41-A6209FD597F5}"/>
                </a:ext>
              </a:extLst>
            </p:cNvPr>
            <p:cNvSpPr/>
            <p:nvPr/>
          </p:nvSpPr>
          <p:spPr>
            <a:xfrm rot="18900000">
              <a:off x="5570004" y="2131842"/>
              <a:ext cx="400966" cy="379246"/>
            </a:xfrm>
            <a:custGeom>
              <a:avLst/>
              <a:gdLst/>
              <a:ahLst/>
              <a:cxnLst/>
              <a:rect l="l" t="t" r="r" b="b"/>
              <a:pathLst>
                <a:path w="8381" h="7927" extrusionOk="0">
                  <a:moveTo>
                    <a:pt x="4190" y="0"/>
                  </a:moveTo>
                  <a:cubicBezTo>
                    <a:pt x="2214" y="0"/>
                    <a:pt x="502" y="1492"/>
                    <a:pt x="254" y="3503"/>
                  </a:cubicBezTo>
                  <a:cubicBezTo>
                    <a:pt x="0" y="5668"/>
                    <a:pt x="1564" y="7646"/>
                    <a:pt x="3729" y="7900"/>
                  </a:cubicBezTo>
                  <a:cubicBezTo>
                    <a:pt x="3885" y="7918"/>
                    <a:pt x="4041" y="7927"/>
                    <a:pt x="4195" y="7927"/>
                  </a:cubicBezTo>
                  <a:cubicBezTo>
                    <a:pt x="6171" y="7927"/>
                    <a:pt x="7891" y="6446"/>
                    <a:pt x="8127" y="4424"/>
                  </a:cubicBezTo>
                  <a:cubicBezTo>
                    <a:pt x="8381" y="2259"/>
                    <a:pt x="6830" y="295"/>
                    <a:pt x="4652" y="27"/>
                  </a:cubicBezTo>
                  <a:cubicBezTo>
                    <a:pt x="4497" y="9"/>
                    <a:pt x="4343" y="0"/>
                    <a:pt x="4190" y="0"/>
                  </a:cubicBezTo>
                  <a:close/>
                </a:path>
              </a:pathLst>
            </a:custGeom>
            <a:solidFill>
              <a:srgbClr val="FFD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526;p62">
              <a:extLst>
                <a:ext uri="{FF2B5EF4-FFF2-40B4-BE49-F238E27FC236}">
                  <a16:creationId xmlns:a16="http://schemas.microsoft.com/office/drawing/2014/main" id="{331D62D0-E329-964F-81D0-213C638509E8}"/>
                </a:ext>
              </a:extLst>
            </p:cNvPr>
            <p:cNvSpPr/>
            <p:nvPr/>
          </p:nvSpPr>
          <p:spPr>
            <a:xfrm rot="18900000">
              <a:off x="5570004" y="2131842"/>
              <a:ext cx="400966" cy="379246"/>
            </a:xfrm>
            <a:custGeom>
              <a:avLst/>
              <a:gdLst/>
              <a:ahLst/>
              <a:cxnLst/>
              <a:rect l="l" t="t" r="r" b="b"/>
              <a:pathLst>
                <a:path w="8381" h="7927" extrusionOk="0">
                  <a:moveTo>
                    <a:pt x="4190" y="0"/>
                  </a:moveTo>
                  <a:cubicBezTo>
                    <a:pt x="2214" y="0"/>
                    <a:pt x="502" y="1492"/>
                    <a:pt x="254" y="3503"/>
                  </a:cubicBezTo>
                  <a:cubicBezTo>
                    <a:pt x="0" y="5668"/>
                    <a:pt x="1564" y="7646"/>
                    <a:pt x="3729" y="7900"/>
                  </a:cubicBezTo>
                  <a:cubicBezTo>
                    <a:pt x="3885" y="7918"/>
                    <a:pt x="4041" y="7927"/>
                    <a:pt x="4195" y="7927"/>
                  </a:cubicBezTo>
                  <a:cubicBezTo>
                    <a:pt x="6171" y="7927"/>
                    <a:pt x="7891" y="6446"/>
                    <a:pt x="8127" y="4424"/>
                  </a:cubicBezTo>
                  <a:cubicBezTo>
                    <a:pt x="8381" y="2259"/>
                    <a:pt x="6830" y="295"/>
                    <a:pt x="4652" y="27"/>
                  </a:cubicBezTo>
                  <a:cubicBezTo>
                    <a:pt x="4497" y="9"/>
                    <a:pt x="4343" y="0"/>
                    <a:pt x="4190"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527;p62">
              <a:extLst>
                <a:ext uri="{FF2B5EF4-FFF2-40B4-BE49-F238E27FC236}">
                  <a16:creationId xmlns:a16="http://schemas.microsoft.com/office/drawing/2014/main" id="{C82846BD-7F5A-564C-A092-9231CD2E3BAC}"/>
                </a:ext>
              </a:extLst>
            </p:cNvPr>
            <p:cNvSpPr/>
            <p:nvPr/>
          </p:nvSpPr>
          <p:spPr>
            <a:xfrm rot="18900000">
              <a:off x="5571870" y="2150740"/>
              <a:ext cx="367094" cy="304947"/>
            </a:xfrm>
            <a:custGeom>
              <a:avLst/>
              <a:gdLst/>
              <a:ahLst/>
              <a:cxnLst/>
              <a:rect l="l" t="t" r="r" b="b"/>
              <a:pathLst>
                <a:path w="7673" h="6374" extrusionOk="0">
                  <a:moveTo>
                    <a:pt x="3807" y="0"/>
                  </a:moveTo>
                  <a:cubicBezTo>
                    <a:pt x="1959" y="0"/>
                    <a:pt x="358" y="1380"/>
                    <a:pt x="134" y="3245"/>
                  </a:cubicBezTo>
                  <a:cubicBezTo>
                    <a:pt x="0" y="4461"/>
                    <a:pt x="455" y="5598"/>
                    <a:pt x="1284" y="6373"/>
                  </a:cubicBezTo>
                  <a:cubicBezTo>
                    <a:pt x="508" y="5625"/>
                    <a:pt x="81" y="4515"/>
                    <a:pt x="214" y="3352"/>
                  </a:cubicBezTo>
                  <a:cubicBezTo>
                    <a:pt x="425" y="1514"/>
                    <a:pt x="1999" y="160"/>
                    <a:pt x="3808" y="160"/>
                  </a:cubicBezTo>
                  <a:cubicBezTo>
                    <a:pt x="3946" y="160"/>
                    <a:pt x="4084" y="168"/>
                    <a:pt x="4224" y="184"/>
                  </a:cubicBezTo>
                  <a:cubicBezTo>
                    <a:pt x="6215" y="412"/>
                    <a:pt x="7632" y="2216"/>
                    <a:pt x="7391" y="4194"/>
                  </a:cubicBezTo>
                  <a:cubicBezTo>
                    <a:pt x="7338" y="4675"/>
                    <a:pt x="7192" y="5129"/>
                    <a:pt x="6978" y="5518"/>
                  </a:cubicBezTo>
                  <a:cubicBezTo>
                    <a:pt x="7218" y="5103"/>
                    <a:pt x="7379" y="4622"/>
                    <a:pt x="7445" y="4114"/>
                  </a:cubicBezTo>
                  <a:cubicBezTo>
                    <a:pt x="7673" y="2096"/>
                    <a:pt x="6242" y="264"/>
                    <a:pt x="4224" y="23"/>
                  </a:cubicBezTo>
                  <a:cubicBezTo>
                    <a:pt x="4084" y="8"/>
                    <a:pt x="3945" y="0"/>
                    <a:pt x="3807"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528;p62">
              <a:extLst>
                <a:ext uri="{FF2B5EF4-FFF2-40B4-BE49-F238E27FC236}">
                  <a16:creationId xmlns:a16="http://schemas.microsoft.com/office/drawing/2014/main" id="{3FE03E7E-4647-9A45-A5BF-3C4A58714F41}"/>
                </a:ext>
              </a:extLst>
            </p:cNvPr>
            <p:cNvSpPr/>
            <p:nvPr/>
          </p:nvSpPr>
          <p:spPr>
            <a:xfrm rot="18900000">
              <a:off x="5571870" y="2150740"/>
              <a:ext cx="367094" cy="304947"/>
            </a:xfrm>
            <a:custGeom>
              <a:avLst/>
              <a:gdLst/>
              <a:ahLst/>
              <a:cxnLst/>
              <a:rect l="l" t="t" r="r" b="b"/>
              <a:pathLst>
                <a:path w="7673" h="6374" extrusionOk="0">
                  <a:moveTo>
                    <a:pt x="3807" y="0"/>
                  </a:moveTo>
                  <a:cubicBezTo>
                    <a:pt x="1959" y="0"/>
                    <a:pt x="358" y="1380"/>
                    <a:pt x="134" y="3245"/>
                  </a:cubicBezTo>
                  <a:cubicBezTo>
                    <a:pt x="0" y="4461"/>
                    <a:pt x="455" y="5598"/>
                    <a:pt x="1284" y="6373"/>
                  </a:cubicBezTo>
                  <a:cubicBezTo>
                    <a:pt x="508" y="5625"/>
                    <a:pt x="81" y="4515"/>
                    <a:pt x="214" y="3352"/>
                  </a:cubicBezTo>
                  <a:cubicBezTo>
                    <a:pt x="425" y="1514"/>
                    <a:pt x="1999" y="160"/>
                    <a:pt x="3808" y="160"/>
                  </a:cubicBezTo>
                  <a:cubicBezTo>
                    <a:pt x="3946" y="160"/>
                    <a:pt x="4084" y="168"/>
                    <a:pt x="4224" y="184"/>
                  </a:cubicBezTo>
                  <a:cubicBezTo>
                    <a:pt x="6215" y="412"/>
                    <a:pt x="7632" y="2216"/>
                    <a:pt x="7391" y="4194"/>
                  </a:cubicBezTo>
                  <a:cubicBezTo>
                    <a:pt x="7338" y="4675"/>
                    <a:pt x="7192" y="5129"/>
                    <a:pt x="6978" y="5518"/>
                  </a:cubicBezTo>
                  <a:cubicBezTo>
                    <a:pt x="7218" y="5103"/>
                    <a:pt x="7379" y="4622"/>
                    <a:pt x="7445" y="4114"/>
                  </a:cubicBezTo>
                  <a:cubicBezTo>
                    <a:pt x="7673" y="2096"/>
                    <a:pt x="6242" y="264"/>
                    <a:pt x="4224" y="23"/>
                  </a:cubicBezTo>
                  <a:cubicBezTo>
                    <a:pt x="4084" y="8"/>
                    <a:pt x="3945" y="0"/>
                    <a:pt x="3807"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529;p62">
              <a:extLst>
                <a:ext uri="{FF2B5EF4-FFF2-40B4-BE49-F238E27FC236}">
                  <a16:creationId xmlns:a16="http://schemas.microsoft.com/office/drawing/2014/main" id="{80C61D71-4EF6-F440-91F0-017F52C55A91}"/>
                </a:ext>
              </a:extLst>
            </p:cNvPr>
            <p:cNvSpPr/>
            <p:nvPr/>
          </p:nvSpPr>
          <p:spPr>
            <a:xfrm rot="18900000">
              <a:off x="5669302" y="2203358"/>
              <a:ext cx="196967" cy="244331"/>
            </a:xfrm>
            <a:custGeom>
              <a:avLst/>
              <a:gdLst/>
              <a:ahLst/>
              <a:cxnLst/>
              <a:rect l="l" t="t" r="r" b="b"/>
              <a:pathLst>
                <a:path w="4117" h="5107" extrusionOk="0">
                  <a:moveTo>
                    <a:pt x="3716" y="0"/>
                  </a:moveTo>
                  <a:lnTo>
                    <a:pt x="3461" y="375"/>
                  </a:lnTo>
                  <a:cubicBezTo>
                    <a:pt x="3232" y="235"/>
                    <a:pt x="3010" y="162"/>
                    <a:pt x="2790" y="162"/>
                  </a:cubicBezTo>
                  <a:cubicBezTo>
                    <a:pt x="2715" y="162"/>
                    <a:pt x="2641" y="171"/>
                    <a:pt x="2566" y="187"/>
                  </a:cubicBezTo>
                  <a:cubicBezTo>
                    <a:pt x="2272" y="241"/>
                    <a:pt x="2032" y="415"/>
                    <a:pt x="1831" y="709"/>
                  </a:cubicBezTo>
                  <a:cubicBezTo>
                    <a:pt x="1670" y="936"/>
                    <a:pt x="1590" y="1150"/>
                    <a:pt x="1563" y="1351"/>
                  </a:cubicBezTo>
                  <a:cubicBezTo>
                    <a:pt x="1537" y="1538"/>
                    <a:pt x="1551" y="1765"/>
                    <a:pt x="1617" y="2005"/>
                  </a:cubicBezTo>
                  <a:lnTo>
                    <a:pt x="1831" y="2834"/>
                  </a:lnTo>
                  <a:cubicBezTo>
                    <a:pt x="1857" y="2941"/>
                    <a:pt x="1884" y="3048"/>
                    <a:pt x="1898" y="3115"/>
                  </a:cubicBezTo>
                  <a:cubicBezTo>
                    <a:pt x="1911" y="3195"/>
                    <a:pt x="1911" y="3276"/>
                    <a:pt x="1925" y="3369"/>
                  </a:cubicBezTo>
                  <a:cubicBezTo>
                    <a:pt x="1925" y="3463"/>
                    <a:pt x="1911" y="3543"/>
                    <a:pt x="1871" y="3623"/>
                  </a:cubicBezTo>
                  <a:cubicBezTo>
                    <a:pt x="1845" y="3716"/>
                    <a:pt x="1804" y="3796"/>
                    <a:pt x="1751" y="3877"/>
                  </a:cubicBezTo>
                  <a:cubicBezTo>
                    <a:pt x="1670" y="3997"/>
                    <a:pt x="1577" y="4078"/>
                    <a:pt x="1483" y="4104"/>
                  </a:cubicBezTo>
                  <a:cubicBezTo>
                    <a:pt x="1451" y="4112"/>
                    <a:pt x="1419" y="4117"/>
                    <a:pt x="1387" y="4117"/>
                  </a:cubicBezTo>
                  <a:cubicBezTo>
                    <a:pt x="1312" y="4117"/>
                    <a:pt x="1237" y="4093"/>
                    <a:pt x="1162" y="4037"/>
                  </a:cubicBezTo>
                  <a:cubicBezTo>
                    <a:pt x="868" y="3837"/>
                    <a:pt x="895" y="3463"/>
                    <a:pt x="1243" y="2914"/>
                  </a:cubicBezTo>
                  <a:lnTo>
                    <a:pt x="508" y="2620"/>
                  </a:lnTo>
                  <a:lnTo>
                    <a:pt x="508" y="2620"/>
                  </a:lnTo>
                  <a:cubicBezTo>
                    <a:pt x="0" y="3436"/>
                    <a:pt x="80" y="4090"/>
                    <a:pt x="722" y="4572"/>
                  </a:cubicBezTo>
                  <a:lnTo>
                    <a:pt x="455" y="4960"/>
                  </a:lnTo>
                  <a:lnTo>
                    <a:pt x="655" y="5106"/>
                  </a:lnTo>
                  <a:lnTo>
                    <a:pt x="936" y="4705"/>
                  </a:lnTo>
                  <a:cubicBezTo>
                    <a:pt x="1128" y="4807"/>
                    <a:pt x="1322" y="4857"/>
                    <a:pt x="1519" y="4857"/>
                  </a:cubicBezTo>
                  <a:cubicBezTo>
                    <a:pt x="1609" y="4857"/>
                    <a:pt x="1699" y="4847"/>
                    <a:pt x="1791" y="4826"/>
                  </a:cubicBezTo>
                  <a:cubicBezTo>
                    <a:pt x="2071" y="4759"/>
                    <a:pt x="2299" y="4586"/>
                    <a:pt x="2486" y="4318"/>
                  </a:cubicBezTo>
                  <a:cubicBezTo>
                    <a:pt x="2566" y="4185"/>
                    <a:pt x="2633" y="4051"/>
                    <a:pt x="2686" y="3917"/>
                  </a:cubicBezTo>
                  <a:cubicBezTo>
                    <a:pt x="2740" y="3784"/>
                    <a:pt x="2766" y="3650"/>
                    <a:pt x="2766" y="3516"/>
                  </a:cubicBezTo>
                  <a:cubicBezTo>
                    <a:pt x="2780" y="3369"/>
                    <a:pt x="2766" y="3249"/>
                    <a:pt x="2754" y="3128"/>
                  </a:cubicBezTo>
                  <a:cubicBezTo>
                    <a:pt x="2740" y="3008"/>
                    <a:pt x="2713" y="2875"/>
                    <a:pt x="2686" y="2741"/>
                  </a:cubicBezTo>
                  <a:lnTo>
                    <a:pt x="2472" y="1925"/>
                  </a:lnTo>
                  <a:cubicBezTo>
                    <a:pt x="2433" y="1752"/>
                    <a:pt x="2406" y="1604"/>
                    <a:pt x="2419" y="1484"/>
                  </a:cubicBezTo>
                  <a:cubicBezTo>
                    <a:pt x="2419" y="1364"/>
                    <a:pt x="2472" y="1244"/>
                    <a:pt x="2566" y="1110"/>
                  </a:cubicBezTo>
                  <a:cubicBezTo>
                    <a:pt x="2633" y="1003"/>
                    <a:pt x="2727" y="936"/>
                    <a:pt x="2834" y="909"/>
                  </a:cubicBezTo>
                  <a:cubicBezTo>
                    <a:pt x="2858" y="902"/>
                    <a:pt x="2883" y="899"/>
                    <a:pt x="2909" y="899"/>
                  </a:cubicBezTo>
                  <a:cubicBezTo>
                    <a:pt x="2983" y="899"/>
                    <a:pt x="3065" y="927"/>
                    <a:pt x="3155" y="977"/>
                  </a:cubicBezTo>
                  <a:cubicBezTo>
                    <a:pt x="3221" y="1016"/>
                    <a:pt x="3274" y="1057"/>
                    <a:pt x="3301" y="1110"/>
                  </a:cubicBezTo>
                  <a:cubicBezTo>
                    <a:pt x="3328" y="1164"/>
                    <a:pt x="3355" y="1230"/>
                    <a:pt x="3355" y="1283"/>
                  </a:cubicBezTo>
                  <a:cubicBezTo>
                    <a:pt x="3355" y="1337"/>
                    <a:pt x="3342" y="1404"/>
                    <a:pt x="3315" y="1471"/>
                  </a:cubicBezTo>
                  <a:cubicBezTo>
                    <a:pt x="3288" y="1551"/>
                    <a:pt x="3261" y="1618"/>
                    <a:pt x="3235" y="1684"/>
                  </a:cubicBezTo>
                  <a:cubicBezTo>
                    <a:pt x="3194" y="1752"/>
                    <a:pt x="3155" y="1832"/>
                    <a:pt x="3101" y="1912"/>
                  </a:cubicBezTo>
                  <a:lnTo>
                    <a:pt x="3823" y="2219"/>
                  </a:lnTo>
                  <a:cubicBezTo>
                    <a:pt x="3903" y="2059"/>
                    <a:pt x="3983" y="1912"/>
                    <a:pt x="4023" y="1765"/>
                  </a:cubicBezTo>
                  <a:cubicBezTo>
                    <a:pt x="4076" y="1631"/>
                    <a:pt x="4103" y="1484"/>
                    <a:pt x="4103" y="1337"/>
                  </a:cubicBezTo>
                  <a:cubicBezTo>
                    <a:pt x="4117" y="1190"/>
                    <a:pt x="4076" y="1043"/>
                    <a:pt x="4010" y="909"/>
                  </a:cubicBezTo>
                  <a:cubicBezTo>
                    <a:pt x="3943" y="776"/>
                    <a:pt x="3823" y="642"/>
                    <a:pt x="3675" y="522"/>
                  </a:cubicBezTo>
                  <a:lnTo>
                    <a:pt x="3930" y="148"/>
                  </a:lnTo>
                  <a:lnTo>
                    <a:pt x="37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roup 196">
            <a:extLst>
              <a:ext uri="{FF2B5EF4-FFF2-40B4-BE49-F238E27FC236}">
                <a16:creationId xmlns:a16="http://schemas.microsoft.com/office/drawing/2014/main" id="{ADA1E3AD-FAED-9840-BD89-984862138A49}"/>
              </a:ext>
            </a:extLst>
          </p:cNvPr>
          <p:cNvGrpSpPr/>
          <p:nvPr/>
        </p:nvGrpSpPr>
        <p:grpSpPr>
          <a:xfrm>
            <a:off x="7107360" y="3487341"/>
            <a:ext cx="342850" cy="323474"/>
            <a:chOff x="6321434" y="3331747"/>
            <a:chExt cx="342850" cy="323474"/>
          </a:xfrm>
        </p:grpSpPr>
        <p:sp>
          <p:nvSpPr>
            <p:cNvPr id="177" name="Google Shape;2399;p62">
              <a:extLst>
                <a:ext uri="{FF2B5EF4-FFF2-40B4-BE49-F238E27FC236}">
                  <a16:creationId xmlns:a16="http://schemas.microsoft.com/office/drawing/2014/main" id="{1C81DC51-C179-764A-911A-BAFB6923A58B}"/>
                </a:ext>
              </a:extLst>
            </p:cNvPr>
            <p:cNvSpPr/>
            <p:nvPr/>
          </p:nvSpPr>
          <p:spPr>
            <a:xfrm>
              <a:off x="6333586" y="3342751"/>
              <a:ext cx="330698" cy="312470"/>
            </a:xfrm>
            <a:custGeom>
              <a:avLst/>
              <a:gdLst/>
              <a:ahLst/>
              <a:cxnLst/>
              <a:rect l="l" t="t" r="r" b="b"/>
              <a:pathLst>
                <a:path w="6912" h="6531" extrusionOk="0">
                  <a:moveTo>
                    <a:pt x="3447" y="0"/>
                  </a:moveTo>
                  <a:cubicBezTo>
                    <a:pt x="1816" y="0"/>
                    <a:pt x="412" y="1224"/>
                    <a:pt x="214" y="2884"/>
                  </a:cubicBezTo>
                  <a:cubicBezTo>
                    <a:pt x="0" y="4675"/>
                    <a:pt x="1283" y="6306"/>
                    <a:pt x="3074" y="6507"/>
                  </a:cubicBezTo>
                  <a:cubicBezTo>
                    <a:pt x="3206" y="6523"/>
                    <a:pt x="3336" y="6530"/>
                    <a:pt x="3465" y="6530"/>
                  </a:cubicBezTo>
                  <a:cubicBezTo>
                    <a:pt x="5097" y="6530"/>
                    <a:pt x="6512" y="5307"/>
                    <a:pt x="6710" y="3647"/>
                  </a:cubicBezTo>
                  <a:cubicBezTo>
                    <a:pt x="6911" y="1855"/>
                    <a:pt x="5628" y="238"/>
                    <a:pt x="3837" y="24"/>
                  </a:cubicBezTo>
                  <a:cubicBezTo>
                    <a:pt x="3706" y="8"/>
                    <a:pt x="3576" y="0"/>
                    <a:pt x="3447"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400;p62">
              <a:extLst>
                <a:ext uri="{FF2B5EF4-FFF2-40B4-BE49-F238E27FC236}">
                  <a16:creationId xmlns:a16="http://schemas.microsoft.com/office/drawing/2014/main" id="{41264902-845F-344C-9EB0-5818169B27D8}"/>
                </a:ext>
              </a:extLst>
            </p:cNvPr>
            <p:cNvSpPr/>
            <p:nvPr/>
          </p:nvSpPr>
          <p:spPr>
            <a:xfrm>
              <a:off x="6333586" y="3342751"/>
              <a:ext cx="330698" cy="312470"/>
            </a:xfrm>
            <a:custGeom>
              <a:avLst/>
              <a:gdLst/>
              <a:ahLst/>
              <a:cxnLst/>
              <a:rect l="l" t="t" r="r" b="b"/>
              <a:pathLst>
                <a:path w="6912" h="6531" extrusionOk="0">
                  <a:moveTo>
                    <a:pt x="3447" y="0"/>
                  </a:moveTo>
                  <a:cubicBezTo>
                    <a:pt x="1816" y="0"/>
                    <a:pt x="412" y="1224"/>
                    <a:pt x="214" y="2884"/>
                  </a:cubicBezTo>
                  <a:cubicBezTo>
                    <a:pt x="0" y="4675"/>
                    <a:pt x="1283" y="6306"/>
                    <a:pt x="3074" y="6507"/>
                  </a:cubicBezTo>
                  <a:cubicBezTo>
                    <a:pt x="3206" y="6523"/>
                    <a:pt x="3336" y="6530"/>
                    <a:pt x="3465" y="6530"/>
                  </a:cubicBezTo>
                  <a:cubicBezTo>
                    <a:pt x="5097" y="6530"/>
                    <a:pt x="6512" y="5307"/>
                    <a:pt x="6710" y="3647"/>
                  </a:cubicBezTo>
                  <a:cubicBezTo>
                    <a:pt x="6911" y="1855"/>
                    <a:pt x="5628" y="238"/>
                    <a:pt x="3837" y="24"/>
                  </a:cubicBezTo>
                  <a:cubicBezTo>
                    <a:pt x="3706" y="8"/>
                    <a:pt x="3576" y="0"/>
                    <a:pt x="3447"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401;p62">
              <a:extLst>
                <a:ext uri="{FF2B5EF4-FFF2-40B4-BE49-F238E27FC236}">
                  <a16:creationId xmlns:a16="http://schemas.microsoft.com/office/drawing/2014/main" id="{C362847E-1E2B-064A-9667-9F2219B115F0}"/>
                </a:ext>
              </a:extLst>
            </p:cNvPr>
            <p:cNvSpPr/>
            <p:nvPr/>
          </p:nvSpPr>
          <p:spPr>
            <a:xfrm>
              <a:off x="6321434" y="3331890"/>
              <a:ext cx="331320" cy="312422"/>
            </a:xfrm>
            <a:custGeom>
              <a:avLst/>
              <a:gdLst/>
              <a:ahLst/>
              <a:cxnLst/>
              <a:rect l="l" t="t" r="r" b="b"/>
              <a:pathLst>
                <a:path w="6925" h="6530" extrusionOk="0">
                  <a:moveTo>
                    <a:pt x="3446" y="1"/>
                  </a:moveTo>
                  <a:cubicBezTo>
                    <a:pt x="1816" y="1"/>
                    <a:pt x="413" y="1224"/>
                    <a:pt x="215" y="2884"/>
                  </a:cubicBezTo>
                  <a:cubicBezTo>
                    <a:pt x="1" y="4676"/>
                    <a:pt x="1284" y="6306"/>
                    <a:pt x="3075" y="6506"/>
                  </a:cubicBezTo>
                  <a:cubicBezTo>
                    <a:pt x="3207" y="6522"/>
                    <a:pt x="3338" y="6530"/>
                    <a:pt x="3468" y="6530"/>
                  </a:cubicBezTo>
                  <a:cubicBezTo>
                    <a:pt x="5108" y="6530"/>
                    <a:pt x="6512" y="5306"/>
                    <a:pt x="6711" y="3646"/>
                  </a:cubicBezTo>
                  <a:cubicBezTo>
                    <a:pt x="6925" y="1855"/>
                    <a:pt x="5641" y="224"/>
                    <a:pt x="3836" y="24"/>
                  </a:cubicBezTo>
                  <a:cubicBezTo>
                    <a:pt x="3705" y="8"/>
                    <a:pt x="3575" y="1"/>
                    <a:pt x="3446"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402;p62">
              <a:extLst>
                <a:ext uri="{FF2B5EF4-FFF2-40B4-BE49-F238E27FC236}">
                  <a16:creationId xmlns:a16="http://schemas.microsoft.com/office/drawing/2014/main" id="{FC9834B2-6594-6A43-B691-15C5F319DD9C}"/>
                </a:ext>
              </a:extLst>
            </p:cNvPr>
            <p:cNvSpPr/>
            <p:nvPr/>
          </p:nvSpPr>
          <p:spPr>
            <a:xfrm>
              <a:off x="6330380" y="3331747"/>
              <a:ext cx="312757" cy="312709"/>
            </a:xfrm>
            <a:custGeom>
              <a:avLst/>
              <a:gdLst/>
              <a:ahLst/>
              <a:cxnLst/>
              <a:rect l="l" t="t" r="r" b="b"/>
              <a:pathLst>
                <a:path w="6537" h="6536" extrusionOk="0">
                  <a:moveTo>
                    <a:pt x="3195" y="0"/>
                  </a:moveTo>
                  <a:lnTo>
                    <a:pt x="3209" y="307"/>
                  </a:lnTo>
                  <a:lnTo>
                    <a:pt x="3342" y="307"/>
                  </a:lnTo>
                  <a:lnTo>
                    <a:pt x="3355" y="0"/>
                  </a:lnTo>
                  <a:close/>
                  <a:moveTo>
                    <a:pt x="3022" y="13"/>
                  </a:moveTo>
                  <a:cubicBezTo>
                    <a:pt x="2981" y="13"/>
                    <a:pt x="2928" y="13"/>
                    <a:pt x="2888" y="27"/>
                  </a:cubicBezTo>
                  <a:lnTo>
                    <a:pt x="2928" y="321"/>
                  </a:lnTo>
                  <a:cubicBezTo>
                    <a:pt x="2968" y="321"/>
                    <a:pt x="3022" y="321"/>
                    <a:pt x="3061" y="307"/>
                  </a:cubicBezTo>
                  <a:lnTo>
                    <a:pt x="3048" y="13"/>
                  </a:lnTo>
                  <a:close/>
                  <a:moveTo>
                    <a:pt x="3503" y="13"/>
                  </a:moveTo>
                  <a:lnTo>
                    <a:pt x="3476" y="307"/>
                  </a:lnTo>
                  <a:cubicBezTo>
                    <a:pt x="3530" y="321"/>
                    <a:pt x="3569" y="321"/>
                    <a:pt x="3623" y="321"/>
                  </a:cubicBezTo>
                  <a:lnTo>
                    <a:pt x="3623" y="334"/>
                  </a:lnTo>
                  <a:lnTo>
                    <a:pt x="3663" y="27"/>
                  </a:lnTo>
                  <a:lnTo>
                    <a:pt x="3637" y="27"/>
                  </a:lnTo>
                  <a:lnTo>
                    <a:pt x="3637" y="13"/>
                  </a:lnTo>
                  <a:close/>
                  <a:moveTo>
                    <a:pt x="2740" y="40"/>
                  </a:moveTo>
                  <a:cubicBezTo>
                    <a:pt x="2714" y="54"/>
                    <a:pt x="2687" y="54"/>
                    <a:pt x="2647" y="54"/>
                  </a:cubicBezTo>
                  <a:lnTo>
                    <a:pt x="2647" y="67"/>
                  </a:lnTo>
                  <a:lnTo>
                    <a:pt x="2594" y="67"/>
                  </a:lnTo>
                  <a:lnTo>
                    <a:pt x="2660" y="375"/>
                  </a:lnTo>
                  <a:cubicBezTo>
                    <a:pt x="2701" y="361"/>
                    <a:pt x="2740" y="348"/>
                    <a:pt x="2794" y="348"/>
                  </a:cubicBezTo>
                  <a:lnTo>
                    <a:pt x="2740" y="40"/>
                  </a:lnTo>
                  <a:close/>
                  <a:moveTo>
                    <a:pt x="3824" y="40"/>
                  </a:moveTo>
                  <a:lnTo>
                    <a:pt x="3770" y="348"/>
                  </a:lnTo>
                  <a:cubicBezTo>
                    <a:pt x="3810" y="361"/>
                    <a:pt x="3863" y="361"/>
                    <a:pt x="3904" y="375"/>
                  </a:cubicBezTo>
                  <a:lnTo>
                    <a:pt x="3970" y="80"/>
                  </a:lnTo>
                  <a:cubicBezTo>
                    <a:pt x="3943" y="67"/>
                    <a:pt x="3931" y="67"/>
                    <a:pt x="3904" y="67"/>
                  </a:cubicBezTo>
                  <a:lnTo>
                    <a:pt x="3904" y="54"/>
                  </a:lnTo>
                  <a:lnTo>
                    <a:pt x="3850" y="54"/>
                  </a:lnTo>
                  <a:cubicBezTo>
                    <a:pt x="3836" y="54"/>
                    <a:pt x="3824" y="54"/>
                    <a:pt x="3824" y="40"/>
                  </a:cubicBezTo>
                  <a:close/>
                  <a:moveTo>
                    <a:pt x="2446" y="107"/>
                  </a:moveTo>
                  <a:cubicBezTo>
                    <a:pt x="2393" y="120"/>
                    <a:pt x="2339" y="134"/>
                    <a:pt x="2300" y="147"/>
                  </a:cubicBezTo>
                  <a:lnTo>
                    <a:pt x="2380" y="441"/>
                  </a:lnTo>
                  <a:cubicBezTo>
                    <a:pt x="2434" y="428"/>
                    <a:pt x="2473" y="414"/>
                    <a:pt x="2514" y="401"/>
                  </a:cubicBezTo>
                  <a:lnTo>
                    <a:pt x="2446" y="107"/>
                  </a:lnTo>
                  <a:close/>
                  <a:moveTo>
                    <a:pt x="4118" y="107"/>
                  </a:moveTo>
                  <a:lnTo>
                    <a:pt x="4038" y="401"/>
                  </a:lnTo>
                  <a:cubicBezTo>
                    <a:pt x="4077" y="414"/>
                    <a:pt x="4131" y="428"/>
                    <a:pt x="4171" y="441"/>
                  </a:cubicBezTo>
                  <a:lnTo>
                    <a:pt x="4264" y="147"/>
                  </a:lnTo>
                  <a:cubicBezTo>
                    <a:pt x="4237" y="147"/>
                    <a:pt x="4225" y="147"/>
                    <a:pt x="4211" y="134"/>
                  </a:cubicBezTo>
                  <a:lnTo>
                    <a:pt x="4184" y="134"/>
                  </a:lnTo>
                  <a:cubicBezTo>
                    <a:pt x="4157" y="120"/>
                    <a:pt x="4144" y="120"/>
                    <a:pt x="4118" y="107"/>
                  </a:cubicBezTo>
                  <a:close/>
                  <a:moveTo>
                    <a:pt x="2139" y="200"/>
                  </a:moveTo>
                  <a:cubicBezTo>
                    <a:pt x="2113" y="214"/>
                    <a:pt x="2086" y="227"/>
                    <a:pt x="2072" y="227"/>
                  </a:cubicBezTo>
                  <a:lnTo>
                    <a:pt x="2059" y="227"/>
                  </a:lnTo>
                  <a:lnTo>
                    <a:pt x="2059" y="241"/>
                  </a:lnTo>
                  <a:lnTo>
                    <a:pt x="2033" y="241"/>
                  </a:lnTo>
                  <a:lnTo>
                    <a:pt x="2033" y="254"/>
                  </a:lnTo>
                  <a:lnTo>
                    <a:pt x="2006" y="254"/>
                  </a:lnTo>
                  <a:lnTo>
                    <a:pt x="2126" y="535"/>
                  </a:lnTo>
                  <a:cubicBezTo>
                    <a:pt x="2166" y="521"/>
                    <a:pt x="2206" y="508"/>
                    <a:pt x="2259" y="481"/>
                  </a:cubicBezTo>
                  <a:lnTo>
                    <a:pt x="2152" y="200"/>
                  </a:lnTo>
                  <a:close/>
                  <a:moveTo>
                    <a:pt x="4412" y="200"/>
                  </a:moveTo>
                  <a:lnTo>
                    <a:pt x="4305" y="494"/>
                  </a:lnTo>
                  <a:lnTo>
                    <a:pt x="4425" y="535"/>
                  </a:lnTo>
                  <a:lnTo>
                    <a:pt x="4545" y="254"/>
                  </a:lnTo>
                  <a:cubicBezTo>
                    <a:pt x="4505" y="241"/>
                    <a:pt x="4451" y="214"/>
                    <a:pt x="4412" y="200"/>
                  </a:cubicBezTo>
                  <a:close/>
                  <a:moveTo>
                    <a:pt x="1872" y="321"/>
                  </a:moveTo>
                  <a:cubicBezTo>
                    <a:pt x="1845" y="334"/>
                    <a:pt x="1819" y="334"/>
                    <a:pt x="1805" y="348"/>
                  </a:cubicBezTo>
                  <a:lnTo>
                    <a:pt x="1792" y="348"/>
                  </a:lnTo>
                  <a:lnTo>
                    <a:pt x="1792" y="361"/>
                  </a:lnTo>
                  <a:cubicBezTo>
                    <a:pt x="1765" y="375"/>
                    <a:pt x="1751" y="375"/>
                    <a:pt x="1725" y="387"/>
                  </a:cubicBezTo>
                  <a:lnTo>
                    <a:pt x="1872" y="655"/>
                  </a:lnTo>
                  <a:cubicBezTo>
                    <a:pt x="1912" y="642"/>
                    <a:pt x="1952" y="615"/>
                    <a:pt x="1992" y="588"/>
                  </a:cubicBezTo>
                  <a:lnTo>
                    <a:pt x="1872" y="321"/>
                  </a:lnTo>
                  <a:close/>
                  <a:moveTo>
                    <a:pt x="4692" y="321"/>
                  </a:moveTo>
                  <a:lnTo>
                    <a:pt x="4558" y="601"/>
                  </a:lnTo>
                  <a:cubicBezTo>
                    <a:pt x="4599" y="615"/>
                    <a:pt x="4638" y="642"/>
                    <a:pt x="4679" y="655"/>
                  </a:cubicBezTo>
                  <a:lnTo>
                    <a:pt x="4826" y="387"/>
                  </a:lnTo>
                  <a:lnTo>
                    <a:pt x="4745" y="348"/>
                  </a:lnTo>
                  <a:lnTo>
                    <a:pt x="4733" y="348"/>
                  </a:lnTo>
                  <a:cubicBezTo>
                    <a:pt x="4719" y="334"/>
                    <a:pt x="4706" y="334"/>
                    <a:pt x="4692" y="321"/>
                  </a:cubicBezTo>
                  <a:close/>
                  <a:moveTo>
                    <a:pt x="1578" y="468"/>
                  </a:moveTo>
                  <a:lnTo>
                    <a:pt x="1578" y="481"/>
                  </a:lnTo>
                  <a:lnTo>
                    <a:pt x="1564" y="481"/>
                  </a:lnTo>
                  <a:lnTo>
                    <a:pt x="1551" y="494"/>
                  </a:lnTo>
                  <a:cubicBezTo>
                    <a:pt x="1525" y="508"/>
                    <a:pt x="1498" y="521"/>
                    <a:pt x="1471" y="548"/>
                  </a:cubicBezTo>
                  <a:lnTo>
                    <a:pt x="1632" y="802"/>
                  </a:lnTo>
                  <a:lnTo>
                    <a:pt x="1751" y="722"/>
                  </a:lnTo>
                  <a:lnTo>
                    <a:pt x="1591" y="468"/>
                  </a:lnTo>
                  <a:close/>
                  <a:moveTo>
                    <a:pt x="4959" y="468"/>
                  </a:moveTo>
                  <a:lnTo>
                    <a:pt x="4799" y="735"/>
                  </a:lnTo>
                  <a:cubicBezTo>
                    <a:pt x="4840" y="749"/>
                    <a:pt x="4879" y="776"/>
                    <a:pt x="4920" y="802"/>
                  </a:cubicBezTo>
                  <a:lnTo>
                    <a:pt x="5093" y="548"/>
                  </a:lnTo>
                  <a:cubicBezTo>
                    <a:pt x="5066" y="535"/>
                    <a:pt x="5039" y="521"/>
                    <a:pt x="5027" y="508"/>
                  </a:cubicBezTo>
                  <a:lnTo>
                    <a:pt x="5013" y="508"/>
                  </a:lnTo>
                  <a:lnTo>
                    <a:pt x="5013" y="494"/>
                  </a:lnTo>
                  <a:cubicBezTo>
                    <a:pt x="5000" y="481"/>
                    <a:pt x="4973" y="481"/>
                    <a:pt x="4959" y="468"/>
                  </a:cubicBezTo>
                  <a:close/>
                  <a:moveTo>
                    <a:pt x="1337" y="628"/>
                  </a:moveTo>
                  <a:cubicBezTo>
                    <a:pt x="1337" y="642"/>
                    <a:pt x="1324" y="642"/>
                    <a:pt x="1324" y="642"/>
                  </a:cubicBezTo>
                  <a:lnTo>
                    <a:pt x="1324" y="655"/>
                  </a:lnTo>
                  <a:lnTo>
                    <a:pt x="1311" y="655"/>
                  </a:lnTo>
                  <a:cubicBezTo>
                    <a:pt x="1284" y="669"/>
                    <a:pt x="1257" y="695"/>
                    <a:pt x="1231" y="708"/>
                  </a:cubicBezTo>
                  <a:lnTo>
                    <a:pt x="1231" y="722"/>
                  </a:lnTo>
                  <a:lnTo>
                    <a:pt x="1217" y="722"/>
                  </a:lnTo>
                  <a:lnTo>
                    <a:pt x="1418" y="963"/>
                  </a:lnTo>
                  <a:cubicBezTo>
                    <a:pt x="1444" y="936"/>
                    <a:pt x="1484" y="909"/>
                    <a:pt x="1525" y="882"/>
                  </a:cubicBezTo>
                  <a:lnTo>
                    <a:pt x="1337" y="628"/>
                  </a:lnTo>
                  <a:close/>
                  <a:moveTo>
                    <a:pt x="5214" y="642"/>
                  </a:moveTo>
                  <a:lnTo>
                    <a:pt x="5027" y="882"/>
                  </a:lnTo>
                  <a:lnTo>
                    <a:pt x="5146" y="963"/>
                  </a:lnTo>
                  <a:lnTo>
                    <a:pt x="5334" y="735"/>
                  </a:lnTo>
                  <a:cubicBezTo>
                    <a:pt x="5307" y="708"/>
                    <a:pt x="5294" y="695"/>
                    <a:pt x="5267" y="681"/>
                  </a:cubicBezTo>
                  <a:lnTo>
                    <a:pt x="5267" y="669"/>
                  </a:lnTo>
                  <a:lnTo>
                    <a:pt x="5253" y="669"/>
                  </a:lnTo>
                  <a:lnTo>
                    <a:pt x="5241" y="655"/>
                  </a:lnTo>
                  <a:cubicBezTo>
                    <a:pt x="5227" y="642"/>
                    <a:pt x="5227" y="642"/>
                    <a:pt x="5214" y="642"/>
                  </a:cubicBezTo>
                  <a:close/>
                  <a:moveTo>
                    <a:pt x="1110" y="829"/>
                  </a:moveTo>
                  <a:cubicBezTo>
                    <a:pt x="1097" y="842"/>
                    <a:pt x="1083" y="842"/>
                    <a:pt x="1070" y="856"/>
                  </a:cubicBezTo>
                  <a:lnTo>
                    <a:pt x="1056" y="856"/>
                  </a:lnTo>
                  <a:lnTo>
                    <a:pt x="1056" y="869"/>
                  </a:lnTo>
                  <a:lnTo>
                    <a:pt x="1043" y="869"/>
                  </a:lnTo>
                  <a:lnTo>
                    <a:pt x="1043" y="882"/>
                  </a:lnTo>
                  <a:lnTo>
                    <a:pt x="1030" y="882"/>
                  </a:lnTo>
                  <a:lnTo>
                    <a:pt x="1030" y="895"/>
                  </a:lnTo>
                  <a:lnTo>
                    <a:pt x="1017" y="895"/>
                  </a:lnTo>
                  <a:lnTo>
                    <a:pt x="1017" y="909"/>
                  </a:lnTo>
                  <a:lnTo>
                    <a:pt x="990" y="936"/>
                  </a:lnTo>
                  <a:lnTo>
                    <a:pt x="1204" y="1150"/>
                  </a:lnTo>
                  <a:cubicBezTo>
                    <a:pt x="1243" y="1123"/>
                    <a:pt x="1270" y="1082"/>
                    <a:pt x="1311" y="1056"/>
                  </a:cubicBezTo>
                  <a:lnTo>
                    <a:pt x="1110" y="829"/>
                  </a:lnTo>
                  <a:close/>
                  <a:moveTo>
                    <a:pt x="5454" y="829"/>
                  </a:moveTo>
                  <a:lnTo>
                    <a:pt x="5253" y="1056"/>
                  </a:lnTo>
                  <a:lnTo>
                    <a:pt x="5347" y="1150"/>
                  </a:lnTo>
                  <a:lnTo>
                    <a:pt x="5561" y="936"/>
                  </a:lnTo>
                  <a:cubicBezTo>
                    <a:pt x="5547" y="922"/>
                    <a:pt x="5547" y="909"/>
                    <a:pt x="5535" y="909"/>
                  </a:cubicBezTo>
                  <a:lnTo>
                    <a:pt x="5535" y="895"/>
                  </a:lnTo>
                  <a:lnTo>
                    <a:pt x="5521" y="895"/>
                  </a:lnTo>
                  <a:lnTo>
                    <a:pt x="5521" y="882"/>
                  </a:lnTo>
                  <a:lnTo>
                    <a:pt x="5508" y="882"/>
                  </a:lnTo>
                  <a:cubicBezTo>
                    <a:pt x="5494" y="869"/>
                    <a:pt x="5467" y="856"/>
                    <a:pt x="5454" y="829"/>
                  </a:cubicBezTo>
                  <a:close/>
                  <a:moveTo>
                    <a:pt x="883" y="1043"/>
                  </a:moveTo>
                  <a:lnTo>
                    <a:pt x="776" y="1150"/>
                  </a:lnTo>
                  <a:lnTo>
                    <a:pt x="1017" y="1350"/>
                  </a:lnTo>
                  <a:cubicBezTo>
                    <a:pt x="1043" y="1323"/>
                    <a:pt x="1083" y="1283"/>
                    <a:pt x="1110" y="1243"/>
                  </a:cubicBezTo>
                  <a:lnTo>
                    <a:pt x="883" y="1043"/>
                  </a:lnTo>
                  <a:close/>
                  <a:moveTo>
                    <a:pt x="5668" y="1043"/>
                  </a:moveTo>
                  <a:lnTo>
                    <a:pt x="5440" y="1257"/>
                  </a:lnTo>
                  <a:cubicBezTo>
                    <a:pt x="5481" y="1283"/>
                    <a:pt x="5508" y="1323"/>
                    <a:pt x="5535" y="1364"/>
                  </a:cubicBezTo>
                  <a:lnTo>
                    <a:pt x="5775" y="1163"/>
                  </a:lnTo>
                  <a:cubicBezTo>
                    <a:pt x="5735" y="1123"/>
                    <a:pt x="5708" y="1082"/>
                    <a:pt x="5668" y="1043"/>
                  </a:cubicBezTo>
                  <a:close/>
                  <a:moveTo>
                    <a:pt x="682" y="1270"/>
                  </a:moveTo>
                  <a:lnTo>
                    <a:pt x="682" y="1283"/>
                  </a:lnTo>
                  <a:lnTo>
                    <a:pt x="669" y="1283"/>
                  </a:lnTo>
                  <a:lnTo>
                    <a:pt x="669" y="1296"/>
                  </a:lnTo>
                  <a:lnTo>
                    <a:pt x="669" y="1310"/>
                  </a:lnTo>
                  <a:lnTo>
                    <a:pt x="655" y="1310"/>
                  </a:lnTo>
                  <a:lnTo>
                    <a:pt x="655" y="1323"/>
                  </a:lnTo>
                  <a:lnTo>
                    <a:pt x="642" y="1323"/>
                  </a:lnTo>
                  <a:cubicBezTo>
                    <a:pt x="629" y="1350"/>
                    <a:pt x="616" y="1376"/>
                    <a:pt x="589" y="1390"/>
                  </a:cubicBezTo>
                  <a:lnTo>
                    <a:pt x="842" y="1578"/>
                  </a:lnTo>
                  <a:lnTo>
                    <a:pt x="923" y="1457"/>
                  </a:lnTo>
                  <a:lnTo>
                    <a:pt x="682" y="1270"/>
                  </a:lnTo>
                  <a:close/>
                  <a:moveTo>
                    <a:pt x="5868" y="1283"/>
                  </a:moveTo>
                  <a:lnTo>
                    <a:pt x="5628" y="1471"/>
                  </a:lnTo>
                  <a:cubicBezTo>
                    <a:pt x="5654" y="1497"/>
                    <a:pt x="5681" y="1537"/>
                    <a:pt x="5708" y="1578"/>
                  </a:cubicBezTo>
                  <a:lnTo>
                    <a:pt x="5962" y="1403"/>
                  </a:lnTo>
                  <a:lnTo>
                    <a:pt x="5948" y="1390"/>
                  </a:lnTo>
                  <a:cubicBezTo>
                    <a:pt x="5922" y="1350"/>
                    <a:pt x="5895" y="1310"/>
                    <a:pt x="5868" y="1283"/>
                  </a:cubicBezTo>
                  <a:close/>
                  <a:moveTo>
                    <a:pt x="509" y="1524"/>
                  </a:moveTo>
                  <a:cubicBezTo>
                    <a:pt x="495" y="1551"/>
                    <a:pt x="482" y="1578"/>
                    <a:pt x="468" y="1590"/>
                  </a:cubicBezTo>
                  <a:lnTo>
                    <a:pt x="468" y="1604"/>
                  </a:lnTo>
                  <a:lnTo>
                    <a:pt x="455" y="1604"/>
                  </a:lnTo>
                  <a:cubicBezTo>
                    <a:pt x="455" y="1617"/>
                    <a:pt x="441" y="1644"/>
                    <a:pt x="429" y="1658"/>
                  </a:cubicBezTo>
                  <a:lnTo>
                    <a:pt x="696" y="1804"/>
                  </a:lnTo>
                  <a:lnTo>
                    <a:pt x="776" y="1684"/>
                  </a:lnTo>
                  <a:lnTo>
                    <a:pt x="509" y="1524"/>
                  </a:lnTo>
                  <a:close/>
                  <a:moveTo>
                    <a:pt x="6042" y="1524"/>
                  </a:moveTo>
                  <a:lnTo>
                    <a:pt x="5788" y="1697"/>
                  </a:lnTo>
                  <a:cubicBezTo>
                    <a:pt x="5802" y="1738"/>
                    <a:pt x="5829" y="1777"/>
                    <a:pt x="5855" y="1818"/>
                  </a:cubicBezTo>
                  <a:lnTo>
                    <a:pt x="6123" y="1658"/>
                  </a:lnTo>
                  <a:cubicBezTo>
                    <a:pt x="6109" y="1644"/>
                    <a:pt x="6096" y="1617"/>
                    <a:pt x="6082" y="1590"/>
                  </a:cubicBezTo>
                  <a:lnTo>
                    <a:pt x="6069" y="1578"/>
                  </a:lnTo>
                  <a:lnTo>
                    <a:pt x="6069" y="1564"/>
                  </a:lnTo>
                  <a:lnTo>
                    <a:pt x="6055" y="1564"/>
                  </a:lnTo>
                  <a:lnTo>
                    <a:pt x="6055" y="1551"/>
                  </a:lnTo>
                  <a:cubicBezTo>
                    <a:pt x="6055" y="1551"/>
                    <a:pt x="6042" y="1537"/>
                    <a:pt x="6042" y="1524"/>
                  </a:cubicBezTo>
                  <a:close/>
                  <a:moveTo>
                    <a:pt x="361" y="1791"/>
                  </a:moveTo>
                  <a:cubicBezTo>
                    <a:pt x="348" y="1804"/>
                    <a:pt x="348" y="1818"/>
                    <a:pt x="334" y="1845"/>
                  </a:cubicBezTo>
                  <a:lnTo>
                    <a:pt x="295" y="1925"/>
                  </a:lnTo>
                  <a:lnTo>
                    <a:pt x="575" y="2059"/>
                  </a:lnTo>
                  <a:cubicBezTo>
                    <a:pt x="589" y="2005"/>
                    <a:pt x="616" y="1965"/>
                    <a:pt x="629" y="1925"/>
                  </a:cubicBezTo>
                  <a:lnTo>
                    <a:pt x="361" y="1791"/>
                  </a:lnTo>
                  <a:close/>
                  <a:moveTo>
                    <a:pt x="6189" y="1791"/>
                  </a:moveTo>
                  <a:lnTo>
                    <a:pt x="5922" y="1938"/>
                  </a:lnTo>
                  <a:cubicBezTo>
                    <a:pt x="5936" y="1979"/>
                    <a:pt x="5962" y="2018"/>
                    <a:pt x="5975" y="2059"/>
                  </a:cubicBezTo>
                  <a:lnTo>
                    <a:pt x="6256" y="1938"/>
                  </a:lnTo>
                  <a:cubicBezTo>
                    <a:pt x="6256" y="1925"/>
                    <a:pt x="6242" y="1911"/>
                    <a:pt x="6242" y="1898"/>
                  </a:cubicBezTo>
                  <a:lnTo>
                    <a:pt x="6242" y="1884"/>
                  </a:lnTo>
                  <a:lnTo>
                    <a:pt x="6230" y="1884"/>
                  </a:lnTo>
                  <a:lnTo>
                    <a:pt x="6230" y="1872"/>
                  </a:lnTo>
                  <a:lnTo>
                    <a:pt x="6230" y="1858"/>
                  </a:lnTo>
                  <a:lnTo>
                    <a:pt x="6216" y="1858"/>
                  </a:lnTo>
                  <a:lnTo>
                    <a:pt x="6216" y="1845"/>
                  </a:lnTo>
                  <a:cubicBezTo>
                    <a:pt x="6203" y="1831"/>
                    <a:pt x="6203" y="1804"/>
                    <a:pt x="6189" y="1791"/>
                  </a:cubicBezTo>
                  <a:close/>
                  <a:moveTo>
                    <a:pt x="228" y="2072"/>
                  </a:moveTo>
                  <a:cubicBezTo>
                    <a:pt x="228" y="2085"/>
                    <a:pt x="228" y="2098"/>
                    <a:pt x="215" y="2098"/>
                  </a:cubicBezTo>
                  <a:lnTo>
                    <a:pt x="215" y="2112"/>
                  </a:lnTo>
                  <a:cubicBezTo>
                    <a:pt x="201" y="2139"/>
                    <a:pt x="188" y="2178"/>
                    <a:pt x="174" y="2219"/>
                  </a:cubicBezTo>
                  <a:lnTo>
                    <a:pt x="468" y="2312"/>
                  </a:lnTo>
                  <a:cubicBezTo>
                    <a:pt x="482" y="2273"/>
                    <a:pt x="509" y="2219"/>
                    <a:pt x="522" y="2178"/>
                  </a:cubicBezTo>
                  <a:lnTo>
                    <a:pt x="228" y="2072"/>
                  </a:lnTo>
                  <a:close/>
                  <a:moveTo>
                    <a:pt x="6323" y="2072"/>
                  </a:moveTo>
                  <a:lnTo>
                    <a:pt x="6029" y="2192"/>
                  </a:lnTo>
                  <a:cubicBezTo>
                    <a:pt x="6055" y="2232"/>
                    <a:pt x="6069" y="2273"/>
                    <a:pt x="6082" y="2312"/>
                  </a:cubicBezTo>
                  <a:lnTo>
                    <a:pt x="6376" y="2219"/>
                  </a:lnTo>
                  <a:cubicBezTo>
                    <a:pt x="6363" y="2219"/>
                    <a:pt x="6363" y="2205"/>
                    <a:pt x="6363" y="2205"/>
                  </a:cubicBezTo>
                  <a:lnTo>
                    <a:pt x="6363" y="2192"/>
                  </a:lnTo>
                  <a:cubicBezTo>
                    <a:pt x="6349" y="2152"/>
                    <a:pt x="6337" y="2125"/>
                    <a:pt x="6323" y="2085"/>
                  </a:cubicBezTo>
                  <a:lnTo>
                    <a:pt x="6323" y="2072"/>
                  </a:lnTo>
                  <a:close/>
                  <a:moveTo>
                    <a:pt x="135" y="2366"/>
                  </a:moveTo>
                  <a:cubicBezTo>
                    <a:pt x="135" y="2366"/>
                    <a:pt x="135" y="2380"/>
                    <a:pt x="121" y="2392"/>
                  </a:cubicBezTo>
                  <a:cubicBezTo>
                    <a:pt x="108" y="2433"/>
                    <a:pt x="108" y="2473"/>
                    <a:pt x="94" y="2513"/>
                  </a:cubicBezTo>
                  <a:lnTo>
                    <a:pt x="388" y="2579"/>
                  </a:lnTo>
                  <a:cubicBezTo>
                    <a:pt x="402" y="2540"/>
                    <a:pt x="415" y="2486"/>
                    <a:pt x="429" y="2446"/>
                  </a:cubicBezTo>
                  <a:lnTo>
                    <a:pt x="135" y="2366"/>
                  </a:lnTo>
                  <a:close/>
                  <a:moveTo>
                    <a:pt x="6417" y="2366"/>
                  </a:moveTo>
                  <a:lnTo>
                    <a:pt x="6123" y="2446"/>
                  </a:lnTo>
                  <a:cubicBezTo>
                    <a:pt x="6136" y="2499"/>
                    <a:pt x="6149" y="2540"/>
                    <a:pt x="6162" y="2579"/>
                  </a:cubicBezTo>
                  <a:lnTo>
                    <a:pt x="6456" y="2513"/>
                  </a:lnTo>
                  <a:cubicBezTo>
                    <a:pt x="6456" y="2499"/>
                    <a:pt x="6456" y="2499"/>
                    <a:pt x="6443" y="2486"/>
                  </a:cubicBezTo>
                  <a:lnTo>
                    <a:pt x="6443" y="2473"/>
                  </a:lnTo>
                  <a:lnTo>
                    <a:pt x="6443" y="2460"/>
                  </a:lnTo>
                  <a:cubicBezTo>
                    <a:pt x="6430" y="2433"/>
                    <a:pt x="6430" y="2392"/>
                    <a:pt x="6417" y="2366"/>
                  </a:cubicBezTo>
                  <a:close/>
                  <a:moveTo>
                    <a:pt x="67" y="2660"/>
                  </a:moveTo>
                  <a:cubicBezTo>
                    <a:pt x="54" y="2674"/>
                    <a:pt x="54" y="2700"/>
                    <a:pt x="54" y="2727"/>
                  </a:cubicBezTo>
                  <a:lnTo>
                    <a:pt x="54" y="2740"/>
                  </a:lnTo>
                  <a:cubicBezTo>
                    <a:pt x="40" y="2754"/>
                    <a:pt x="40" y="2781"/>
                    <a:pt x="40" y="2807"/>
                  </a:cubicBezTo>
                  <a:lnTo>
                    <a:pt x="348" y="2847"/>
                  </a:lnTo>
                  <a:cubicBezTo>
                    <a:pt x="348" y="2807"/>
                    <a:pt x="361" y="2754"/>
                    <a:pt x="361" y="2713"/>
                  </a:cubicBezTo>
                  <a:lnTo>
                    <a:pt x="67" y="2660"/>
                  </a:lnTo>
                  <a:close/>
                  <a:moveTo>
                    <a:pt x="6483" y="2660"/>
                  </a:moveTo>
                  <a:lnTo>
                    <a:pt x="6189" y="2727"/>
                  </a:lnTo>
                  <a:cubicBezTo>
                    <a:pt x="6189" y="2767"/>
                    <a:pt x="6203" y="2807"/>
                    <a:pt x="6203" y="2861"/>
                  </a:cubicBezTo>
                  <a:lnTo>
                    <a:pt x="6510" y="2820"/>
                  </a:lnTo>
                  <a:lnTo>
                    <a:pt x="6510" y="2767"/>
                  </a:lnTo>
                  <a:lnTo>
                    <a:pt x="6510" y="2754"/>
                  </a:lnTo>
                  <a:lnTo>
                    <a:pt x="6497" y="2754"/>
                  </a:lnTo>
                  <a:lnTo>
                    <a:pt x="6497" y="2740"/>
                  </a:lnTo>
                  <a:lnTo>
                    <a:pt x="6497" y="2727"/>
                  </a:lnTo>
                  <a:lnTo>
                    <a:pt x="6497" y="2713"/>
                  </a:lnTo>
                  <a:lnTo>
                    <a:pt x="6497" y="2700"/>
                  </a:lnTo>
                  <a:lnTo>
                    <a:pt x="6497" y="2686"/>
                  </a:lnTo>
                  <a:cubicBezTo>
                    <a:pt x="6497" y="2686"/>
                    <a:pt x="6483" y="2674"/>
                    <a:pt x="6483" y="2660"/>
                  </a:cubicBezTo>
                  <a:close/>
                  <a:moveTo>
                    <a:pt x="28" y="2968"/>
                  </a:moveTo>
                  <a:cubicBezTo>
                    <a:pt x="14" y="3007"/>
                    <a:pt x="14" y="3061"/>
                    <a:pt x="14" y="3114"/>
                  </a:cubicBezTo>
                  <a:lnTo>
                    <a:pt x="322" y="3128"/>
                  </a:lnTo>
                  <a:lnTo>
                    <a:pt x="322" y="2994"/>
                  </a:lnTo>
                  <a:lnTo>
                    <a:pt x="28" y="2968"/>
                  </a:lnTo>
                  <a:close/>
                  <a:moveTo>
                    <a:pt x="6524" y="2968"/>
                  </a:moveTo>
                  <a:lnTo>
                    <a:pt x="6230" y="2994"/>
                  </a:lnTo>
                  <a:lnTo>
                    <a:pt x="6230" y="3128"/>
                  </a:lnTo>
                  <a:lnTo>
                    <a:pt x="6537" y="3114"/>
                  </a:lnTo>
                  <a:lnTo>
                    <a:pt x="6537" y="3101"/>
                  </a:lnTo>
                  <a:cubicBezTo>
                    <a:pt x="6537" y="3061"/>
                    <a:pt x="6537" y="3007"/>
                    <a:pt x="6524" y="2968"/>
                  </a:cubicBezTo>
                  <a:close/>
                  <a:moveTo>
                    <a:pt x="1" y="3262"/>
                  </a:moveTo>
                  <a:cubicBezTo>
                    <a:pt x="1" y="3315"/>
                    <a:pt x="14" y="3369"/>
                    <a:pt x="14" y="3422"/>
                  </a:cubicBezTo>
                  <a:lnTo>
                    <a:pt x="322" y="3408"/>
                  </a:lnTo>
                  <a:cubicBezTo>
                    <a:pt x="308" y="3355"/>
                    <a:pt x="308" y="3315"/>
                    <a:pt x="308" y="3262"/>
                  </a:cubicBezTo>
                  <a:close/>
                  <a:moveTo>
                    <a:pt x="6242" y="3275"/>
                  </a:moveTo>
                  <a:cubicBezTo>
                    <a:pt x="6242" y="3315"/>
                    <a:pt x="6230" y="3369"/>
                    <a:pt x="6230" y="3408"/>
                  </a:cubicBezTo>
                  <a:lnTo>
                    <a:pt x="6537" y="3422"/>
                  </a:lnTo>
                  <a:lnTo>
                    <a:pt x="6537" y="3275"/>
                  </a:lnTo>
                  <a:close/>
                  <a:moveTo>
                    <a:pt x="322" y="3542"/>
                  </a:moveTo>
                  <a:lnTo>
                    <a:pt x="14" y="3569"/>
                  </a:lnTo>
                  <a:cubicBezTo>
                    <a:pt x="28" y="3622"/>
                    <a:pt x="28" y="3676"/>
                    <a:pt x="40" y="3729"/>
                  </a:cubicBezTo>
                  <a:lnTo>
                    <a:pt x="334" y="3676"/>
                  </a:lnTo>
                  <a:cubicBezTo>
                    <a:pt x="334" y="3636"/>
                    <a:pt x="334" y="3595"/>
                    <a:pt x="322" y="3542"/>
                  </a:cubicBezTo>
                  <a:close/>
                  <a:moveTo>
                    <a:pt x="6230" y="3556"/>
                  </a:moveTo>
                  <a:cubicBezTo>
                    <a:pt x="6216" y="3569"/>
                    <a:pt x="6216" y="3595"/>
                    <a:pt x="6216" y="3609"/>
                  </a:cubicBezTo>
                  <a:cubicBezTo>
                    <a:pt x="6216" y="3636"/>
                    <a:pt x="6216" y="3663"/>
                    <a:pt x="6203" y="3689"/>
                  </a:cubicBezTo>
                  <a:lnTo>
                    <a:pt x="6510" y="3729"/>
                  </a:lnTo>
                  <a:lnTo>
                    <a:pt x="6510" y="3716"/>
                  </a:lnTo>
                  <a:cubicBezTo>
                    <a:pt x="6510" y="3702"/>
                    <a:pt x="6524" y="3689"/>
                    <a:pt x="6524" y="3663"/>
                  </a:cubicBezTo>
                  <a:lnTo>
                    <a:pt x="6524" y="3649"/>
                  </a:lnTo>
                  <a:lnTo>
                    <a:pt x="6524" y="3636"/>
                  </a:lnTo>
                  <a:lnTo>
                    <a:pt x="6524" y="3622"/>
                  </a:lnTo>
                  <a:lnTo>
                    <a:pt x="6524" y="3609"/>
                  </a:lnTo>
                  <a:lnTo>
                    <a:pt x="6524" y="3595"/>
                  </a:lnTo>
                  <a:lnTo>
                    <a:pt x="6524" y="3582"/>
                  </a:lnTo>
                  <a:lnTo>
                    <a:pt x="6230" y="3556"/>
                  </a:lnTo>
                  <a:close/>
                  <a:moveTo>
                    <a:pt x="361" y="3823"/>
                  </a:moveTo>
                  <a:lnTo>
                    <a:pt x="67" y="3877"/>
                  </a:lnTo>
                  <a:lnTo>
                    <a:pt x="67" y="3889"/>
                  </a:lnTo>
                  <a:cubicBezTo>
                    <a:pt x="81" y="3943"/>
                    <a:pt x="81" y="3983"/>
                    <a:pt x="94" y="4023"/>
                  </a:cubicBezTo>
                  <a:lnTo>
                    <a:pt x="388" y="3957"/>
                  </a:lnTo>
                  <a:cubicBezTo>
                    <a:pt x="388" y="3916"/>
                    <a:pt x="375" y="3863"/>
                    <a:pt x="361" y="3823"/>
                  </a:cubicBezTo>
                  <a:close/>
                  <a:moveTo>
                    <a:pt x="6189" y="3823"/>
                  </a:moveTo>
                  <a:cubicBezTo>
                    <a:pt x="6176" y="3877"/>
                    <a:pt x="6162" y="3916"/>
                    <a:pt x="6149" y="3957"/>
                  </a:cubicBezTo>
                  <a:lnTo>
                    <a:pt x="6456" y="4037"/>
                  </a:lnTo>
                  <a:cubicBezTo>
                    <a:pt x="6456" y="3996"/>
                    <a:pt x="6470" y="3970"/>
                    <a:pt x="6470" y="3943"/>
                  </a:cubicBezTo>
                  <a:cubicBezTo>
                    <a:pt x="6483" y="3916"/>
                    <a:pt x="6483" y="3903"/>
                    <a:pt x="6483" y="3889"/>
                  </a:cubicBezTo>
                  <a:lnTo>
                    <a:pt x="6189" y="3823"/>
                  </a:lnTo>
                  <a:close/>
                  <a:moveTo>
                    <a:pt x="429" y="4090"/>
                  </a:moveTo>
                  <a:lnTo>
                    <a:pt x="135" y="4171"/>
                  </a:lnTo>
                  <a:lnTo>
                    <a:pt x="135" y="4183"/>
                  </a:lnTo>
                  <a:lnTo>
                    <a:pt x="135" y="4197"/>
                  </a:lnTo>
                  <a:lnTo>
                    <a:pt x="174" y="4317"/>
                  </a:lnTo>
                  <a:lnTo>
                    <a:pt x="468" y="4224"/>
                  </a:lnTo>
                  <a:cubicBezTo>
                    <a:pt x="455" y="4183"/>
                    <a:pt x="441" y="4130"/>
                    <a:pt x="429" y="4090"/>
                  </a:cubicBezTo>
                  <a:close/>
                  <a:moveTo>
                    <a:pt x="6123" y="4090"/>
                  </a:moveTo>
                  <a:cubicBezTo>
                    <a:pt x="6109" y="4144"/>
                    <a:pt x="6096" y="4183"/>
                    <a:pt x="6082" y="4224"/>
                  </a:cubicBezTo>
                  <a:lnTo>
                    <a:pt x="6363" y="4331"/>
                  </a:lnTo>
                  <a:cubicBezTo>
                    <a:pt x="6376" y="4317"/>
                    <a:pt x="6376" y="4317"/>
                    <a:pt x="6376" y="4304"/>
                  </a:cubicBezTo>
                  <a:lnTo>
                    <a:pt x="6417" y="4183"/>
                  </a:lnTo>
                  <a:lnTo>
                    <a:pt x="6123" y="4090"/>
                  </a:lnTo>
                  <a:close/>
                  <a:moveTo>
                    <a:pt x="522" y="4358"/>
                  </a:moveTo>
                  <a:lnTo>
                    <a:pt x="228" y="4465"/>
                  </a:lnTo>
                  <a:cubicBezTo>
                    <a:pt x="241" y="4504"/>
                    <a:pt x="268" y="4531"/>
                    <a:pt x="281" y="4572"/>
                  </a:cubicBezTo>
                  <a:lnTo>
                    <a:pt x="281" y="4584"/>
                  </a:lnTo>
                  <a:cubicBezTo>
                    <a:pt x="281" y="4584"/>
                    <a:pt x="281" y="4598"/>
                    <a:pt x="295" y="4598"/>
                  </a:cubicBezTo>
                  <a:lnTo>
                    <a:pt x="575" y="4478"/>
                  </a:lnTo>
                  <a:cubicBezTo>
                    <a:pt x="548" y="4438"/>
                    <a:pt x="536" y="4397"/>
                    <a:pt x="522" y="4358"/>
                  </a:cubicBezTo>
                  <a:close/>
                  <a:moveTo>
                    <a:pt x="6029" y="4358"/>
                  </a:moveTo>
                  <a:cubicBezTo>
                    <a:pt x="6016" y="4397"/>
                    <a:pt x="5989" y="4438"/>
                    <a:pt x="5975" y="4491"/>
                  </a:cubicBezTo>
                  <a:lnTo>
                    <a:pt x="6256" y="4611"/>
                  </a:lnTo>
                  <a:cubicBezTo>
                    <a:pt x="6269" y="4572"/>
                    <a:pt x="6296" y="4518"/>
                    <a:pt x="6310" y="4465"/>
                  </a:cubicBezTo>
                  <a:lnTo>
                    <a:pt x="6029" y="4358"/>
                  </a:lnTo>
                  <a:close/>
                  <a:moveTo>
                    <a:pt x="629" y="4598"/>
                  </a:moveTo>
                  <a:lnTo>
                    <a:pt x="361" y="4745"/>
                  </a:lnTo>
                  <a:cubicBezTo>
                    <a:pt x="375" y="4785"/>
                    <a:pt x="388" y="4812"/>
                    <a:pt x="415" y="4852"/>
                  </a:cubicBezTo>
                  <a:cubicBezTo>
                    <a:pt x="429" y="4866"/>
                    <a:pt x="429" y="4866"/>
                    <a:pt x="429" y="4879"/>
                  </a:cubicBezTo>
                  <a:lnTo>
                    <a:pt x="696" y="4732"/>
                  </a:lnTo>
                  <a:cubicBezTo>
                    <a:pt x="669" y="4691"/>
                    <a:pt x="655" y="4652"/>
                    <a:pt x="629" y="4598"/>
                  </a:cubicBezTo>
                  <a:close/>
                  <a:moveTo>
                    <a:pt x="5922" y="4611"/>
                  </a:moveTo>
                  <a:cubicBezTo>
                    <a:pt x="5895" y="4652"/>
                    <a:pt x="5868" y="4691"/>
                    <a:pt x="5855" y="4732"/>
                  </a:cubicBezTo>
                  <a:lnTo>
                    <a:pt x="6123" y="4879"/>
                  </a:lnTo>
                  <a:cubicBezTo>
                    <a:pt x="6123" y="4866"/>
                    <a:pt x="6136" y="4839"/>
                    <a:pt x="6149" y="4812"/>
                  </a:cubicBezTo>
                  <a:lnTo>
                    <a:pt x="6162" y="4812"/>
                  </a:lnTo>
                  <a:cubicBezTo>
                    <a:pt x="6162" y="4785"/>
                    <a:pt x="6176" y="4772"/>
                    <a:pt x="6189" y="4745"/>
                  </a:cubicBezTo>
                  <a:lnTo>
                    <a:pt x="5922" y="4611"/>
                  </a:lnTo>
                  <a:close/>
                  <a:moveTo>
                    <a:pt x="762" y="4852"/>
                  </a:moveTo>
                  <a:lnTo>
                    <a:pt x="509" y="5012"/>
                  </a:lnTo>
                  <a:lnTo>
                    <a:pt x="522" y="5026"/>
                  </a:lnTo>
                  <a:lnTo>
                    <a:pt x="522" y="5039"/>
                  </a:lnTo>
                  <a:lnTo>
                    <a:pt x="536" y="5039"/>
                  </a:lnTo>
                  <a:lnTo>
                    <a:pt x="536" y="5053"/>
                  </a:lnTo>
                  <a:lnTo>
                    <a:pt x="536" y="5066"/>
                  </a:lnTo>
                  <a:lnTo>
                    <a:pt x="548" y="5066"/>
                  </a:lnTo>
                  <a:lnTo>
                    <a:pt x="548" y="5080"/>
                  </a:lnTo>
                  <a:lnTo>
                    <a:pt x="562" y="5080"/>
                  </a:lnTo>
                  <a:lnTo>
                    <a:pt x="562" y="5092"/>
                  </a:lnTo>
                  <a:lnTo>
                    <a:pt x="562" y="5106"/>
                  </a:lnTo>
                  <a:lnTo>
                    <a:pt x="575" y="5106"/>
                  </a:lnTo>
                  <a:lnTo>
                    <a:pt x="575" y="5119"/>
                  </a:lnTo>
                  <a:cubicBezTo>
                    <a:pt x="589" y="5119"/>
                    <a:pt x="589" y="5133"/>
                    <a:pt x="589" y="5133"/>
                  </a:cubicBezTo>
                  <a:lnTo>
                    <a:pt x="842" y="4959"/>
                  </a:lnTo>
                  <a:cubicBezTo>
                    <a:pt x="816" y="4919"/>
                    <a:pt x="789" y="4879"/>
                    <a:pt x="762" y="4852"/>
                  </a:cubicBezTo>
                  <a:close/>
                  <a:moveTo>
                    <a:pt x="5775" y="4852"/>
                  </a:moveTo>
                  <a:lnTo>
                    <a:pt x="5695" y="4973"/>
                  </a:lnTo>
                  <a:lnTo>
                    <a:pt x="5948" y="5146"/>
                  </a:lnTo>
                  <a:cubicBezTo>
                    <a:pt x="5975" y="5119"/>
                    <a:pt x="5989" y="5092"/>
                    <a:pt x="6002" y="5066"/>
                  </a:cubicBezTo>
                  <a:cubicBezTo>
                    <a:pt x="6016" y="5053"/>
                    <a:pt x="6029" y="5039"/>
                    <a:pt x="6042" y="5012"/>
                  </a:cubicBezTo>
                  <a:lnTo>
                    <a:pt x="5775" y="4852"/>
                  </a:lnTo>
                  <a:close/>
                  <a:moveTo>
                    <a:pt x="923" y="5080"/>
                  </a:moveTo>
                  <a:lnTo>
                    <a:pt x="682" y="5267"/>
                  </a:lnTo>
                  <a:lnTo>
                    <a:pt x="696" y="5267"/>
                  </a:lnTo>
                  <a:lnTo>
                    <a:pt x="696" y="5280"/>
                  </a:lnTo>
                  <a:lnTo>
                    <a:pt x="709" y="5280"/>
                  </a:lnTo>
                  <a:lnTo>
                    <a:pt x="709" y="5293"/>
                  </a:lnTo>
                  <a:cubicBezTo>
                    <a:pt x="735" y="5320"/>
                    <a:pt x="762" y="5347"/>
                    <a:pt x="776" y="5374"/>
                  </a:cubicBezTo>
                  <a:lnTo>
                    <a:pt x="1017" y="5186"/>
                  </a:lnTo>
                  <a:cubicBezTo>
                    <a:pt x="990" y="5146"/>
                    <a:pt x="949" y="5106"/>
                    <a:pt x="923" y="5080"/>
                  </a:cubicBezTo>
                  <a:close/>
                  <a:moveTo>
                    <a:pt x="5615" y="5080"/>
                  </a:moveTo>
                  <a:cubicBezTo>
                    <a:pt x="5588" y="5119"/>
                    <a:pt x="5561" y="5146"/>
                    <a:pt x="5535" y="5186"/>
                  </a:cubicBezTo>
                  <a:lnTo>
                    <a:pt x="5761" y="5386"/>
                  </a:lnTo>
                  <a:cubicBezTo>
                    <a:pt x="5802" y="5347"/>
                    <a:pt x="5829" y="5306"/>
                    <a:pt x="5855" y="5267"/>
                  </a:cubicBezTo>
                  <a:lnTo>
                    <a:pt x="5615" y="5080"/>
                  </a:lnTo>
                  <a:close/>
                  <a:moveTo>
                    <a:pt x="1110" y="5280"/>
                  </a:moveTo>
                  <a:lnTo>
                    <a:pt x="883" y="5493"/>
                  </a:lnTo>
                  <a:cubicBezTo>
                    <a:pt x="923" y="5534"/>
                    <a:pt x="949" y="5574"/>
                    <a:pt x="990" y="5600"/>
                  </a:cubicBezTo>
                  <a:lnTo>
                    <a:pt x="1204" y="5386"/>
                  </a:lnTo>
                  <a:cubicBezTo>
                    <a:pt x="1177" y="5360"/>
                    <a:pt x="1136" y="5320"/>
                    <a:pt x="1110" y="5280"/>
                  </a:cubicBezTo>
                  <a:close/>
                  <a:moveTo>
                    <a:pt x="5440" y="5293"/>
                  </a:moveTo>
                  <a:lnTo>
                    <a:pt x="5347" y="5386"/>
                  </a:lnTo>
                  <a:lnTo>
                    <a:pt x="5561" y="5614"/>
                  </a:lnTo>
                  <a:lnTo>
                    <a:pt x="5561" y="5600"/>
                  </a:lnTo>
                  <a:lnTo>
                    <a:pt x="5574" y="5600"/>
                  </a:lnTo>
                  <a:lnTo>
                    <a:pt x="5574" y="5587"/>
                  </a:lnTo>
                  <a:lnTo>
                    <a:pt x="5588" y="5587"/>
                  </a:lnTo>
                  <a:lnTo>
                    <a:pt x="5588" y="5574"/>
                  </a:lnTo>
                  <a:lnTo>
                    <a:pt x="5601" y="5574"/>
                  </a:lnTo>
                  <a:lnTo>
                    <a:pt x="5601" y="5561"/>
                  </a:lnTo>
                  <a:lnTo>
                    <a:pt x="5615" y="5561"/>
                  </a:lnTo>
                  <a:lnTo>
                    <a:pt x="5615" y="5547"/>
                  </a:lnTo>
                  <a:cubicBezTo>
                    <a:pt x="5628" y="5534"/>
                    <a:pt x="5654" y="5520"/>
                    <a:pt x="5668" y="5493"/>
                  </a:cubicBezTo>
                  <a:lnTo>
                    <a:pt x="5440" y="5293"/>
                  </a:lnTo>
                  <a:close/>
                  <a:moveTo>
                    <a:pt x="1311" y="5481"/>
                  </a:moveTo>
                  <a:lnTo>
                    <a:pt x="1097" y="5707"/>
                  </a:lnTo>
                  <a:cubicBezTo>
                    <a:pt x="1124" y="5734"/>
                    <a:pt x="1150" y="5748"/>
                    <a:pt x="1163" y="5761"/>
                  </a:cubicBezTo>
                  <a:lnTo>
                    <a:pt x="1163" y="5775"/>
                  </a:lnTo>
                  <a:lnTo>
                    <a:pt x="1190" y="5775"/>
                  </a:lnTo>
                  <a:lnTo>
                    <a:pt x="1190" y="5787"/>
                  </a:lnTo>
                  <a:lnTo>
                    <a:pt x="1204" y="5787"/>
                  </a:lnTo>
                  <a:lnTo>
                    <a:pt x="1204" y="5801"/>
                  </a:lnTo>
                  <a:cubicBezTo>
                    <a:pt x="1217" y="5801"/>
                    <a:pt x="1217" y="5801"/>
                    <a:pt x="1217" y="5814"/>
                  </a:cubicBezTo>
                  <a:lnTo>
                    <a:pt x="1404" y="5574"/>
                  </a:lnTo>
                  <a:lnTo>
                    <a:pt x="1311" y="5481"/>
                  </a:lnTo>
                  <a:close/>
                  <a:moveTo>
                    <a:pt x="5241" y="5481"/>
                  </a:moveTo>
                  <a:cubicBezTo>
                    <a:pt x="5200" y="5520"/>
                    <a:pt x="5173" y="5547"/>
                    <a:pt x="5134" y="5574"/>
                  </a:cubicBezTo>
                  <a:lnTo>
                    <a:pt x="5321" y="5814"/>
                  </a:lnTo>
                  <a:lnTo>
                    <a:pt x="5334" y="5814"/>
                  </a:lnTo>
                  <a:lnTo>
                    <a:pt x="5334" y="5801"/>
                  </a:lnTo>
                  <a:lnTo>
                    <a:pt x="5347" y="5801"/>
                  </a:lnTo>
                  <a:cubicBezTo>
                    <a:pt x="5360" y="5787"/>
                    <a:pt x="5374" y="5775"/>
                    <a:pt x="5401" y="5761"/>
                  </a:cubicBezTo>
                  <a:lnTo>
                    <a:pt x="5401" y="5748"/>
                  </a:lnTo>
                  <a:lnTo>
                    <a:pt x="5414" y="5748"/>
                  </a:lnTo>
                  <a:lnTo>
                    <a:pt x="5414" y="5734"/>
                  </a:lnTo>
                  <a:lnTo>
                    <a:pt x="5428" y="5734"/>
                  </a:lnTo>
                  <a:lnTo>
                    <a:pt x="5428" y="5721"/>
                  </a:lnTo>
                  <a:lnTo>
                    <a:pt x="5440" y="5721"/>
                  </a:lnTo>
                  <a:lnTo>
                    <a:pt x="5440" y="5707"/>
                  </a:lnTo>
                  <a:lnTo>
                    <a:pt x="5241" y="5481"/>
                  </a:lnTo>
                  <a:close/>
                  <a:moveTo>
                    <a:pt x="1525" y="5654"/>
                  </a:moveTo>
                  <a:lnTo>
                    <a:pt x="1337" y="5908"/>
                  </a:lnTo>
                  <a:cubicBezTo>
                    <a:pt x="1377" y="5935"/>
                    <a:pt x="1418" y="5962"/>
                    <a:pt x="1471" y="5988"/>
                  </a:cubicBezTo>
                  <a:lnTo>
                    <a:pt x="1632" y="5734"/>
                  </a:lnTo>
                  <a:cubicBezTo>
                    <a:pt x="1591" y="5707"/>
                    <a:pt x="1564" y="5680"/>
                    <a:pt x="1525" y="5654"/>
                  </a:cubicBezTo>
                  <a:close/>
                  <a:moveTo>
                    <a:pt x="5027" y="5654"/>
                  </a:moveTo>
                  <a:lnTo>
                    <a:pt x="4906" y="5734"/>
                  </a:lnTo>
                  <a:lnTo>
                    <a:pt x="5080" y="5988"/>
                  </a:lnTo>
                  <a:cubicBezTo>
                    <a:pt x="5107" y="5975"/>
                    <a:pt x="5120" y="5962"/>
                    <a:pt x="5146" y="5948"/>
                  </a:cubicBezTo>
                  <a:lnTo>
                    <a:pt x="5160" y="5948"/>
                  </a:lnTo>
                  <a:lnTo>
                    <a:pt x="5160" y="5935"/>
                  </a:lnTo>
                  <a:cubicBezTo>
                    <a:pt x="5173" y="5921"/>
                    <a:pt x="5187" y="5921"/>
                    <a:pt x="5200" y="5908"/>
                  </a:cubicBezTo>
                  <a:lnTo>
                    <a:pt x="5027" y="5654"/>
                  </a:lnTo>
                  <a:close/>
                  <a:moveTo>
                    <a:pt x="1751" y="5814"/>
                  </a:moveTo>
                  <a:lnTo>
                    <a:pt x="1591" y="6069"/>
                  </a:lnTo>
                  <a:cubicBezTo>
                    <a:pt x="1632" y="6095"/>
                    <a:pt x="1685" y="6122"/>
                    <a:pt x="1725" y="6149"/>
                  </a:cubicBezTo>
                  <a:lnTo>
                    <a:pt x="1872" y="5882"/>
                  </a:lnTo>
                  <a:cubicBezTo>
                    <a:pt x="1832" y="5855"/>
                    <a:pt x="1792" y="5828"/>
                    <a:pt x="1751" y="5814"/>
                  </a:cubicBezTo>
                  <a:close/>
                  <a:moveTo>
                    <a:pt x="4786" y="5814"/>
                  </a:moveTo>
                  <a:cubicBezTo>
                    <a:pt x="4759" y="5841"/>
                    <a:pt x="4706" y="5855"/>
                    <a:pt x="4665" y="5882"/>
                  </a:cubicBezTo>
                  <a:lnTo>
                    <a:pt x="4813" y="6149"/>
                  </a:lnTo>
                  <a:cubicBezTo>
                    <a:pt x="4826" y="6149"/>
                    <a:pt x="4826" y="6149"/>
                    <a:pt x="4840" y="6135"/>
                  </a:cubicBezTo>
                  <a:lnTo>
                    <a:pt x="4852" y="6135"/>
                  </a:lnTo>
                  <a:cubicBezTo>
                    <a:pt x="4852" y="6122"/>
                    <a:pt x="4852" y="6122"/>
                    <a:pt x="4866" y="6122"/>
                  </a:cubicBezTo>
                  <a:lnTo>
                    <a:pt x="4879" y="6122"/>
                  </a:lnTo>
                  <a:lnTo>
                    <a:pt x="4879" y="6108"/>
                  </a:lnTo>
                  <a:lnTo>
                    <a:pt x="4906" y="6108"/>
                  </a:lnTo>
                  <a:lnTo>
                    <a:pt x="4906" y="6095"/>
                  </a:lnTo>
                  <a:cubicBezTo>
                    <a:pt x="4920" y="6095"/>
                    <a:pt x="4933" y="6081"/>
                    <a:pt x="4946" y="6081"/>
                  </a:cubicBezTo>
                  <a:lnTo>
                    <a:pt x="4786" y="5814"/>
                  </a:lnTo>
                  <a:close/>
                  <a:moveTo>
                    <a:pt x="1992" y="5935"/>
                  </a:moveTo>
                  <a:lnTo>
                    <a:pt x="1858" y="6215"/>
                  </a:lnTo>
                  <a:lnTo>
                    <a:pt x="1872" y="6215"/>
                  </a:lnTo>
                  <a:lnTo>
                    <a:pt x="1872" y="6229"/>
                  </a:lnTo>
                  <a:lnTo>
                    <a:pt x="1885" y="6229"/>
                  </a:lnTo>
                  <a:cubicBezTo>
                    <a:pt x="1926" y="6242"/>
                    <a:pt x="1965" y="6269"/>
                    <a:pt x="2006" y="6283"/>
                  </a:cubicBezTo>
                  <a:lnTo>
                    <a:pt x="2126" y="6001"/>
                  </a:lnTo>
                  <a:cubicBezTo>
                    <a:pt x="2086" y="5975"/>
                    <a:pt x="2033" y="5962"/>
                    <a:pt x="1992" y="5935"/>
                  </a:cubicBezTo>
                  <a:close/>
                  <a:moveTo>
                    <a:pt x="4545" y="5948"/>
                  </a:moveTo>
                  <a:cubicBezTo>
                    <a:pt x="4505" y="5962"/>
                    <a:pt x="4465" y="5988"/>
                    <a:pt x="4425" y="6001"/>
                  </a:cubicBezTo>
                  <a:lnTo>
                    <a:pt x="4545" y="6283"/>
                  </a:lnTo>
                  <a:cubicBezTo>
                    <a:pt x="4545" y="6283"/>
                    <a:pt x="4558" y="6283"/>
                    <a:pt x="4558" y="6269"/>
                  </a:cubicBezTo>
                  <a:lnTo>
                    <a:pt x="4585" y="6269"/>
                  </a:lnTo>
                  <a:lnTo>
                    <a:pt x="4585" y="6256"/>
                  </a:lnTo>
                  <a:lnTo>
                    <a:pt x="4612" y="6256"/>
                  </a:lnTo>
                  <a:lnTo>
                    <a:pt x="4612" y="6242"/>
                  </a:lnTo>
                  <a:lnTo>
                    <a:pt x="4638" y="6242"/>
                  </a:lnTo>
                  <a:lnTo>
                    <a:pt x="4652" y="6229"/>
                  </a:lnTo>
                  <a:lnTo>
                    <a:pt x="4679" y="6229"/>
                  </a:lnTo>
                  <a:lnTo>
                    <a:pt x="4679" y="6215"/>
                  </a:lnTo>
                  <a:lnTo>
                    <a:pt x="4545" y="5948"/>
                  </a:lnTo>
                  <a:close/>
                  <a:moveTo>
                    <a:pt x="2246" y="6042"/>
                  </a:moveTo>
                  <a:lnTo>
                    <a:pt x="2139" y="6336"/>
                  </a:lnTo>
                  <a:cubicBezTo>
                    <a:pt x="2193" y="6349"/>
                    <a:pt x="2246" y="6376"/>
                    <a:pt x="2286" y="6389"/>
                  </a:cubicBezTo>
                  <a:lnTo>
                    <a:pt x="2380" y="6095"/>
                  </a:lnTo>
                  <a:cubicBezTo>
                    <a:pt x="2339" y="6081"/>
                    <a:pt x="2300" y="6069"/>
                    <a:pt x="2246" y="6042"/>
                  </a:cubicBezTo>
                  <a:close/>
                  <a:moveTo>
                    <a:pt x="4291" y="6055"/>
                  </a:moveTo>
                  <a:cubicBezTo>
                    <a:pt x="4251" y="6069"/>
                    <a:pt x="4198" y="6081"/>
                    <a:pt x="4157" y="6095"/>
                  </a:cubicBezTo>
                  <a:lnTo>
                    <a:pt x="4251" y="6389"/>
                  </a:lnTo>
                  <a:lnTo>
                    <a:pt x="4371" y="6349"/>
                  </a:lnTo>
                  <a:lnTo>
                    <a:pt x="4385" y="6349"/>
                  </a:lnTo>
                  <a:cubicBezTo>
                    <a:pt x="4385" y="6336"/>
                    <a:pt x="4398" y="6336"/>
                    <a:pt x="4398" y="6336"/>
                  </a:cubicBezTo>
                  <a:lnTo>
                    <a:pt x="4291" y="6055"/>
                  </a:lnTo>
                  <a:close/>
                  <a:moveTo>
                    <a:pt x="2514" y="6135"/>
                  </a:moveTo>
                  <a:lnTo>
                    <a:pt x="2434" y="6429"/>
                  </a:lnTo>
                  <a:lnTo>
                    <a:pt x="2446" y="6429"/>
                  </a:lnTo>
                  <a:cubicBezTo>
                    <a:pt x="2473" y="6443"/>
                    <a:pt x="2500" y="6443"/>
                    <a:pt x="2527" y="6456"/>
                  </a:cubicBezTo>
                  <a:lnTo>
                    <a:pt x="2540" y="6456"/>
                  </a:lnTo>
                  <a:cubicBezTo>
                    <a:pt x="2553" y="6456"/>
                    <a:pt x="2567" y="6456"/>
                    <a:pt x="2594" y="6470"/>
                  </a:cubicBezTo>
                  <a:lnTo>
                    <a:pt x="2647" y="6162"/>
                  </a:lnTo>
                  <a:cubicBezTo>
                    <a:pt x="2607" y="6149"/>
                    <a:pt x="2567" y="6149"/>
                    <a:pt x="2514" y="6135"/>
                  </a:cubicBezTo>
                  <a:close/>
                  <a:moveTo>
                    <a:pt x="4024" y="6135"/>
                  </a:moveTo>
                  <a:cubicBezTo>
                    <a:pt x="3984" y="6149"/>
                    <a:pt x="3943" y="6162"/>
                    <a:pt x="3890" y="6162"/>
                  </a:cubicBezTo>
                  <a:lnTo>
                    <a:pt x="3957" y="6470"/>
                  </a:lnTo>
                  <a:cubicBezTo>
                    <a:pt x="3970" y="6456"/>
                    <a:pt x="3997" y="6456"/>
                    <a:pt x="4011" y="6456"/>
                  </a:cubicBezTo>
                  <a:lnTo>
                    <a:pt x="4024" y="6456"/>
                  </a:lnTo>
                  <a:lnTo>
                    <a:pt x="4024" y="6443"/>
                  </a:lnTo>
                  <a:lnTo>
                    <a:pt x="4077" y="6443"/>
                  </a:lnTo>
                  <a:cubicBezTo>
                    <a:pt x="4091" y="6429"/>
                    <a:pt x="4091" y="6429"/>
                    <a:pt x="4104" y="6429"/>
                  </a:cubicBezTo>
                  <a:lnTo>
                    <a:pt x="4024" y="6135"/>
                  </a:lnTo>
                  <a:close/>
                  <a:moveTo>
                    <a:pt x="2794" y="6188"/>
                  </a:moveTo>
                  <a:lnTo>
                    <a:pt x="2740" y="6496"/>
                  </a:lnTo>
                  <a:lnTo>
                    <a:pt x="2754" y="6496"/>
                  </a:lnTo>
                  <a:cubicBezTo>
                    <a:pt x="2794" y="6496"/>
                    <a:pt x="2847" y="6509"/>
                    <a:pt x="2888" y="6509"/>
                  </a:cubicBezTo>
                  <a:lnTo>
                    <a:pt x="2928" y="6215"/>
                  </a:lnTo>
                  <a:cubicBezTo>
                    <a:pt x="2874" y="6202"/>
                    <a:pt x="2835" y="6202"/>
                    <a:pt x="2794" y="6188"/>
                  </a:cubicBezTo>
                  <a:close/>
                  <a:moveTo>
                    <a:pt x="3756" y="6188"/>
                  </a:moveTo>
                  <a:cubicBezTo>
                    <a:pt x="3717" y="6202"/>
                    <a:pt x="3663" y="6202"/>
                    <a:pt x="3623" y="6215"/>
                  </a:cubicBezTo>
                  <a:lnTo>
                    <a:pt x="3649" y="6509"/>
                  </a:lnTo>
                  <a:cubicBezTo>
                    <a:pt x="3690" y="6509"/>
                    <a:pt x="3730" y="6509"/>
                    <a:pt x="3770" y="6496"/>
                  </a:cubicBezTo>
                  <a:lnTo>
                    <a:pt x="3810" y="6496"/>
                  </a:lnTo>
                  <a:lnTo>
                    <a:pt x="3756" y="6188"/>
                  </a:lnTo>
                  <a:close/>
                  <a:moveTo>
                    <a:pt x="3061" y="6229"/>
                  </a:moveTo>
                  <a:lnTo>
                    <a:pt x="3048" y="6523"/>
                  </a:lnTo>
                  <a:cubicBezTo>
                    <a:pt x="3075" y="6536"/>
                    <a:pt x="3102" y="6536"/>
                    <a:pt x="3129" y="6536"/>
                  </a:cubicBezTo>
                  <a:lnTo>
                    <a:pt x="3195" y="6536"/>
                  </a:lnTo>
                  <a:lnTo>
                    <a:pt x="3209" y="6229"/>
                  </a:lnTo>
                  <a:close/>
                  <a:moveTo>
                    <a:pt x="3342" y="6229"/>
                  </a:moveTo>
                  <a:lnTo>
                    <a:pt x="3342" y="6536"/>
                  </a:lnTo>
                  <a:cubicBezTo>
                    <a:pt x="3396" y="6536"/>
                    <a:pt x="3449" y="6536"/>
                    <a:pt x="3503" y="6523"/>
                  </a:cubicBezTo>
                  <a:lnTo>
                    <a:pt x="3476" y="6229"/>
                  </a:lnTo>
                  <a:close/>
                </a:path>
              </a:pathLst>
            </a:custGeom>
            <a:solidFill>
              <a:srgbClr val="FFD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403;p62">
              <a:extLst>
                <a:ext uri="{FF2B5EF4-FFF2-40B4-BE49-F238E27FC236}">
                  <a16:creationId xmlns:a16="http://schemas.microsoft.com/office/drawing/2014/main" id="{4310CEFF-E71E-AE4F-973A-430DEC96F720}"/>
                </a:ext>
              </a:extLst>
            </p:cNvPr>
            <p:cNvSpPr/>
            <p:nvPr/>
          </p:nvSpPr>
          <p:spPr>
            <a:xfrm>
              <a:off x="6337414" y="3346148"/>
              <a:ext cx="299313" cy="283907"/>
            </a:xfrm>
            <a:custGeom>
              <a:avLst/>
              <a:gdLst/>
              <a:ahLst/>
              <a:cxnLst/>
              <a:rect l="l" t="t" r="r" b="b"/>
              <a:pathLst>
                <a:path w="6256" h="5934" extrusionOk="0">
                  <a:moveTo>
                    <a:pt x="3131" y="0"/>
                  </a:moveTo>
                  <a:cubicBezTo>
                    <a:pt x="1643" y="0"/>
                    <a:pt x="361" y="1111"/>
                    <a:pt x="187" y="2626"/>
                  </a:cubicBezTo>
                  <a:cubicBezTo>
                    <a:pt x="0" y="4244"/>
                    <a:pt x="1164" y="5714"/>
                    <a:pt x="2781" y="5914"/>
                  </a:cubicBezTo>
                  <a:cubicBezTo>
                    <a:pt x="2896" y="5927"/>
                    <a:pt x="3011" y="5934"/>
                    <a:pt x="3125" y="5934"/>
                  </a:cubicBezTo>
                  <a:cubicBezTo>
                    <a:pt x="4614" y="5934"/>
                    <a:pt x="5895" y="4823"/>
                    <a:pt x="6069" y="3308"/>
                  </a:cubicBezTo>
                  <a:cubicBezTo>
                    <a:pt x="6256" y="1690"/>
                    <a:pt x="5094" y="220"/>
                    <a:pt x="3476" y="20"/>
                  </a:cubicBezTo>
                  <a:cubicBezTo>
                    <a:pt x="3360" y="7"/>
                    <a:pt x="3245" y="0"/>
                    <a:pt x="3131" y="0"/>
                  </a:cubicBezTo>
                  <a:close/>
                </a:path>
              </a:pathLst>
            </a:custGeom>
            <a:solidFill>
              <a:srgbClr val="FFD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404;p62">
              <a:extLst>
                <a:ext uri="{FF2B5EF4-FFF2-40B4-BE49-F238E27FC236}">
                  <a16:creationId xmlns:a16="http://schemas.microsoft.com/office/drawing/2014/main" id="{61C31083-3518-9D47-AFCB-86FC6BADF9EA}"/>
                </a:ext>
              </a:extLst>
            </p:cNvPr>
            <p:cNvSpPr/>
            <p:nvPr/>
          </p:nvSpPr>
          <p:spPr>
            <a:xfrm>
              <a:off x="6337414" y="3346148"/>
              <a:ext cx="299313" cy="283907"/>
            </a:xfrm>
            <a:custGeom>
              <a:avLst/>
              <a:gdLst/>
              <a:ahLst/>
              <a:cxnLst/>
              <a:rect l="l" t="t" r="r" b="b"/>
              <a:pathLst>
                <a:path w="6256" h="5934" extrusionOk="0">
                  <a:moveTo>
                    <a:pt x="3131" y="0"/>
                  </a:moveTo>
                  <a:cubicBezTo>
                    <a:pt x="1643" y="0"/>
                    <a:pt x="361" y="1111"/>
                    <a:pt x="187" y="2626"/>
                  </a:cubicBezTo>
                  <a:cubicBezTo>
                    <a:pt x="0" y="4244"/>
                    <a:pt x="1164" y="5714"/>
                    <a:pt x="2781" y="5914"/>
                  </a:cubicBezTo>
                  <a:cubicBezTo>
                    <a:pt x="2896" y="5927"/>
                    <a:pt x="3011" y="5934"/>
                    <a:pt x="3125" y="5934"/>
                  </a:cubicBezTo>
                  <a:cubicBezTo>
                    <a:pt x="4614" y="5934"/>
                    <a:pt x="5895" y="4823"/>
                    <a:pt x="6069" y="3308"/>
                  </a:cubicBezTo>
                  <a:cubicBezTo>
                    <a:pt x="6256" y="1690"/>
                    <a:pt x="5094" y="220"/>
                    <a:pt x="3476" y="20"/>
                  </a:cubicBezTo>
                  <a:cubicBezTo>
                    <a:pt x="3360" y="7"/>
                    <a:pt x="3245" y="0"/>
                    <a:pt x="3131"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405;p62">
              <a:extLst>
                <a:ext uri="{FF2B5EF4-FFF2-40B4-BE49-F238E27FC236}">
                  <a16:creationId xmlns:a16="http://schemas.microsoft.com/office/drawing/2014/main" id="{95C74A44-880C-7245-A2DB-6E0FDE893C44}"/>
                </a:ext>
              </a:extLst>
            </p:cNvPr>
            <p:cNvSpPr/>
            <p:nvPr/>
          </p:nvSpPr>
          <p:spPr>
            <a:xfrm>
              <a:off x="6351480" y="3356434"/>
              <a:ext cx="275008" cy="227929"/>
            </a:xfrm>
            <a:custGeom>
              <a:avLst/>
              <a:gdLst/>
              <a:ahLst/>
              <a:cxnLst/>
              <a:rect l="l" t="t" r="r" b="b"/>
              <a:pathLst>
                <a:path w="5748" h="4764" extrusionOk="0">
                  <a:moveTo>
                    <a:pt x="2836" y="1"/>
                  </a:moveTo>
                  <a:cubicBezTo>
                    <a:pt x="1457" y="1"/>
                    <a:pt x="269" y="1034"/>
                    <a:pt x="107" y="2425"/>
                  </a:cubicBezTo>
                  <a:cubicBezTo>
                    <a:pt x="0" y="3334"/>
                    <a:pt x="348" y="4189"/>
                    <a:pt x="963" y="4764"/>
                  </a:cubicBezTo>
                  <a:cubicBezTo>
                    <a:pt x="375" y="4202"/>
                    <a:pt x="54" y="3373"/>
                    <a:pt x="161" y="2505"/>
                  </a:cubicBezTo>
                  <a:cubicBezTo>
                    <a:pt x="323" y="1128"/>
                    <a:pt x="1485" y="120"/>
                    <a:pt x="2836" y="120"/>
                  </a:cubicBezTo>
                  <a:cubicBezTo>
                    <a:pt x="2942" y="120"/>
                    <a:pt x="3048" y="126"/>
                    <a:pt x="3155" y="139"/>
                  </a:cubicBezTo>
                  <a:cubicBezTo>
                    <a:pt x="4639" y="313"/>
                    <a:pt x="5708" y="1650"/>
                    <a:pt x="5534" y="3147"/>
                  </a:cubicBezTo>
                  <a:cubicBezTo>
                    <a:pt x="5495" y="3494"/>
                    <a:pt x="5374" y="3828"/>
                    <a:pt x="5213" y="4136"/>
                  </a:cubicBezTo>
                  <a:cubicBezTo>
                    <a:pt x="5400" y="3815"/>
                    <a:pt x="5521" y="3454"/>
                    <a:pt x="5561" y="3079"/>
                  </a:cubicBezTo>
                  <a:cubicBezTo>
                    <a:pt x="5748" y="1569"/>
                    <a:pt x="4666" y="192"/>
                    <a:pt x="3155" y="19"/>
                  </a:cubicBezTo>
                  <a:cubicBezTo>
                    <a:pt x="3048" y="7"/>
                    <a:pt x="2941" y="1"/>
                    <a:pt x="2836"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406;p62">
              <a:extLst>
                <a:ext uri="{FF2B5EF4-FFF2-40B4-BE49-F238E27FC236}">
                  <a16:creationId xmlns:a16="http://schemas.microsoft.com/office/drawing/2014/main" id="{8E8C6821-4AB1-0649-BB28-1FAE43A7B24E}"/>
                </a:ext>
              </a:extLst>
            </p:cNvPr>
            <p:cNvSpPr/>
            <p:nvPr/>
          </p:nvSpPr>
          <p:spPr>
            <a:xfrm>
              <a:off x="6351480" y="3356434"/>
              <a:ext cx="275008" cy="227929"/>
            </a:xfrm>
            <a:custGeom>
              <a:avLst/>
              <a:gdLst/>
              <a:ahLst/>
              <a:cxnLst/>
              <a:rect l="l" t="t" r="r" b="b"/>
              <a:pathLst>
                <a:path w="5748" h="4764" extrusionOk="0">
                  <a:moveTo>
                    <a:pt x="2836" y="1"/>
                  </a:moveTo>
                  <a:cubicBezTo>
                    <a:pt x="1457" y="1"/>
                    <a:pt x="269" y="1034"/>
                    <a:pt x="107" y="2425"/>
                  </a:cubicBezTo>
                  <a:cubicBezTo>
                    <a:pt x="0" y="3334"/>
                    <a:pt x="348" y="4189"/>
                    <a:pt x="963" y="4764"/>
                  </a:cubicBezTo>
                  <a:cubicBezTo>
                    <a:pt x="375" y="4202"/>
                    <a:pt x="54" y="3373"/>
                    <a:pt x="161" y="2505"/>
                  </a:cubicBezTo>
                  <a:cubicBezTo>
                    <a:pt x="323" y="1128"/>
                    <a:pt x="1485" y="120"/>
                    <a:pt x="2836" y="120"/>
                  </a:cubicBezTo>
                  <a:cubicBezTo>
                    <a:pt x="2942" y="120"/>
                    <a:pt x="3048" y="126"/>
                    <a:pt x="3155" y="139"/>
                  </a:cubicBezTo>
                  <a:cubicBezTo>
                    <a:pt x="4639" y="313"/>
                    <a:pt x="5708" y="1650"/>
                    <a:pt x="5534" y="3147"/>
                  </a:cubicBezTo>
                  <a:cubicBezTo>
                    <a:pt x="5495" y="3494"/>
                    <a:pt x="5374" y="3828"/>
                    <a:pt x="5213" y="4136"/>
                  </a:cubicBezTo>
                  <a:cubicBezTo>
                    <a:pt x="5400" y="3815"/>
                    <a:pt x="5521" y="3454"/>
                    <a:pt x="5561" y="3079"/>
                  </a:cubicBezTo>
                  <a:cubicBezTo>
                    <a:pt x="5748" y="1569"/>
                    <a:pt x="4666" y="192"/>
                    <a:pt x="3155" y="19"/>
                  </a:cubicBezTo>
                  <a:cubicBezTo>
                    <a:pt x="3048" y="7"/>
                    <a:pt x="2941" y="1"/>
                    <a:pt x="2836"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407;p62">
              <a:extLst>
                <a:ext uri="{FF2B5EF4-FFF2-40B4-BE49-F238E27FC236}">
                  <a16:creationId xmlns:a16="http://schemas.microsoft.com/office/drawing/2014/main" id="{B7440EC4-D287-6748-843F-510D45C9F130}"/>
                </a:ext>
              </a:extLst>
            </p:cNvPr>
            <p:cNvSpPr/>
            <p:nvPr/>
          </p:nvSpPr>
          <p:spPr>
            <a:xfrm>
              <a:off x="6409706" y="3397580"/>
              <a:ext cx="147121" cy="182334"/>
            </a:xfrm>
            <a:custGeom>
              <a:avLst/>
              <a:gdLst/>
              <a:ahLst/>
              <a:cxnLst/>
              <a:rect l="l" t="t" r="r" b="b"/>
              <a:pathLst>
                <a:path w="3075" h="3811" extrusionOk="0">
                  <a:moveTo>
                    <a:pt x="2781" y="0"/>
                  </a:moveTo>
                  <a:lnTo>
                    <a:pt x="2593" y="282"/>
                  </a:lnTo>
                  <a:cubicBezTo>
                    <a:pt x="2419" y="175"/>
                    <a:pt x="2246" y="121"/>
                    <a:pt x="2072" y="121"/>
                  </a:cubicBezTo>
                  <a:cubicBezTo>
                    <a:pt x="2018" y="121"/>
                    <a:pt x="1965" y="121"/>
                    <a:pt x="1925" y="134"/>
                  </a:cubicBezTo>
                  <a:cubicBezTo>
                    <a:pt x="1711" y="175"/>
                    <a:pt x="1524" y="308"/>
                    <a:pt x="1364" y="535"/>
                  </a:cubicBezTo>
                  <a:cubicBezTo>
                    <a:pt x="1257" y="696"/>
                    <a:pt x="1189" y="856"/>
                    <a:pt x="1177" y="1004"/>
                  </a:cubicBezTo>
                  <a:cubicBezTo>
                    <a:pt x="1150" y="1150"/>
                    <a:pt x="1163" y="1310"/>
                    <a:pt x="1216" y="1498"/>
                  </a:cubicBezTo>
                  <a:lnTo>
                    <a:pt x="1377" y="2112"/>
                  </a:lnTo>
                  <a:cubicBezTo>
                    <a:pt x="1390" y="2206"/>
                    <a:pt x="1417" y="2273"/>
                    <a:pt x="1417" y="2326"/>
                  </a:cubicBezTo>
                  <a:cubicBezTo>
                    <a:pt x="1430" y="2380"/>
                    <a:pt x="1430" y="2447"/>
                    <a:pt x="1430" y="2513"/>
                  </a:cubicBezTo>
                  <a:cubicBezTo>
                    <a:pt x="1444" y="2581"/>
                    <a:pt x="1430" y="2647"/>
                    <a:pt x="1403" y="2714"/>
                  </a:cubicBezTo>
                  <a:cubicBezTo>
                    <a:pt x="1390" y="2768"/>
                    <a:pt x="1350" y="2834"/>
                    <a:pt x="1310" y="2902"/>
                  </a:cubicBezTo>
                  <a:cubicBezTo>
                    <a:pt x="1243" y="2982"/>
                    <a:pt x="1177" y="3048"/>
                    <a:pt x="1109" y="3062"/>
                  </a:cubicBezTo>
                  <a:cubicBezTo>
                    <a:pt x="1082" y="3075"/>
                    <a:pt x="1070" y="3075"/>
                    <a:pt x="1043" y="3075"/>
                  </a:cubicBezTo>
                  <a:cubicBezTo>
                    <a:pt x="989" y="3075"/>
                    <a:pt x="922" y="3062"/>
                    <a:pt x="869" y="3021"/>
                  </a:cubicBezTo>
                  <a:cubicBezTo>
                    <a:pt x="655" y="2861"/>
                    <a:pt x="669" y="2594"/>
                    <a:pt x="936" y="2180"/>
                  </a:cubicBezTo>
                  <a:lnTo>
                    <a:pt x="387" y="1952"/>
                  </a:lnTo>
                  <a:lnTo>
                    <a:pt x="387" y="1952"/>
                  </a:lnTo>
                  <a:cubicBezTo>
                    <a:pt x="0" y="2567"/>
                    <a:pt x="54" y="3048"/>
                    <a:pt x="548" y="3409"/>
                  </a:cubicBezTo>
                  <a:lnTo>
                    <a:pt x="334" y="3704"/>
                  </a:lnTo>
                  <a:lnTo>
                    <a:pt x="494" y="3810"/>
                  </a:lnTo>
                  <a:lnTo>
                    <a:pt x="695" y="3516"/>
                  </a:lnTo>
                  <a:cubicBezTo>
                    <a:pt x="842" y="3597"/>
                    <a:pt x="989" y="3636"/>
                    <a:pt x="1136" y="3636"/>
                  </a:cubicBezTo>
                  <a:cubicBezTo>
                    <a:pt x="1203" y="3636"/>
                    <a:pt x="1270" y="3623"/>
                    <a:pt x="1337" y="3609"/>
                  </a:cubicBezTo>
                  <a:cubicBezTo>
                    <a:pt x="1551" y="3556"/>
                    <a:pt x="1724" y="3422"/>
                    <a:pt x="1858" y="3222"/>
                  </a:cubicBezTo>
                  <a:cubicBezTo>
                    <a:pt x="1925" y="3128"/>
                    <a:pt x="1979" y="3035"/>
                    <a:pt x="2018" y="2928"/>
                  </a:cubicBezTo>
                  <a:cubicBezTo>
                    <a:pt x="2045" y="2821"/>
                    <a:pt x="2072" y="2727"/>
                    <a:pt x="2072" y="2620"/>
                  </a:cubicBezTo>
                  <a:cubicBezTo>
                    <a:pt x="2072" y="2513"/>
                    <a:pt x="2072" y="2420"/>
                    <a:pt x="2059" y="2340"/>
                  </a:cubicBezTo>
                  <a:cubicBezTo>
                    <a:pt x="2059" y="2246"/>
                    <a:pt x="2032" y="2153"/>
                    <a:pt x="2005" y="2046"/>
                  </a:cubicBezTo>
                  <a:lnTo>
                    <a:pt x="1845" y="1431"/>
                  </a:lnTo>
                  <a:cubicBezTo>
                    <a:pt x="1818" y="1298"/>
                    <a:pt x="1804" y="1191"/>
                    <a:pt x="1804" y="1110"/>
                  </a:cubicBezTo>
                  <a:cubicBezTo>
                    <a:pt x="1818" y="1016"/>
                    <a:pt x="1845" y="923"/>
                    <a:pt x="1911" y="829"/>
                  </a:cubicBezTo>
                  <a:cubicBezTo>
                    <a:pt x="1979" y="749"/>
                    <a:pt x="2045" y="696"/>
                    <a:pt x="2112" y="669"/>
                  </a:cubicBezTo>
                  <a:lnTo>
                    <a:pt x="2178" y="669"/>
                  </a:lnTo>
                  <a:cubicBezTo>
                    <a:pt x="2246" y="669"/>
                    <a:pt x="2299" y="683"/>
                    <a:pt x="2366" y="722"/>
                  </a:cubicBezTo>
                  <a:cubicBezTo>
                    <a:pt x="2406" y="749"/>
                    <a:pt x="2446" y="790"/>
                    <a:pt x="2473" y="829"/>
                  </a:cubicBezTo>
                  <a:cubicBezTo>
                    <a:pt x="2499" y="870"/>
                    <a:pt x="2513" y="909"/>
                    <a:pt x="2513" y="950"/>
                  </a:cubicBezTo>
                  <a:cubicBezTo>
                    <a:pt x="2513" y="1004"/>
                    <a:pt x="2499" y="1043"/>
                    <a:pt x="2486" y="1097"/>
                  </a:cubicBezTo>
                  <a:cubicBezTo>
                    <a:pt x="2460" y="1150"/>
                    <a:pt x="2446" y="1203"/>
                    <a:pt x="2419" y="1257"/>
                  </a:cubicBezTo>
                  <a:cubicBezTo>
                    <a:pt x="2392" y="1310"/>
                    <a:pt x="2366" y="1364"/>
                    <a:pt x="2326" y="1417"/>
                  </a:cubicBezTo>
                  <a:lnTo>
                    <a:pt x="2861" y="1658"/>
                  </a:lnTo>
                  <a:cubicBezTo>
                    <a:pt x="2927" y="1538"/>
                    <a:pt x="2980" y="1417"/>
                    <a:pt x="3021" y="1324"/>
                  </a:cubicBezTo>
                  <a:cubicBezTo>
                    <a:pt x="3048" y="1217"/>
                    <a:pt x="3075" y="1110"/>
                    <a:pt x="3075" y="1004"/>
                  </a:cubicBezTo>
                  <a:cubicBezTo>
                    <a:pt x="3075" y="883"/>
                    <a:pt x="3061" y="776"/>
                    <a:pt x="3007" y="683"/>
                  </a:cubicBezTo>
                  <a:cubicBezTo>
                    <a:pt x="2954" y="576"/>
                    <a:pt x="2861" y="482"/>
                    <a:pt x="2754" y="389"/>
                  </a:cubicBezTo>
                  <a:lnTo>
                    <a:pt x="2941" y="107"/>
                  </a:lnTo>
                  <a:lnTo>
                    <a:pt x="2781" y="0"/>
                  </a:lnTo>
                  <a:close/>
                </a:path>
              </a:pathLst>
            </a:custGeom>
            <a:solidFill>
              <a:srgbClr val="F9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 name="Group 195">
            <a:extLst>
              <a:ext uri="{FF2B5EF4-FFF2-40B4-BE49-F238E27FC236}">
                <a16:creationId xmlns:a16="http://schemas.microsoft.com/office/drawing/2014/main" id="{D736E2E6-332C-184C-8257-9A82AB8D7CA9}"/>
              </a:ext>
            </a:extLst>
          </p:cNvPr>
          <p:cNvGrpSpPr/>
          <p:nvPr/>
        </p:nvGrpSpPr>
        <p:grpSpPr>
          <a:xfrm>
            <a:off x="9531237" y="4089820"/>
            <a:ext cx="491789" cy="414761"/>
            <a:chOff x="6194838" y="4171123"/>
            <a:chExt cx="491789" cy="414761"/>
          </a:xfrm>
        </p:grpSpPr>
        <p:sp>
          <p:nvSpPr>
            <p:cNvPr id="186" name="Google Shape;2434;p62">
              <a:extLst>
                <a:ext uri="{FF2B5EF4-FFF2-40B4-BE49-F238E27FC236}">
                  <a16:creationId xmlns:a16="http://schemas.microsoft.com/office/drawing/2014/main" id="{A8B98CE4-75FD-4142-919C-8E9E397F7C1C}"/>
                </a:ext>
              </a:extLst>
            </p:cNvPr>
            <p:cNvSpPr/>
            <p:nvPr/>
          </p:nvSpPr>
          <p:spPr>
            <a:xfrm>
              <a:off x="6216559" y="4173707"/>
              <a:ext cx="470068" cy="412177"/>
            </a:xfrm>
            <a:custGeom>
              <a:avLst/>
              <a:gdLst/>
              <a:ahLst/>
              <a:cxnLst/>
              <a:rect l="l" t="t" r="r" b="b"/>
              <a:pathLst>
                <a:path w="9825" h="8615" extrusionOk="0">
                  <a:moveTo>
                    <a:pt x="4906" y="0"/>
                  </a:moveTo>
                  <a:cubicBezTo>
                    <a:pt x="4209" y="0"/>
                    <a:pt x="3502" y="170"/>
                    <a:pt x="2847" y="527"/>
                  </a:cubicBezTo>
                  <a:cubicBezTo>
                    <a:pt x="762" y="1677"/>
                    <a:pt x="1" y="4297"/>
                    <a:pt x="1136" y="6382"/>
                  </a:cubicBezTo>
                  <a:cubicBezTo>
                    <a:pt x="1922" y="7808"/>
                    <a:pt x="3390" y="8615"/>
                    <a:pt x="4906" y="8615"/>
                  </a:cubicBezTo>
                  <a:cubicBezTo>
                    <a:pt x="5607" y="8615"/>
                    <a:pt x="6319" y="8442"/>
                    <a:pt x="6978" y="8079"/>
                  </a:cubicBezTo>
                  <a:cubicBezTo>
                    <a:pt x="9063" y="6943"/>
                    <a:pt x="9824" y="4323"/>
                    <a:pt x="8689" y="2238"/>
                  </a:cubicBezTo>
                  <a:cubicBezTo>
                    <a:pt x="7901" y="808"/>
                    <a:pt x="6427" y="0"/>
                    <a:pt x="4906"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435;p62">
              <a:extLst>
                <a:ext uri="{FF2B5EF4-FFF2-40B4-BE49-F238E27FC236}">
                  <a16:creationId xmlns:a16="http://schemas.microsoft.com/office/drawing/2014/main" id="{B3794D2C-C938-1C4B-9FEF-08125CA19D5F}"/>
                </a:ext>
              </a:extLst>
            </p:cNvPr>
            <p:cNvSpPr/>
            <p:nvPr/>
          </p:nvSpPr>
          <p:spPr>
            <a:xfrm>
              <a:off x="6216559" y="4173707"/>
              <a:ext cx="470068" cy="412177"/>
            </a:xfrm>
            <a:custGeom>
              <a:avLst/>
              <a:gdLst/>
              <a:ahLst/>
              <a:cxnLst/>
              <a:rect l="l" t="t" r="r" b="b"/>
              <a:pathLst>
                <a:path w="9825" h="8615" extrusionOk="0">
                  <a:moveTo>
                    <a:pt x="4906" y="0"/>
                  </a:moveTo>
                  <a:cubicBezTo>
                    <a:pt x="4209" y="0"/>
                    <a:pt x="3502" y="170"/>
                    <a:pt x="2847" y="527"/>
                  </a:cubicBezTo>
                  <a:cubicBezTo>
                    <a:pt x="762" y="1677"/>
                    <a:pt x="1" y="4297"/>
                    <a:pt x="1136" y="6382"/>
                  </a:cubicBezTo>
                  <a:cubicBezTo>
                    <a:pt x="1922" y="7808"/>
                    <a:pt x="3390" y="8615"/>
                    <a:pt x="4906" y="8615"/>
                  </a:cubicBezTo>
                  <a:cubicBezTo>
                    <a:pt x="5607" y="8615"/>
                    <a:pt x="6319" y="8442"/>
                    <a:pt x="6978" y="8079"/>
                  </a:cubicBezTo>
                  <a:cubicBezTo>
                    <a:pt x="9063" y="6943"/>
                    <a:pt x="9824" y="4323"/>
                    <a:pt x="8689" y="2238"/>
                  </a:cubicBezTo>
                  <a:cubicBezTo>
                    <a:pt x="7901" y="808"/>
                    <a:pt x="6427" y="0"/>
                    <a:pt x="4906"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436;p62">
              <a:extLst>
                <a:ext uri="{FF2B5EF4-FFF2-40B4-BE49-F238E27FC236}">
                  <a16:creationId xmlns:a16="http://schemas.microsoft.com/office/drawing/2014/main" id="{5DAB06B3-B286-0B44-8782-3DE774459024}"/>
                </a:ext>
              </a:extLst>
            </p:cNvPr>
            <p:cNvSpPr/>
            <p:nvPr/>
          </p:nvSpPr>
          <p:spPr>
            <a:xfrm>
              <a:off x="6194838" y="4171123"/>
              <a:ext cx="470690" cy="412225"/>
            </a:xfrm>
            <a:custGeom>
              <a:avLst/>
              <a:gdLst/>
              <a:ahLst/>
              <a:cxnLst/>
              <a:rect l="l" t="t" r="r" b="b"/>
              <a:pathLst>
                <a:path w="9838" h="8616" extrusionOk="0">
                  <a:moveTo>
                    <a:pt x="4913" y="1"/>
                  </a:moveTo>
                  <a:cubicBezTo>
                    <a:pt x="4217" y="1"/>
                    <a:pt x="3511" y="171"/>
                    <a:pt x="2861" y="528"/>
                  </a:cubicBezTo>
                  <a:cubicBezTo>
                    <a:pt x="775" y="1677"/>
                    <a:pt x="0" y="4297"/>
                    <a:pt x="1150" y="6382"/>
                  </a:cubicBezTo>
                  <a:cubicBezTo>
                    <a:pt x="1926" y="7808"/>
                    <a:pt x="3397" y="8615"/>
                    <a:pt x="4916" y="8615"/>
                  </a:cubicBezTo>
                  <a:cubicBezTo>
                    <a:pt x="5618" y="8615"/>
                    <a:pt x="6331" y="8443"/>
                    <a:pt x="6990" y="8079"/>
                  </a:cubicBezTo>
                  <a:cubicBezTo>
                    <a:pt x="9075" y="6944"/>
                    <a:pt x="9838" y="4324"/>
                    <a:pt x="8701" y="2239"/>
                  </a:cubicBezTo>
                  <a:cubicBezTo>
                    <a:pt x="7913" y="809"/>
                    <a:pt x="6433" y="1"/>
                    <a:pt x="4913"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437;p62">
              <a:extLst>
                <a:ext uri="{FF2B5EF4-FFF2-40B4-BE49-F238E27FC236}">
                  <a16:creationId xmlns:a16="http://schemas.microsoft.com/office/drawing/2014/main" id="{EBE1683A-1180-1245-8F35-54FB933ACC5D}"/>
                </a:ext>
              </a:extLst>
            </p:cNvPr>
            <p:cNvSpPr/>
            <p:nvPr/>
          </p:nvSpPr>
          <p:spPr>
            <a:xfrm>
              <a:off x="6224262" y="4171362"/>
              <a:ext cx="411890" cy="411890"/>
            </a:xfrm>
            <a:custGeom>
              <a:avLst/>
              <a:gdLst/>
              <a:ahLst/>
              <a:cxnLst/>
              <a:rect l="l" t="t" r="r" b="b"/>
              <a:pathLst>
                <a:path w="8609" h="8609" extrusionOk="0">
                  <a:moveTo>
                    <a:pt x="4050" y="1"/>
                  </a:moveTo>
                  <a:cubicBezTo>
                    <a:pt x="4037" y="1"/>
                    <a:pt x="4010" y="15"/>
                    <a:pt x="3983" y="15"/>
                  </a:cubicBezTo>
                  <a:lnTo>
                    <a:pt x="4010" y="416"/>
                  </a:lnTo>
                  <a:cubicBezTo>
                    <a:pt x="4063" y="402"/>
                    <a:pt x="4130" y="402"/>
                    <a:pt x="4197" y="402"/>
                  </a:cubicBezTo>
                  <a:lnTo>
                    <a:pt x="4183" y="1"/>
                  </a:lnTo>
                  <a:close/>
                  <a:moveTo>
                    <a:pt x="4384" y="1"/>
                  </a:moveTo>
                  <a:lnTo>
                    <a:pt x="4370" y="402"/>
                  </a:lnTo>
                  <a:cubicBezTo>
                    <a:pt x="4438" y="402"/>
                    <a:pt x="4491" y="402"/>
                    <a:pt x="4557" y="416"/>
                  </a:cubicBezTo>
                  <a:lnTo>
                    <a:pt x="4584" y="1"/>
                  </a:lnTo>
                  <a:close/>
                  <a:moveTo>
                    <a:pt x="3782" y="28"/>
                  </a:moveTo>
                  <a:cubicBezTo>
                    <a:pt x="3729" y="42"/>
                    <a:pt x="3689" y="42"/>
                    <a:pt x="3649" y="54"/>
                  </a:cubicBezTo>
                  <a:lnTo>
                    <a:pt x="3582" y="54"/>
                  </a:lnTo>
                  <a:lnTo>
                    <a:pt x="3649" y="455"/>
                  </a:lnTo>
                  <a:cubicBezTo>
                    <a:pt x="3702" y="443"/>
                    <a:pt x="3769" y="443"/>
                    <a:pt x="3823" y="429"/>
                  </a:cubicBezTo>
                  <a:lnTo>
                    <a:pt x="3782" y="28"/>
                  </a:lnTo>
                  <a:close/>
                  <a:moveTo>
                    <a:pt x="4785" y="28"/>
                  </a:moveTo>
                  <a:lnTo>
                    <a:pt x="4732" y="429"/>
                  </a:lnTo>
                  <a:cubicBezTo>
                    <a:pt x="4798" y="429"/>
                    <a:pt x="4865" y="443"/>
                    <a:pt x="4919" y="455"/>
                  </a:cubicBezTo>
                  <a:lnTo>
                    <a:pt x="4985" y="54"/>
                  </a:lnTo>
                  <a:cubicBezTo>
                    <a:pt x="4958" y="54"/>
                    <a:pt x="4946" y="42"/>
                    <a:pt x="4932" y="42"/>
                  </a:cubicBezTo>
                  <a:lnTo>
                    <a:pt x="4892" y="42"/>
                  </a:lnTo>
                  <a:cubicBezTo>
                    <a:pt x="4852" y="28"/>
                    <a:pt x="4825" y="28"/>
                    <a:pt x="4785" y="28"/>
                  </a:cubicBezTo>
                  <a:close/>
                  <a:moveTo>
                    <a:pt x="5186" y="95"/>
                  </a:moveTo>
                  <a:lnTo>
                    <a:pt x="5092" y="482"/>
                  </a:lnTo>
                  <a:cubicBezTo>
                    <a:pt x="5159" y="496"/>
                    <a:pt x="5213" y="509"/>
                    <a:pt x="5279" y="523"/>
                  </a:cubicBezTo>
                  <a:lnTo>
                    <a:pt x="5373" y="135"/>
                  </a:lnTo>
                  <a:cubicBezTo>
                    <a:pt x="5306" y="122"/>
                    <a:pt x="5253" y="108"/>
                    <a:pt x="5186" y="95"/>
                  </a:cubicBezTo>
                  <a:close/>
                  <a:moveTo>
                    <a:pt x="3381" y="95"/>
                  </a:moveTo>
                  <a:cubicBezTo>
                    <a:pt x="3315" y="108"/>
                    <a:pt x="3248" y="135"/>
                    <a:pt x="3181" y="148"/>
                  </a:cubicBezTo>
                  <a:lnTo>
                    <a:pt x="3288" y="536"/>
                  </a:lnTo>
                  <a:cubicBezTo>
                    <a:pt x="3342" y="523"/>
                    <a:pt x="3408" y="509"/>
                    <a:pt x="3461" y="496"/>
                  </a:cubicBezTo>
                  <a:lnTo>
                    <a:pt x="3381" y="95"/>
                  </a:lnTo>
                  <a:close/>
                  <a:moveTo>
                    <a:pt x="5573" y="188"/>
                  </a:moveTo>
                  <a:lnTo>
                    <a:pt x="5454" y="576"/>
                  </a:lnTo>
                  <a:cubicBezTo>
                    <a:pt x="5507" y="589"/>
                    <a:pt x="5573" y="616"/>
                    <a:pt x="5627" y="630"/>
                  </a:cubicBezTo>
                  <a:lnTo>
                    <a:pt x="5760" y="255"/>
                  </a:lnTo>
                  <a:lnTo>
                    <a:pt x="5748" y="242"/>
                  </a:lnTo>
                  <a:lnTo>
                    <a:pt x="5734" y="242"/>
                  </a:lnTo>
                  <a:cubicBezTo>
                    <a:pt x="5680" y="229"/>
                    <a:pt x="5627" y="202"/>
                    <a:pt x="5573" y="188"/>
                  </a:cubicBezTo>
                  <a:close/>
                  <a:moveTo>
                    <a:pt x="2994" y="202"/>
                  </a:moveTo>
                  <a:cubicBezTo>
                    <a:pt x="2967" y="215"/>
                    <a:pt x="2941" y="215"/>
                    <a:pt x="2914" y="229"/>
                  </a:cubicBezTo>
                  <a:lnTo>
                    <a:pt x="2900" y="229"/>
                  </a:lnTo>
                  <a:lnTo>
                    <a:pt x="2900" y="242"/>
                  </a:lnTo>
                  <a:lnTo>
                    <a:pt x="2887" y="242"/>
                  </a:lnTo>
                  <a:cubicBezTo>
                    <a:pt x="2860" y="255"/>
                    <a:pt x="2834" y="255"/>
                    <a:pt x="2793" y="268"/>
                  </a:cubicBezTo>
                  <a:lnTo>
                    <a:pt x="2941" y="643"/>
                  </a:lnTo>
                  <a:cubicBezTo>
                    <a:pt x="2994" y="630"/>
                    <a:pt x="3060" y="603"/>
                    <a:pt x="3114" y="589"/>
                  </a:cubicBezTo>
                  <a:lnTo>
                    <a:pt x="2994" y="202"/>
                  </a:lnTo>
                  <a:close/>
                  <a:moveTo>
                    <a:pt x="5948" y="322"/>
                  </a:moveTo>
                  <a:lnTo>
                    <a:pt x="5801" y="696"/>
                  </a:lnTo>
                  <a:lnTo>
                    <a:pt x="5961" y="776"/>
                  </a:lnTo>
                  <a:lnTo>
                    <a:pt x="6135" y="402"/>
                  </a:lnTo>
                  <a:cubicBezTo>
                    <a:pt x="6108" y="389"/>
                    <a:pt x="6068" y="375"/>
                    <a:pt x="6042" y="362"/>
                  </a:cubicBezTo>
                  <a:lnTo>
                    <a:pt x="6028" y="362"/>
                  </a:lnTo>
                  <a:lnTo>
                    <a:pt x="6028" y="348"/>
                  </a:lnTo>
                  <a:lnTo>
                    <a:pt x="6001" y="348"/>
                  </a:lnTo>
                  <a:lnTo>
                    <a:pt x="5988" y="336"/>
                  </a:lnTo>
                  <a:cubicBezTo>
                    <a:pt x="5974" y="336"/>
                    <a:pt x="5961" y="336"/>
                    <a:pt x="5948" y="322"/>
                  </a:cubicBezTo>
                  <a:close/>
                  <a:moveTo>
                    <a:pt x="2606" y="348"/>
                  </a:moveTo>
                  <a:cubicBezTo>
                    <a:pt x="2593" y="362"/>
                    <a:pt x="2566" y="362"/>
                    <a:pt x="2540" y="375"/>
                  </a:cubicBezTo>
                  <a:lnTo>
                    <a:pt x="2526" y="375"/>
                  </a:lnTo>
                  <a:lnTo>
                    <a:pt x="2526" y="389"/>
                  </a:lnTo>
                  <a:lnTo>
                    <a:pt x="2499" y="389"/>
                  </a:lnTo>
                  <a:lnTo>
                    <a:pt x="2499" y="402"/>
                  </a:lnTo>
                  <a:lnTo>
                    <a:pt x="2472" y="402"/>
                  </a:lnTo>
                  <a:cubicBezTo>
                    <a:pt x="2459" y="416"/>
                    <a:pt x="2446" y="429"/>
                    <a:pt x="2433" y="429"/>
                  </a:cubicBezTo>
                  <a:lnTo>
                    <a:pt x="2606" y="790"/>
                  </a:lnTo>
                  <a:cubicBezTo>
                    <a:pt x="2659" y="763"/>
                    <a:pt x="2713" y="737"/>
                    <a:pt x="2766" y="723"/>
                  </a:cubicBezTo>
                  <a:lnTo>
                    <a:pt x="2606" y="348"/>
                  </a:lnTo>
                  <a:close/>
                  <a:moveTo>
                    <a:pt x="6322" y="496"/>
                  </a:moveTo>
                  <a:lnTo>
                    <a:pt x="6135" y="856"/>
                  </a:lnTo>
                  <a:cubicBezTo>
                    <a:pt x="6188" y="883"/>
                    <a:pt x="6242" y="910"/>
                    <a:pt x="6282" y="937"/>
                  </a:cubicBezTo>
                  <a:lnTo>
                    <a:pt x="6496" y="589"/>
                  </a:lnTo>
                  <a:cubicBezTo>
                    <a:pt x="6469" y="589"/>
                    <a:pt x="6455" y="576"/>
                    <a:pt x="6443" y="562"/>
                  </a:cubicBezTo>
                  <a:lnTo>
                    <a:pt x="6429" y="562"/>
                  </a:lnTo>
                  <a:lnTo>
                    <a:pt x="6429" y="549"/>
                  </a:lnTo>
                  <a:lnTo>
                    <a:pt x="6402" y="549"/>
                  </a:lnTo>
                  <a:lnTo>
                    <a:pt x="6402" y="536"/>
                  </a:lnTo>
                  <a:lnTo>
                    <a:pt x="6375" y="536"/>
                  </a:lnTo>
                  <a:lnTo>
                    <a:pt x="6375" y="523"/>
                  </a:lnTo>
                  <a:cubicBezTo>
                    <a:pt x="6349" y="509"/>
                    <a:pt x="6336" y="509"/>
                    <a:pt x="6322" y="496"/>
                  </a:cubicBezTo>
                  <a:close/>
                  <a:moveTo>
                    <a:pt x="2246" y="523"/>
                  </a:moveTo>
                  <a:lnTo>
                    <a:pt x="2232" y="536"/>
                  </a:lnTo>
                  <a:lnTo>
                    <a:pt x="2219" y="536"/>
                  </a:lnTo>
                  <a:lnTo>
                    <a:pt x="2219" y="549"/>
                  </a:lnTo>
                  <a:lnTo>
                    <a:pt x="2192" y="549"/>
                  </a:lnTo>
                  <a:lnTo>
                    <a:pt x="2192" y="562"/>
                  </a:lnTo>
                  <a:lnTo>
                    <a:pt x="2165" y="562"/>
                  </a:lnTo>
                  <a:lnTo>
                    <a:pt x="2165" y="576"/>
                  </a:lnTo>
                  <a:lnTo>
                    <a:pt x="2139" y="576"/>
                  </a:lnTo>
                  <a:lnTo>
                    <a:pt x="2139" y="589"/>
                  </a:lnTo>
                  <a:lnTo>
                    <a:pt x="2125" y="589"/>
                  </a:lnTo>
                  <a:cubicBezTo>
                    <a:pt x="2098" y="603"/>
                    <a:pt x="2085" y="616"/>
                    <a:pt x="2058" y="630"/>
                  </a:cubicBezTo>
                  <a:lnTo>
                    <a:pt x="2272" y="977"/>
                  </a:lnTo>
                  <a:cubicBezTo>
                    <a:pt x="2326" y="937"/>
                    <a:pt x="2379" y="910"/>
                    <a:pt x="2433" y="883"/>
                  </a:cubicBezTo>
                  <a:lnTo>
                    <a:pt x="2446" y="883"/>
                  </a:lnTo>
                  <a:lnTo>
                    <a:pt x="2246" y="523"/>
                  </a:lnTo>
                  <a:lnTo>
                    <a:pt x="2246" y="523"/>
                  </a:lnTo>
                  <a:close/>
                  <a:moveTo>
                    <a:pt x="6669" y="696"/>
                  </a:moveTo>
                  <a:lnTo>
                    <a:pt x="6443" y="1044"/>
                  </a:lnTo>
                  <a:cubicBezTo>
                    <a:pt x="6496" y="1070"/>
                    <a:pt x="6550" y="1111"/>
                    <a:pt x="6589" y="1138"/>
                  </a:cubicBezTo>
                  <a:lnTo>
                    <a:pt x="6830" y="817"/>
                  </a:lnTo>
                  <a:cubicBezTo>
                    <a:pt x="6817" y="803"/>
                    <a:pt x="6817" y="803"/>
                    <a:pt x="6803" y="803"/>
                  </a:cubicBezTo>
                  <a:lnTo>
                    <a:pt x="6803" y="790"/>
                  </a:lnTo>
                  <a:cubicBezTo>
                    <a:pt x="6763" y="763"/>
                    <a:pt x="6710" y="737"/>
                    <a:pt x="6669" y="710"/>
                  </a:cubicBezTo>
                  <a:lnTo>
                    <a:pt x="6669" y="696"/>
                  </a:lnTo>
                  <a:close/>
                  <a:moveTo>
                    <a:pt x="1898" y="737"/>
                  </a:moveTo>
                  <a:cubicBezTo>
                    <a:pt x="1845" y="776"/>
                    <a:pt x="1804" y="803"/>
                    <a:pt x="1750" y="830"/>
                  </a:cubicBezTo>
                  <a:lnTo>
                    <a:pt x="1750" y="844"/>
                  </a:lnTo>
                  <a:lnTo>
                    <a:pt x="1738" y="844"/>
                  </a:lnTo>
                  <a:cubicBezTo>
                    <a:pt x="1738" y="844"/>
                    <a:pt x="1738" y="856"/>
                    <a:pt x="1724" y="856"/>
                  </a:cubicBezTo>
                  <a:lnTo>
                    <a:pt x="1964" y="1177"/>
                  </a:lnTo>
                  <a:cubicBezTo>
                    <a:pt x="2018" y="1138"/>
                    <a:pt x="2071" y="1111"/>
                    <a:pt x="2125" y="1070"/>
                  </a:cubicBezTo>
                  <a:lnTo>
                    <a:pt x="1898" y="737"/>
                  </a:lnTo>
                  <a:close/>
                  <a:moveTo>
                    <a:pt x="6990" y="937"/>
                  </a:moveTo>
                  <a:lnTo>
                    <a:pt x="6737" y="1257"/>
                  </a:lnTo>
                  <a:cubicBezTo>
                    <a:pt x="6790" y="1284"/>
                    <a:pt x="6830" y="1325"/>
                    <a:pt x="6883" y="1364"/>
                  </a:cubicBezTo>
                  <a:lnTo>
                    <a:pt x="7151" y="1070"/>
                  </a:lnTo>
                  <a:cubicBezTo>
                    <a:pt x="7138" y="1057"/>
                    <a:pt x="7124" y="1057"/>
                    <a:pt x="7124" y="1044"/>
                  </a:cubicBezTo>
                  <a:lnTo>
                    <a:pt x="7111" y="1044"/>
                  </a:lnTo>
                  <a:lnTo>
                    <a:pt x="7111" y="1031"/>
                  </a:lnTo>
                  <a:lnTo>
                    <a:pt x="7097" y="1031"/>
                  </a:lnTo>
                  <a:lnTo>
                    <a:pt x="7097" y="1017"/>
                  </a:lnTo>
                  <a:lnTo>
                    <a:pt x="7084" y="1017"/>
                  </a:lnTo>
                  <a:cubicBezTo>
                    <a:pt x="7058" y="990"/>
                    <a:pt x="7031" y="963"/>
                    <a:pt x="6990" y="937"/>
                  </a:cubicBezTo>
                  <a:close/>
                  <a:moveTo>
                    <a:pt x="1577" y="977"/>
                  </a:moveTo>
                  <a:cubicBezTo>
                    <a:pt x="1563" y="990"/>
                    <a:pt x="1563" y="990"/>
                    <a:pt x="1551" y="990"/>
                  </a:cubicBezTo>
                  <a:lnTo>
                    <a:pt x="1551" y="1004"/>
                  </a:lnTo>
                  <a:lnTo>
                    <a:pt x="1537" y="1004"/>
                  </a:lnTo>
                  <a:cubicBezTo>
                    <a:pt x="1497" y="1044"/>
                    <a:pt x="1456" y="1070"/>
                    <a:pt x="1417" y="1111"/>
                  </a:cubicBezTo>
                  <a:lnTo>
                    <a:pt x="1684" y="1405"/>
                  </a:lnTo>
                  <a:cubicBezTo>
                    <a:pt x="1738" y="1364"/>
                    <a:pt x="1777" y="1325"/>
                    <a:pt x="1831" y="1298"/>
                  </a:cubicBezTo>
                  <a:lnTo>
                    <a:pt x="1577" y="977"/>
                  </a:lnTo>
                  <a:close/>
                  <a:moveTo>
                    <a:pt x="7298" y="1204"/>
                  </a:moveTo>
                  <a:lnTo>
                    <a:pt x="7017" y="1498"/>
                  </a:lnTo>
                  <a:lnTo>
                    <a:pt x="7138" y="1619"/>
                  </a:lnTo>
                  <a:lnTo>
                    <a:pt x="7432" y="1351"/>
                  </a:lnTo>
                  <a:cubicBezTo>
                    <a:pt x="7418" y="1325"/>
                    <a:pt x="7405" y="1311"/>
                    <a:pt x="7391" y="1298"/>
                  </a:cubicBezTo>
                  <a:lnTo>
                    <a:pt x="7378" y="1284"/>
                  </a:lnTo>
                  <a:lnTo>
                    <a:pt x="7364" y="1284"/>
                  </a:lnTo>
                  <a:lnTo>
                    <a:pt x="7364" y="1271"/>
                  </a:lnTo>
                  <a:lnTo>
                    <a:pt x="7352" y="1271"/>
                  </a:lnTo>
                  <a:lnTo>
                    <a:pt x="7352" y="1257"/>
                  </a:lnTo>
                  <a:lnTo>
                    <a:pt x="7338" y="1245"/>
                  </a:lnTo>
                  <a:lnTo>
                    <a:pt x="7325" y="1245"/>
                  </a:lnTo>
                  <a:lnTo>
                    <a:pt x="7325" y="1231"/>
                  </a:lnTo>
                  <a:lnTo>
                    <a:pt x="7298" y="1204"/>
                  </a:lnTo>
                  <a:close/>
                  <a:moveTo>
                    <a:pt x="1269" y="1245"/>
                  </a:moveTo>
                  <a:cubicBezTo>
                    <a:pt x="1243" y="1284"/>
                    <a:pt x="1216" y="1311"/>
                    <a:pt x="1189" y="1338"/>
                  </a:cubicBezTo>
                  <a:lnTo>
                    <a:pt x="1176" y="1338"/>
                  </a:lnTo>
                  <a:cubicBezTo>
                    <a:pt x="1162" y="1364"/>
                    <a:pt x="1150" y="1378"/>
                    <a:pt x="1136" y="1391"/>
                  </a:cubicBezTo>
                  <a:lnTo>
                    <a:pt x="1430" y="1672"/>
                  </a:lnTo>
                  <a:cubicBezTo>
                    <a:pt x="1470" y="1619"/>
                    <a:pt x="1510" y="1578"/>
                    <a:pt x="1551" y="1539"/>
                  </a:cubicBezTo>
                  <a:lnTo>
                    <a:pt x="1269" y="1245"/>
                  </a:lnTo>
                  <a:close/>
                  <a:moveTo>
                    <a:pt x="7565" y="1498"/>
                  </a:moveTo>
                  <a:lnTo>
                    <a:pt x="7271" y="1752"/>
                  </a:lnTo>
                  <a:cubicBezTo>
                    <a:pt x="7311" y="1806"/>
                    <a:pt x="7338" y="1846"/>
                    <a:pt x="7378" y="1899"/>
                  </a:cubicBezTo>
                  <a:lnTo>
                    <a:pt x="7699" y="1658"/>
                  </a:lnTo>
                  <a:lnTo>
                    <a:pt x="7699" y="1646"/>
                  </a:lnTo>
                  <a:lnTo>
                    <a:pt x="7685" y="1646"/>
                  </a:lnTo>
                  <a:lnTo>
                    <a:pt x="7685" y="1632"/>
                  </a:lnTo>
                  <a:cubicBezTo>
                    <a:pt x="7646" y="1592"/>
                    <a:pt x="7605" y="1539"/>
                    <a:pt x="7565" y="1498"/>
                  </a:cubicBezTo>
                  <a:close/>
                  <a:moveTo>
                    <a:pt x="1002" y="1551"/>
                  </a:moveTo>
                  <a:cubicBezTo>
                    <a:pt x="962" y="1605"/>
                    <a:pt x="909" y="1646"/>
                    <a:pt x="868" y="1699"/>
                  </a:cubicBezTo>
                  <a:lnTo>
                    <a:pt x="1189" y="1952"/>
                  </a:lnTo>
                  <a:cubicBezTo>
                    <a:pt x="1230" y="1899"/>
                    <a:pt x="1269" y="1846"/>
                    <a:pt x="1310" y="1806"/>
                  </a:cubicBezTo>
                  <a:lnTo>
                    <a:pt x="1002" y="1551"/>
                  </a:lnTo>
                  <a:close/>
                  <a:moveTo>
                    <a:pt x="7819" y="1819"/>
                  </a:moveTo>
                  <a:lnTo>
                    <a:pt x="7485" y="2047"/>
                  </a:lnTo>
                  <a:cubicBezTo>
                    <a:pt x="7525" y="2100"/>
                    <a:pt x="7565" y="2153"/>
                    <a:pt x="7592" y="2193"/>
                  </a:cubicBezTo>
                  <a:lnTo>
                    <a:pt x="7926" y="1979"/>
                  </a:lnTo>
                  <a:lnTo>
                    <a:pt x="7926" y="1966"/>
                  </a:lnTo>
                  <a:cubicBezTo>
                    <a:pt x="7886" y="1913"/>
                    <a:pt x="7859" y="1872"/>
                    <a:pt x="7819" y="1819"/>
                  </a:cubicBezTo>
                  <a:close/>
                  <a:moveTo>
                    <a:pt x="749" y="1872"/>
                  </a:moveTo>
                  <a:lnTo>
                    <a:pt x="749" y="1886"/>
                  </a:lnTo>
                  <a:cubicBezTo>
                    <a:pt x="735" y="1913"/>
                    <a:pt x="708" y="1940"/>
                    <a:pt x="695" y="1966"/>
                  </a:cubicBezTo>
                  <a:lnTo>
                    <a:pt x="681" y="1979"/>
                  </a:lnTo>
                  <a:lnTo>
                    <a:pt x="681" y="1993"/>
                  </a:lnTo>
                  <a:lnTo>
                    <a:pt x="668" y="1993"/>
                  </a:lnTo>
                  <a:lnTo>
                    <a:pt x="668" y="2006"/>
                  </a:lnTo>
                  <a:lnTo>
                    <a:pt x="668" y="2020"/>
                  </a:lnTo>
                  <a:lnTo>
                    <a:pt x="654" y="2020"/>
                  </a:lnTo>
                  <a:lnTo>
                    <a:pt x="654" y="2033"/>
                  </a:lnTo>
                  <a:lnTo>
                    <a:pt x="642" y="2033"/>
                  </a:lnTo>
                  <a:lnTo>
                    <a:pt x="989" y="2246"/>
                  </a:lnTo>
                  <a:cubicBezTo>
                    <a:pt x="1016" y="2193"/>
                    <a:pt x="1055" y="2153"/>
                    <a:pt x="1082" y="2100"/>
                  </a:cubicBezTo>
                  <a:lnTo>
                    <a:pt x="761" y="1872"/>
                  </a:lnTo>
                  <a:close/>
                  <a:moveTo>
                    <a:pt x="8033" y="2153"/>
                  </a:moveTo>
                  <a:lnTo>
                    <a:pt x="7685" y="2353"/>
                  </a:lnTo>
                  <a:lnTo>
                    <a:pt x="7726" y="2434"/>
                  </a:lnTo>
                  <a:cubicBezTo>
                    <a:pt x="7739" y="2460"/>
                    <a:pt x="7765" y="2487"/>
                    <a:pt x="7779" y="2514"/>
                  </a:cubicBezTo>
                  <a:lnTo>
                    <a:pt x="8140" y="2327"/>
                  </a:lnTo>
                  <a:lnTo>
                    <a:pt x="8127" y="2327"/>
                  </a:lnTo>
                  <a:lnTo>
                    <a:pt x="8127" y="2314"/>
                  </a:lnTo>
                  <a:cubicBezTo>
                    <a:pt x="8113" y="2300"/>
                    <a:pt x="8100" y="2273"/>
                    <a:pt x="8086" y="2260"/>
                  </a:cubicBezTo>
                  <a:lnTo>
                    <a:pt x="8086" y="2246"/>
                  </a:lnTo>
                  <a:lnTo>
                    <a:pt x="8086" y="2234"/>
                  </a:lnTo>
                  <a:lnTo>
                    <a:pt x="8073" y="2234"/>
                  </a:lnTo>
                  <a:lnTo>
                    <a:pt x="8073" y="2220"/>
                  </a:lnTo>
                  <a:lnTo>
                    <a:pt x="8073" y="2207"/>
                  </a:lnTo>
                  <a:lnTo>
                    <a:pt x="8059" y="2207"/>
                  </a:lnTo>
                  <a:lnTo>
                    <a:pt x="8059" y="2193"/>
                  </a:lnTo>
                  <a:lnTo>
                    <a:pt x="8059" y="2180"/>
                  </a:lnTo>
                  <a:lnTo>
                    <a:pt x="8047" y="2180"/>
                  </a:lnTo>
                  <a:lnTo>
                    <a:pt x="8047" y="2166"/>
                  </a:lnTo>
                  <a:lnTo>
                    <a:pt x="8033" y="2153"/>
                  </a:lnTo>
                  <a:close/>
                  <a:moveTo>
                    <a:pt x="548" y="2207"/>
                  </a:moveTo>
                  <a:cubicBezTo>
                    <a:pt x="535" y="2246"/>
                    <a:pt x="508" y="2273"/>
                    <a:pt x="494" y="2300"/>
                  </a:cubicBezTo>
                  <a:lnTo>
                    <a:pt x="494" y="2314"/>
                  </a:lnTo>
                  <a:lnTo>
                    <a:pt x="454" y="2394"/>
                  </a:lnTo>
                  <a:lnTo>
                    <a:pt x="815" y="2567"/>
                  </a:lnTo>
                  <a:lnTo>
                    <a:pt x="895" y="2407"/>
                  </a:lnTo>
                  <a:lnTo>
                    <a:pt x="548" y="2207"/>
                  </a:lnTo>
                  <a:close/>
                  <a:moveTo>
                    <a:pt x="8220" y="2514"/>
                  </a:moveTo>
                  <a:lnTo>
                    <a:pt x="7859" y="2674"/>
                  </a:lnTo>
                  <a:cubicBezTo>
                    <a:pt x="7886" y="2742"/>
                    <a:pt x="7899" y="2795"/>
                    <a:pt x="7926" y="2849"/>
                  </a:cubicBezTo>
                  <a:lnTo>
                    <a:pt x="8300" y="2701"/>
                  </a:lnTo>
                  <a:cubicBezTo>
                    <a:pt x="8287" y="2661"/>
                    <a:pt x="8273" y="2621"/>
                    <a:pt x="8247" y="2581"/>
                  </a:cubicBezTo>
                  <a:cubicBezTo>
                    <a:pt x="8247" y="2554"/>
                    <a:pt x="8234" y="2541"/>
                    <a:pt x="8220" y="2514"/>
                  </a:cubicBezTo>
                  <a:close/>
                  <a:moveTo>
                    <a:pt x="360" y="2567"/>
                  </a:moveTo>
                  <a:lnTo>
                    <a:pt x="360" y="2581"/>
                  </a:lnTo>
                  <a:lnTo>
                    <a:pt x="360" y="2594"/>
                  </a:lnTo>
                  <a:lnTo>
                    <a:pt x="348" y="2608"/>
                  </a:lnTo>
                  <a:lnTo>
                    <a:pt x="348" y="2621"/>
                  </a:lnTo>
                  <a:lnTo>
                    <a:pt x="348" y="2635"/>
                  </a:lnTo>
                  <a:lnTo>
                    <a:pt x="334" y="2635"/>
                  </a:lnTo>
                  <a:lnTo>
                    <a:pt x="334" y="2647"/>
                  </a:lnTo>
                  <a:cubicBezTo>
                    <a:pt x="321" y="2688"/>
                    <a:pt x="307" y="2728"/>
                    <a:pt x="294" y="2754"/>
                  </a:cubicBezTo>
                  <a:lnTo>
                    <a:pt x="668" y="2902"/>
                  </a:lnTo>
                  <a:cubicBezTo>
                    <a:pt x="681" y="2849"/>
                    <a:pt x="708" y="2795"/>
                    <a:pt x="735" y="2742"/>
                  </a:cubicBezTo>
                  <a:lnTo>
                    <a:pt x="360" y="2567"/>
                  </a:lnTo>
                  <a:close/>
                  <a:moveTo>
                    <a:pt x="8367" y="2888"/>
                  </a:moveTo>
                  <a:lnTo>
                    <a:pt x="7993" y="3022"/>
                  </a:lnTo>
                  <a:cubicBezTo>
                    <a:pt x="8006" y="3075"/>
                    <a:pt x="8033" y="3129"/>
                    <a:pt x="8047" y="3196"/>
                  </a:cubicBezTo>
                  <a:lnTo>
                    <a:pt x="8434" y="3075"/>
                  </a:lnTo>
                  <a:cubicBezTo>
                    <a:pt x="8434" y="3062"/>
                    <a:pt x="8434" y="3062"/>
                    <a:pt x="8421" y="3048"/>
                  </a:cubicBezTo>
                  <a:cubicBezTo>
                    <a:pt x="8407" y="2995"/>
                    <a:pt x="8394" y="2942"/>
                    <a:pt x="8367" y="2888"/>
                  </a:cubicBezTo>
                  <a:close/>
                  <a:moveTo>
                    <a:pt x="227" y="2955"/>
                  </a:moveTo>
                  <a:cubicBezTo>
                    <a:pt x="214" y="2955"/>
                    <a:pt x="214" y="2968"/>
                    <a:pt x="214" y="2982"/>
                  </a:cubicBezTo>
                  <a:lnTo>
                    <a:pt x="214" y="2995"/>
                  </a:lnTo>
                  <a:lnTo>
                    <a:pt x="200" y="2995"/>
                  </a:lnTo>
                  <a:cubicBezTo>
                    <a:pt x="200" y="3036"/>
                    <a:pt x="187" y="3075"/>
                    <a:pt x="173" y="3116"/>
                  </a:cubicBezTo>
                  <a:lnTo>
                    <a:pt x="173" y="3129"/>
                  </a:lnTo>
                  <a:lnTo>
                    <a:pt x="160" y="3129"/>
                  </a:lnTo>
                  <a:lnTo>
                    <a:pt x="160" y="3143"/>
                  </a:lnTo>
                  <a:lnTo>
                    <a:pt x="548" y="3250"/>
                  </a:lnTo>
                  <a:cubicBezTo>
                    <a:pt x="561" y="3196"/>
                    <a:pt x="588" y="3129"/>
                    <a:pt x="601" y="3075"/>
                  </a:cubicBezTo>
                  <a:lnTo>
                    <a:pt x="227" y="2955"/>
                  </a:lnTo>
                  <a:close/>
                  <a:moveTo>
                    <a:pt x="8487" y="3276"/>
                  </a:moveTo>
                  <a:lnTo>
                    <a:pt x="8100" y="3369"/>
                  </a:lnTo>
                  <a:cubicBezTo>
                    <a:pt x="8113" y="3423"/>
                    <a:pt x="8127" y="3490"/>
                    <a:pt x="8140" y="3544"/>
                  </a:cubicBezTo>
                  <a:lnTo>
                    <a:pt x="8528" y="3476"/>
                  </a:lnTo>
                  <a:lnTo>
                    <a:pt x="8487" y="3276"/>
                  </a:lnTo>
                  <a:close/>
                  <a:moveTo>
                    <a:pt x="107" y="3343"/>
                  </a:moveTo>
                  <a:cubicBezTo>
                    <a:pt x="107" y="3356"/>
                    <a:pt x="107" y="3383"/>
                    <a:pt x="93" y="3396"/>
                  </a:cubicBezTo>
                  <a:lnTo>
                    <a:pt x="93" y="3410"/>
                  </a:lnTo>
                  <a:lnTo>
                    <a:pt x="93" y="3423"/>
                  </a:lnTo>
                  <a:lnTo>
                    <a:pt x="93" y="3437"/>
                  </a:lnTo>
                  <a:lnTo>
                    <a:pt x="93" y="3449"/>
                  </a:lnTo>
                  <a:lnTo>
                    <a:pt x="93" y="3463"/>
                  </a:lnTo>
                  <a:lnTo>
                    <a:pt x="80" y="3463"/>
                  </a:lnTo>
                  <a:lnTo>
                    <a:pt x="80" y="3476"/>
                  </a:lnTo>
                  <a:lnTo>
                    <a:pt x="80" y="3490"/>
                  </a:lnTo>
                  <a:lnTo>
                    <a:pt x="80" y="3503"/>
                  </a:lnTo>
                  <a:cubicBezTo>
                    <a:pt x="80" y="3517"/>
                    <a:pt x="80" y="3530"/>
                    <a:pt x="66" y="3544"/>
                  </a:cubicBezTo>
                  <a:lnTo>
                    <a:pt x="467" y="3610"/>
                  </a:lnTo>
                  <a:cubicBezTo>
                    <a:pt x="481" y="3544"/>
                    <a:pt x="494" y="3490"/>
                    <a:pt x="508" y="3423"/>
                  </a:cubicBezTo>
                  <a:lnTo>
                    <a:pt x="107" y="3343"/>
                  </a:lnTo>
                  <a:close/>
                  <a:moveTo>
                    <a:pt x="8567" y="3663"/>
                  </a:moveTo>
                  <a:lnTo>
                    <a:pt x="8166" y="3731"/>
                  </a:lnTo>
                  <a:cubicBezTo>
                    <a:pt x="8180" y="3784"/>
                    <a:pt x="8180" y="3850"/>
                    <a:pt x="8193" y="3904"/>
                  </a:cubicBezTo>
                  <a:lnTo>
                    <a:pt x="8594" y="3864"/>
                  </a:lnTo>
                  <a:cubicBezTo>
                    <a:pt x="8581" y="3838"/>
                    <a:pt x="8581" y="3797"/>
                    <a:pt x="8581" y="3770"/>
                  </a:cubicBezTo>
                  <a:lnTo>
                    <a:pt x="8581" y="3757"/>
                  </a:lnTo>
                  <a:cubicBezTo>
                    <a:pt x="8567" y="3731"/>
                    <a:pt x="8567" y="3690"/>
                    <a:pt x="8567" y="3663"/>
                  </a:cubicBezTo>
                  <a:close/>
                  <a:moveTo>
                    <a:pt x="40" y="3731"/>
                  </a:moveTo>
                  <a:cubicBezTo>
                    <a:pt x="27" y="3797"/>
                    <a:pt x="27" y="3864"/>
                    <a:pt x="13" y="3931"/>
                  </a:cubicBezTo>
                  <a:lnTo>
                    <a:pt x="428" y="3971"/>
                  </a:lnTo>
                  <a:cubicBezTo>
                    <a:pt x="428" y="3918"/>
                    <a:pt x="428" y="3850"/>
                    <a:pt x="441" y="3784"/>
                  </a:cubicBezTo>
                  <a:lnTo>
                    <a:pt x="40" y="3731"/>
                  </a:lnTo>
                  <a:close/>
                  <a:moveTo>
                    <a:pt x="8608" y="4064"/>
                  </a:moveTo>
                  <a:lnTo>
                    <a:pt x="8207" y="4091"/>
                  </a:lnTo>
                  <a:lnTo>
                    <a:pt x="8207" y="4278"/>
                  </a:lnTo>
                  <a:lnTo>
                    <a:pt x="8608" y="4278"/>
                  </a:lnTo>
                  <a:lnTo>
                    <a:pt x="8608" y="4158"/>
                  </a:lnTo>
                  <a:lnTo>
                    <a:pt x="8608" y="4145"/>
                  </a:lnTo>
                  <a:lnTo>
                    <a:pt x="8608" y="4064"/>
                  </a:lnTo>
                  <a:close/>
                  <a:moveTo>
                    <a:pt x="0" y="4132"/>
                  </a:moveTo>
                  <a:lnTo>
                    <a:pt x="0" y="4145"/>
                  </a:lnTo>
                  <a:lnTo>
                    <a:pt x="0" y="4158"/>
                  </a:lnTo>
                  <a:lnTo>
                    <a:pt x="0" y="4171"/>
                  </a:lnTo>
                  <a:lnTo>
                    <a:pt x="0" y="4185"/>
                  </a:lnTo>
                  <a:lnTo>
                    <a:pt x="0" y="4198"/>
                  </a:lnTo>
                  <a:lnTo>
                    <a:pt x="0" y="4212"/>
                  </a:lnTo>
                  <a:lnTo>
                    <a:pt x="0" y="4225"/>
                  </a:lnTo>
                  <a:lnTo>
                    <a:pt x="0" y="4346"/>
                  </a:lnTo>
                  <a:lnTo>
                    <a:pt x="401" y="4332"/>
                  </a:lnTo>
                  <a:cubicBezTo>
                    <a:pt x="401" y="4278"/>
                    <a:pt x="401" y="4212"/>
                    <a:pt x="414" y="4158"/>
                  </a:cubicBezTo>
                  <a:lnTo>
                    <a:pt x="0" y="4132"/>
                  </a:lnTo>
                  <a:close/>
                  <a:moveTo>
                    <a:pt x="8207" y="4452"/>
                  </a:moveTo>
                  <a:cubicBezTo>
                    <a:pt x="8207" y="4519"/>
                    <a:pt x="8193" y="4586"/>
                    <a:pt x="8193" y="4640"/>
                  </a:cubicBezTo>
                  <a:lnTo>
                    <a:pt x="8594" y="4679"/>
                  </a:lnTo>
                  <a:cubicBezTo>
                    <a:pt x="8608" y="4613"/>
                    <a:pt x="8608" y="4546"/>
                    <a:pt x="8608" y="4479"/>
                  </a:cubicBezTo>
                  <a:lnTo>
                    <a:pt x="8207" y="4452"/>
                  </a:lnTo>
                  <a:close/>
                  <a:moveTo>
                    <a:pt x="414" y="4519"/>
                  </a:moveTo>
                  <a:lnTo>
                    <a:pt x="13" y="4546"/>
                  </a:lnTo>
                  <a:lnTo>
                    <a:pt x="13" y="4652"/>
                  </a:lnTo>
                  <a:lnTo>
                    <a:pt x="13" y="4666"/>
                  </a:lnTo>
                  <a:cubicBezTo>
                    <a:pt x="27" y="4693"/>
                    <a:pt x="27" y="4720"/>
                    <a:pt x="27" y="4747"/>
                  </a:cubicBezTo>
                  <a:lnTo>
                    <a:pt x="428" y="4706"/>
                  </a:lnTo>
                  <a:cubicBezTo>
                    <a:pt x="414" y="4640"/>
                    <a:pt x="414" y="4586"/>
                    <a:pt x="414" y="4519"/>
                  </a:cubicBezTo>
                  <a:close/>
                  <a:moveTo>
                    <a:pt x="8180" y="4827"/>
                  </a:moveTo>
                  <a:cubicBezTo>
                    <a:pt x="8166" y="4880"/>
                    <a:pt x="8154" y="4947"/>
                    <a:pt x="8140" y="5000"/>
                  </a:cubicBezTo>
                  <a:lnTo>
                    <a:pt x="8541" y="5080"/>
                  </a:lnTo>
                  <a:lnTo>
                    <a:pt x="8541" y="5053"/>
                  </a:lnTo>
                  <a:lnTo>
                    <a:pt x="8541" y="5041"/>
                  </a:lnTo>
                  <a:lnTo>
                    <a:pt x="8555" y="5041"/>
                  </a:lnTo>
                  <a:lnTo>
                    <a:pt x="8555" y="5027"/>
                  </a:lnTo>
                  <a:lnTo>
                    <a:pt x="8555" y="5014"/>
                  </a:lnTo>
                  <a:lnTo>
                    <a:pt x="8555" y="5000"/>
                  </a:lnTo>
                  <a:lnTo>
                    <a:pt x="8555" y="4987"/>
                  </a:lnTo>
                  <a:lnTo>
                    <a:pt x="8555" y="4973"/>
                  </a:lnTo>
                  <a:lnTo>
                    <a:pt x="8555" y="4960"/>
                  </a:lnTo>
                  <a:lnTo>
                    <a:pt x="8567" y="4960"/>
                  </a:lnTo>
                  <a:lnTo>
                    <a:pt x="8567" y="4880"/>
                  </a:lnTo>
                  <a:lnTo>
                    <a:pt x="8180" y="4827"/>
                  </a:lnTo>
                  <a:close/>
                  <a:moveTo>
                    <a:pt x="454" y="4880"/>
                  </a:moveTo>
                  <a:lnTo>
                    <a:pt x="53" y="4947"/>
                  </a:lnTo>
                  <a:cubicBezTo>
                    <a:pt x="53" y="4960"/>
                    <a:pt x="53" y="4987"/>
                    <a:pt x="66" y="5014"/>
                  </a:cubicBezTo>
                  <a:lnTo>
                    <a:pt x="66" y="5027"/>
                  </a:lnTo>
                  <a:cubicBezTo>
                    <a:pt x="66" y="5067"/>
                    <a:pt x="80" y="5107"/>
                    <a:pt x="80" y="5148"/>
                  </a:cubicBezTo>
                  <a:lnTo>
                    <a:pt x="481" y="5067"/>
                  </a:lnTo>
                  <a:cubicBezTo>
                    <a:pt x="467" y="5000"/>
                    <a:pt x="454" y="4947"/>
                    <a:pt x="454" y="4880"/>
                  </a:cubicBezTo>
                  <a:close/>
                  <a:moveTo>
                    <a:pt x="8113" y="5187"/>
                  </a:moveTo>
                  <a:cubicBezTo>
                    <a:pt x="8100" y="5241"/>
                    <a:pt x="8073" y="5294"/>
                    <a:pt x="8059" y="5361"/>
                  </a:cubicBezTo>
                  <a:lnTo>
                    <a:pt x="8448" y="5468"/>
                  </a:lnTo>
                  <a:lnTo>
                    <a:pt x="8448" y="5454"/>
                  </a:lnTo>
                  <a:lnTo>
                    <a:pt x="8460" y="5454"/>
                  </a:lnTo>
                  <a:lnTo>
                    <a:pt x="8460" y="5442"/>
                  </a:lnTo>
                  <a:cubicBezTo>
                    <a:pt x="8460" y="5415"/>
                    <a:pt x="8474" y="5388"/>
                    <a:pt x="8487" y="5348"/>
                  </a:cubicBezTo>
                  <a:lnTo>
                    <a:pt x="8487" y="5335"/>
                  </a:lnTo>
                  <a:lnTo>
                    <a:pt x="8487" y="5321"/>
                  </a:lnTo>
                  <a:lnTo>
                    <a:pt x="8487" y="5308"/>
                  </a:lnTo>
                  <a:lnTo>
                    <a:pt x="8501" y="5294"/>
                  </a:lnTo>
                  <a:lnTo>
                    <a:pt x="8501" y="5281"/>
                  </a:lnTo>
                  <a:lnTo>
                    <a:pt x="8501" y="5267"/>
                  </a:lnTo>
                  <a:lnTo>
                    <a:pt x="8113" y="5187"/>
                  </a:lnTo>
                  <a:close/>
                  <a:moveTo>
                    <a:pt x="521" y="5241"/>
                  </a:moveTo>
                  <a:lnTo>
                    <a:pt x="134" y="5335"/>
                  </a:lnTo>
                  <a:cubicBezTo>
                    <a:pt x="134" y="5361"/>
                    <a:pt x="134" y="5374"/>
                    <a:pt x="147" y="5388"/>
                  </a:cubicBezTo>
                  <a:lnTo>
                    <a:pt x="147" y="5401"/>
                  </a:lnTo>
                  <a:cubicBezTo>
                    <a:pt x="160" y="5442"/>
                    <a:pt x="173" y="5481"/>
                    <a:pt x="187" y="5535"/>
                  </a:cubicBezTo>
                  <a:lnTo>
                    <a:pt x="574" y="5415"/>
                  </a:lnTo>
                  <a:cubicBezTo>
                    <a:pt x="548" y="5361"/>
                    <a:pt x="535" y="5294"/>
                    <a:pt x="521" y="5241"/>
                  </a:cubicBezTo>
                  <a:close/>
                  <a:moveTo>
                    <a:pt x="8006" y="5535"/>
                  </a:moveTo>
                  <a:cubicBezTo>
                    <a:pt x="7993" y="5588"/>
                    <a:pt x="7966" y="5655"/>
                    <a:pt x="7953" y="5709"/>
                  </a:cubicBezTo>
                  <a:lnTo>
                    <a:pt x="8327" y="5855"/>
                  </a:lnTo>
                  <a:cubicBezTo>
                    <a:pt x="8341" y="5816"/>
                    <a:pt x="8354" y="5789"/>
                    <a:pt x="8354" y="5749"/>
                  </a:cubicBezTo>
                  <a:lnTo>
                    <a:pt x="8367" y="5749"/>
                  </a:lnTo>
                  <a:lnTo>
                    <a:pt x="8367" y="5736"/>
                  </a:lnTo>
                  <a:cubicBezTo>
                    <a:pt x="8380" y="5709"/>
                    <a:pt x="8380" y="5682"/>
                    <a:pt x="8394" y="5655"/>
                  </a:cubicBezTo>
                  <a:lnTo>
                    <a:pt x="8006" y="5535"/>
                  </a:lnTo>
                  <a:close/>
                  <a:moveTo>
                    <a:pt x="628" y="5588"/>
                  </a:moveTo>
                  <a:lnTo>
                    <a:pt x="241" y="5722"/>
                  </a:lnTo>
                  <a:cubicBezTo>
                    <a:pt x="253" y="5736"/>
                    <a:pt x="253" y="5749"/>
                    <a:pt x="253" y="5762"/>
                  </a:cubicBezTo>
                  <a:lnTo>
                    <a:pt x="253" y="5775"/>
                  </a:lnTo>
                  <a:lnTo>
                    <a:pt x="267" y="5775"/>
                  </a:lnTo>
                  <a:cubicBezTo>
                    <a:pt x="280" y="5816"/>
                    <a:pt x="294" y="5869"/>
                    <a:pt x="321" y="5909"/>
                  </a:cubicBezTo>
                  <a:lnTo>
                    <a:pt x="695" y="5762"/>
                  </a:lnTo>
                  <a:cubicBezTo>
                    <a:pt x="668" y="5709"/>
                    <a:pt x="642" y="5642"/>
                    <a:pt x="628" y="5588"/>
                  </a:cubicBezTo>
                  <a:close/>
                  <a:moveTo>
                    <a:pt x="7872" y="5869"/>
                  </a:moveTo>
                  <a:cubicBezTo>
                    <a:pt x="7859" y="5936"/>
                    <a:pt x="7833" y="5989"/>
                    <a:pt x="7806" y="6043"/>
                  </a:cubicBezTo>
                  <a:lnTo>
                    <a:pt x="8166" y="6217"/>
                  </a:lnTo>
                  <a:lnTo>
                    <a:pt x="8166" y="6203"/>
                  </a:lnTo>
                  <a:lnTo>
                    <a:pt x="8180" y="6190"/>
                  </a:lnTo>
                  <a:lnTo>
                    <a:pt x="8180" y="6176"/>
                  </a:lnTo>
                  <a:lnTo>
                    <a:pt x="8180" y="6163"/>
                  </a:lnTo>
                  <a:lnTo>
                    <a:pt x="8193" y="6163"/>
                  </a:lnTo>
                  <a:lnTo>
                    <a:pt x="8193" y="6150"/>
                  </a:lnTo>
                  <a:lnTo>
                    <a:pt x="8193" y="6137"/>
                  </a:lnTo>
                  <a:lnTo>
                    <a:pt x="8207" y="6137"/>
                  </a:lnTo>
                  <a:lnTo>
                    <a:pt x="8207" y="6123"/>
                  </a:lnTo>
                  <a:lnTo>
                    <a:pt x="8207" y="6110"/>
                  </a:lnTo>
                  <a:lnTo>
                    <a:pt x="8220" y="6110"/>
                  </a:lnTo>
                  <a:lnTo>
                    <a:pt x="8220" y="6096"/>
                  </a:lnTo>
                  <a:lnTo>
                    <a:pt x="8220" y="6083"/>
                  </a:lnTo>
                  <a:cubicBezTo>
                    <a:pt x="8234" y="6069"/>
                    <a:pt x="8234" y="6056"/>
                    <a:pt x="8247" y="6043"/>
                  </a:cubicBezTo>
                  <a:lnTo>
                    <a:pt x="7872" y="5869"/>
                  </a:lnTo>
                  <a:close/>
                  <a:moveTo>
                    <a:pt x="761" y="5936"/>
                  </a:moveTo>
                  <a:lnTo>
                    <a:pt x="401" y="6096"/>
                  </a:lnTo>
                  <a:cubicBezTo>
                    <a:pt x="414" y="6123"/>
                    <a:pt x="414" y="6150"/>
                    <a:pt x="428" y="6176"/>
                  </a:cubicBezTo>
                  <a:lnTo>
                    <a:pt x="441" y="6176"/>
                  </a:lnTo>
                  <a:lnTo>
                    <a:pt x="441" y="6190"/>
                  </a:lnTo>
                  <a:cubicBezTo>
                    <a:pt x="454" y="6217"/>
                    <a:pt x="467" y="6256"/>
                    <a:pt x="481" y="6283"/>
                  </a:cubicBezTo>
                  <a:lnTo>
                    <a:pt x="842" y="6096"/>
                  </a:lnTo>
                  <a:lnTo>
                    <a:pt x="761" y="5936"/>
                  </a:lnTo>
                  <a:close/>
                  <a:moveTo>
                    <a:pt x="7712" y="6203"/>
                  </a:moveTo>
                  <a:cubicBezTo>
                    <a:pt x="7685" y="6256"/>
                    <a:pt x="7658" y="6310"/>
                    <a:pt x="7619" y="6363"/>
                  </a:cubicBezTo>
                  <a:lnTo>
                    <a:pt x="7966" y="6577"/>
                  </a:lnTo>
                  <a:cubicBezTo>
                    <a:pt x="7966" y="6564"/>
                    <a:pt x="7979" y="6551"/>
                    <a:pt x="7979" y="6551"/>
                  </a:cubicBezTo>
                  <a:lnTo>
                    <a:pt x="7979" y="6538"/>
                  </a:lnTo>
                  <a:lnTo>
                    <a:pt x="7993" y="6538"/>
                  </a:lnTo>
                  <a:lnTo>
                    <a:pt x="7993" y="6524"/>
                  </a:lnTo>
                  <a:lnTo>
                    <a:pt x="8006" y="6511"/>
                  </a:lnTo>
                  <a:lnTo>
                    <a:pt x="8006" y="6497"/>
                  </a:lnTo>
                  <a:lnTo>
                    <a:pt x="8020" y="6497"/>
                  </a:lnTo>
                  <a:lnTo>
                    <a:pt x="8020" y="6484"/>
                  </a:lnTo>
                  <a:lnTo>
                    <a:pt x="8020" y="6470"/>
                  </a:lnTo>
                  <a:lnTo>
                    <a:pt x="8033" y="6470"/>
                  </a:lnTo>
                  <a:lnTo>
                    <a:pt x="8033" y="6457"/>
                  </a:lnTo>
                  <a:lnTo>
                    <a:pt x="8033" y="6444"/>
                  </a:lnTo>
                  <a:lnTo>
                    <a:pt x="8047" y="6444"/>
                  </a:lnTo>
                  <a:lnTo>
                    <a:pt x="8047" y="6431"/>
                  </a:lnTo>
                  <a:lnTo>
                    <a:pt x="8059" y="6417"/>
                  </a:lnTo>
                  <a:lnTo>
                    <a:pt x="8059" y="6404"/>
                  </a:lnTo>
                  <a:lnTo>
                    <a:pt x="8073" y="6404"/>
                  </a:lnTo>
                  <a:lnTo>
                    <a:pt x="7712" y="6203"/>
                  </a:lnTo>
                  <a:close/>
                  <a:moveTo>
                    <a:pt x="936" y="6256"/>
                  </a:moveTo>
                  <a:lnTo>
                    <a:pt x="588" y="6457"/>
                  </a:lnTo>
                  <a:cubicBezTo>
                    <a:pt x="615" y="6511"/>
                    <a:pt x="654" y="6577"/>
                    <a:pt x="681" y="6631"/>
                  </a:cubicBezTo>
                  <a:lnTo>
                    <a:pt x="1029" y="6417"/>
                  </a:lnTo>
                  <a:cubicBezTo>
                    <a:pt x="989" y="6363"/>
                    <a:pt x="962" y="6310"/>
                    <a:pt x="936" y="6256"/>
                  </a:cubicBezTo>
                  <a:close/>
                  <a:moveTo>
                    <a:pt x="7525" y="6511"/>
                  </a:moveTo>
                  <a:cubicBezTo>
                    <a:pt x="7485" y="6564"/>
                    <a:pt x="7459" y="6618"/>
                    <a:pt x="7418" y="6657"/>
                  </a:cubicBezTo>
                  <a:lnTo>
                    <a:pt x="7739" y="6898"/>
                  </a:lnTo>
                  <a:cubicBezTo>
                    <a:pt x="7765" y="6858"/>
                    <a:pt x="7806" y="6818"/>
                    <a:pt x="7833" y="6764"/>
                  </a:cubicBezTo>
                  <a:lnTo>
                    <a:pt x="7846" y="6764"/>
                  </a:lnTo>
                  <a:lnTo>
                    <a:pt x="7846" y="6752"/>
                  </a:lnTo>
                  <a:lnTo>
                    <a:pt x="7859" y="6738"/>
                  </a:lnTo>
                  <a:lnTo>
                    <a:pt x="7525" y="6511"/>
                  </a:lnTo>
                  <a:close/>
                  <a:moveTo>
                    <a:pt x="1123" y="6564"/>
                  </a:moveTo>
                  <a:lnTo>
                    <a:pt x="802" y="6791"/>
                  </a:lnTo>
                  <a:cubicBezTo>
                    <a:pt x="842" y="6845"/>
                    <a:pt x="882" y="6912"/>
                    <a:pt x="922" y="6965"/>
                  </a:cubicBezTo>
                  <a:lnTo>
                    <a:pt x="1243" y="6711"/>
                  </a:lnTo>
                  <a:cubicBezTo>
                    <a:pt x="1203" y="6657"/>
                    <a:pt x="1162" y="6618"/>
                    <a:pt x="1123" y="6564"/>
                  </a:cubicBezTo>
                  <a:close/>
                  <a:moveTo>
                    <a:pt x="7298" y="6805"/>
                  </a:moveTo>
                  <a:cubicBezTo>
                    <a:pt x="7257" y="6845"/>
                    <a:pt x="7218" y="6898"/>
                    <a:pt x="7177" y="6939"/>
                  </a:cubicBezTo>
                  <a:lnTo>
                    <a:pt x="7485" y="7219"/>
                  </a:lnTo>
                  <a:cubicBezTo>
                    <a:pt x="7498" y="7192"/>
                    <a:pt x="7512" y="7179"/>
                    <a:pt x="7539" y="7153"/>
                  </a:cubicBezTo>
                  <a:lnTo>
                    <a:pt x="7539" y="7139"/>
                  </a:lnTo>
                  <a:lnTo>
                    <a:pt x="7552" y="7139"/>
                  </a:lnTo>
                  <a:lnTo>
                    <a:pt x="7552" y="7126"/>
                  </a:lnTo>
                  <a:lnTo>
                    <a:pt x="7565" y="7126"/>
                  </a:lnTo>
                  <a:lnTo>
                    <a:pt x="7565" y="7112"/>
                  </a:lnTo>
                  <a:cubicBezTo>
                    <a:pt x="7565" y="7112"/>
                    <a:pt x="7578" y="7112"/>
                    <a:pt x="7578" y="7099"/>
                  </a:cubicBezTo>
                  <a:lnTo>
                    <a:pt x="7592" y="7099"/>
                  </a:lnTo>
                  <a:lnTo>
                    <a:pt x="7592" y="7085"/>
                  </a:lnTo>
                  <a:cubicBezTo>
                    <a:pt x="7592" y="7085"/>
                    <a:pt x="7605" y="7072"/>
                    <a:pt x="7605" y="7058"/>
                  </a:cubicBezTo>
                  <a:lnTo>
                    <a:pt x="7298" y="6805"/>
                  </a:lnTo>
                  <a:close/>
                  <a:moveTo>
                    <a:pt x="1349" y="6845"/>
                  </a:moveTo>
                  <a:lnTo>
                    <a:pt x="1043" y="7112"/>
                  </a:lnTo>
                  <a:cubicBezTo>
                    <a:pt x="1096" y="7165"/>
                    <a:pt x="1136" y="7219"/>
                    <a:pt x="1176" y="7259"/>
                  </a:cubicBezTo>
                  <a:lnTo>
                    <a:pt x="1470" y="6992"/>
                  </a:lnTo>
                  <a:cubicBezTo>
                    <a:pt x="1430" y="6939"/>
                    <a:pt x="1390" y="6898"/>
                    <a:pt x="1349" y="6845"/>
                  </a:cubicBezTo>
                  <a:close/>
                  <a:moveTo>
                    <a:pt x="7058" y="7072"/>
                  </a:moveTo>
                  <a:cubicBezTo>
                    <a:pt x="7017" y="7112"/>
                    <a:pt x="6963" y="7153"/>
                    <a:pt x="6924" y="7192"/>
                  </a:cubicBezTo>
                  <a:lnTo>
                    <a:pt x="7191" y="7500"/>
                  </a:lnTo>
                  <a:cubicBezTo>
                    <a:pt x="7231" y="7459"/>
                    <a:pt x="7271" y="7433"/>
                    <a:pt x="7311" y="7393"/>
                  </a:cubicBezTo>
                  <a:lnTo>
                    <a:pt x="7311" y="7379"/>
                  </a:lnTo>
                  <a:cubicBezTo>
                    <a:pt x="7325" y="7379"/>
                    <a:pt x="7325" y="7366"/>
                    <a:pt x="7338" y="7366"/>
                  </a:cubicBezTo>
                  <a:lnTo>
                    <a:pt x="7058" y="7072"/>
                  </a:lnTo>
                  <a:close/>
                  <a:moveTo>
                    <a:pt x="1604" y="7112"/>
                  </a:moveTo>
                  <a:lnTo>
                    <a:pt x="1323" y="7406"/>
                  </a:lnTo>
                  <a:cubicBezTo>
                    <a:pt x="1337" y="7406"/>
                    <a:pt x="1337" y="7420"/>
                    <a:pt x="1337" y="7420"/>
                  </a:cubicBezTo>
                  <a:lnTo>
                    <a:pt x="1349" y="7420"/>
                  </a:lnTo>
                  <a:lnTo>
                    <a:pt x="1470" y="7540"/>
                  </a:lnTo>
                  <a:lnTo>
                    <a:pt x="1738" y="7246"/>
                  </a:lnTo>
                  <a:lnTo>
                    <a:pt x="1604" y="7112"/>
                  </a:lnTo>
                  <a:close/>
                  <a:moveTo>
                    <a:pt x="6790" y="7313"/>
                  </a:moveTo>
                  <a:cubicBezTo>
                    <a:pt x="6737" y="7352"/>
                    <a:pt x="6683" y="7393"/>
                    <a:pt x="6643" y="7433"/>
                  </a:cubicBezTo>
                  <a:lnTo>
                    <a:pt x="6883" y="7753"/>
                  </a:lnTo>
                  <a:lnTo>
                    <a:pt x="7044" y="7634"/>
                  </a:lnTo>
                  <a:lnTo>
                    <a:pt x="6790" y="7313"/>
                  </a:lnTo>
                  <a:close/>
                  <a:moveTo>
                    <a:pt x="1884" y="7352"/>
                  </a:moveTo>
                  <a:lnTo>
                    <a:pt x="1631" y="7673"/>
                  </a:lnTo>
                  <a:cubicBezTo>
                    <a:pt x="1631" y="7673"/>
                    <a:pt x="1644" y="7673"/>
                    <a:pt x="1644" y="7687"/>
                  </a:cubicBezTo>
                  <a:cubicBezTo>
                    <a:pt x="1697" y="7727"/>
                    <a:pt x="1738" y="7767"/>
                    <a:pt x="1791" y="7794"/>
                  </a:cubicBezTo>
                  <a:lnTo>
                    <a:pt x="2032" y="7473"/>
                  </a:lnTo>
                  <a:cubicBezTo>
                    <a:pt x="1978" y="7433"/>
                    <a:pt x="1925" y="7393"/>
                    <a:pt x="1884" y="7352"/>
                  </a:cubicBezTo>
                  <a:close/>
                  <a:moveTo>
                    <a:pt x="6496" y="7540"/>
                  </a:moveTo>
                  <a:cubicBezTo>
                    <a:pt x="6443" y="7566"/>
                    <a:pt x="6389" y="7607"/>
                    <a:pt x="6336" y="7634"/>
                  </a:cubicBezTo>
                  <a:lnTo>
                    <a:pt x="6550" y="7981"/>
                  </a:lnTo>
                  <a:cubicBezTo>
                    <a:pt x="6576" y="7955"/>
                    <a:pt x="6616" y="7941"/>
                    <a:pt x="6643" y="7914"/>
                  </a:cubicBezTo>
                  <a:lnTo>
                    <a:pt x="6657" y="7914"/>
                  </a:lnTo>
                  <a:cubicBezTo>
                    <a:pt x="6683" y="7901"/>
                    <a:pt x="6696" y="7887"/>
                    <a:pt x="6710" y="7874"/>
                  </a:cubicBezTo>
                  <a:lnTo>
                    <a:pt x="6496" y="7540"/>
                  </a:lnTo>
                  <a:close/>
                  <a:moveTo>
                    <a:pt x="2178" y="7566"/>
                  </a:moveTo>
                  <a:lnTo>
                    <a:pt x="1952" y="7914"/>
                  </a:lnTo>
                  <a:cubicBezTo>
                    <a:pt x="2005" y="7941"/>
                    <a:pt x="2045" y="7967"/>
                    <a:pt x="2085" y="7994"/>
                  </a:cubicBezTo>
                  <a:lnTo>
                    <a:pt x="2098" y="7994"/>
                  </a:lnTo>
                  <a:cubicBezTo>
                    <a:pt x="2112" y="8008"/>
                    <a:pt x="2112" y="8008"/>
                    <a:pt x="2125" y="8008"/>
                  </a:cubicBezTo>
                  <a:lnTo>
                    <a:pt x="2326" y="7660"/>
                  </a:lnTo>
                  <a:cubicBezTo>
                    <a:pt x="2272" y="7634"/>
                    <a:pt x="2232" y="7607"/>
                    <a:pt x="2178" y="7566"/>
                  </a:cubicBezTo>
                  <a:close/>
                  <a:moveTo>
                    <a:pt x="6175" y="7727"/>
                  </a:moveTo>
                  <a:lnTo>
                    <a:pt x="6015" y="7807"/>
                  </a:lnTo>
                  <a:lnTo>
                    <a:pt x="6188" y="8168"/>
                  </a:lnTo>
                  <a:lnTo>
                    <a:pt x="6215" y="8168"/>
                  </a:lnTo>
                  <a:cubicBezTo>
                    <a:pt x="6268" y="8142"/>
                    <a:pt x="6322" y="8115"/>
                    <a:pt x="6375" y="8074"/>
                  </a:cubicBezTo>
                  <a:lnTo>
                    <a:pt x="6175" y="7727"/>
                  </a:lnTo>
                  <a:close/>
                  <a:moveTo>
                    <a:pt x="2486" y="7753"/>
                  </a:moveTo>
                  <a:lnTo>
                    <a:pt x="2299" y="8115"/>
                  </a:lnTo>
                  <a:cubicBezTo>
                    <a:pt x="2353" y="8142"/>
                    <a:pt x="2392" y="8154"/>
                    <a:pt x="2446" y="8181"/>
                  </a:cubicBezTo>
                  <a:lnTo>
                    <a:pt x="2459" y="8181"/>
                  </a:lnTo>
                  <a:cubicBezTo>
                    <a:pt x="2459" y="8195"/>
                    <a:pt x="2472" y="8195"/>
                    <a:pt x="2486" y="8208"/>
                  </a:cubicBezTo>
                  <a:lnTo>
                    <a:pt x="2659" y="7834"/>
                  </a:lnTo>
                  <a:cubicBezTo>
                    <a:pt x="2606" y="7807"/>
                    <a:pt x="2540" y="7780"/>
                    <a:pt x="2486" y="7753"/>
                  </a:cubicBezTo>
                  <a:close/>
                  <a:moveTo>
                    <a:pt x="5855" y="7887"/>
                  </a:moveTo>
                  <a:cubicBezTo>
                    <a:pt x="5787" y="7914"/>
                    <a:pt x="5734" y="7928"/>
                    <a:pt x="5680" y="7955"/>
                  </a:cubicBezTo>
                  <a:lnTo>
                    <a:pt x="5828" y="8329"/>
                  </a:lnTo>
                  <a:lnTo>
                    <a:pt x="5841" y="8329"/>
                  </a:lnTo>
                  <a:cubicBezTo>
                    <a:pt x="5881" y="8315"/>
                    <a:pt x="5908" y="8302"/>
                    <a:pt x="5948" y="8288"/>
                  </a:cubicBezTo>
                  <a:lnTo>
                    <a:pt x="5948" y="8275"/>
                  </a:lnTo>
                  <a:cubicBezTo>
                    <a:pt x="5974" y="8275"/>
                    <a:pt x="5988" y="8261"/>
                    <a:pt x="6015" y="8261"/>
                  </a:cubicBezTo>
                  <a:lnTo>
                    <a:pt x="5855" y="7887"/>
                  </a:lnTo>
                  <a:close/>
                  <a:moveTo>
                    <a:pt x="2820" y="7914"/>
                  </a:moveTo>
                  <a:lnTo>
                    <a:pt x="2673" y="8288"/>
                  </a:lnTo>
                  <a:lnTo>
                    <a:pt x="2700" y="8288"/>
                  </a:lnTo>
                  <a:lnTo>
                    <a:pt x="2700" y="8302"/>
                  </a:lnTo>
                  <a:lnTo>
                    <a:pt x="2727" y="8302"/>
                  </a:lnTo>
                  <a:lnTo>
                    <a:pt x="2740" y="8315"/>
                  </a:lnTo>
                  <a:lnTo>
                    <a:pt x="2766" y="8315"/>
                  </a:lnTo>
                  <a:lnTo>
                    <a:pt x="2766" y="8329"/>
                  </a:lnTo>
                  <a:lnTo>
                    <a:pt x="2807" y="8329"/>
                  </a:lnTo>
                  <a:lnTo>
                    <a:pt x="2807" y="8342"/>
                  </a:lnTo>
                  <a:lnTo>
                    <a:pt x="2820" y="8342"/>
                  </a:lnTo>
                  <a:cubicBezTo>
                    <a:pt x="2834" y="8342"/>
                    <a:pt x="2847" y="8356"/>
                    <a:pt x="2860" y="8356"/>
                  </a:cubicBezTo>
                  <a:lnTo>
                    <a:pt x="2994" y="7981"/>
                  </a:lnTo>
                  <a:cubicBezTo>
                    <a:pt x="2941" y="7955"/>
                    <a:pt x="2873" y="7928"/>
                    <a:pt x="2820" y="7914"/>
                  </a:cubicBezTo>
                  <a:close/>
                  <a:moveTo>
                    <a:pt x="5507" y="8021"/>
                  </a:moveTo>
                  <a:cubicBezTo>
                    <a:pt x="5454" y="8035"/>
                    <a:pt x="5386" y="8048"/>
                    <a:pt x="5333" y="8061"/>
                  </a:cubicBezTo>
                  <a:lnTo>
                    <a:pt x="5440" y="8462"/>
                  </a:lnTo>
                  <a:cubicBezTo>
                    <a:pt x="5507" y="8436"/>
                    <a:pt x="5560" y="8422"/>
                    <a:pt x="5627" y="8395"/>
                  </a:cubicBezTo>
                  <a:lnTo>
                    <a:pt x="5507" y="8021"/>
                  </a:lnTo>
                  <a:close/>
                  <a:moveTo>
                    <a:pt x="3167" y="8035"/>
                  </a:moveTo>
                  <a:lnTo>
                    <a:pt x="3048" y="8422"/>
                  </a:lnTo>
                  <a:lnTo>
                    <a:pt x="3074" y="8422"/>
                  </a:lnTo>
                  <a:cubicBezTo>
                    <a:pt x="3087" y="8422"/>
                    <a:pt x="3087" y="8436"/>
                    <a:pt x="3087" y="8436"/>
                  </a:cubicBezTo>
                  <a:lnTo>
                    <a:pt x="3101" y="8436"/>
                  </a:lnTo>
                  <a:cubicBezTo>
                    <a:pt x="3155" y="8449"/>
                    <a:pt x="3194" y="8462"/>
                    <a:pt x="3248" y="8475"/>
                  </a:cubicBezTo>
                  <a:lnTo>
                    <a:pt x="3342" y="8088"/>
                  </a:lnTo>
                  <a:cubicBezTo>
                    <a:pt x="3288" y="8061"/>
                    <a:pt x="3221" y="8048"/>
                    <a:pt x="3167" y="8035"/>
                  </a:cubicBezTo>
                  <a:close/>
                  <a:moveTo>
                    <a:pt x="5159" y="8115"/>
                  </a:moveTo>
                  <a:cubicBezTo>
                    <a:pt x="5092" y="8128"/>
                    <a:pt x="5039" y="8142"/>
                    <a:pt x="4972" y="8142"/>
                  </a:cubicBezTo>
                  <a:lnTo>
                    <a:pt x="5039" y="8543"/>
                  </a:lnTo>
                  <a:lnTo>
                    <a:pt x="5065" y="8543"/>
                  </a:lnTo>
                  <a:cubicBezTo>
                    <a:pt x="5133" y="8529"/>
                    <a:pt x="5186" y="8516"/>
                    <a:pt x="5240" y="8502"/>
                  </a:cubicBezTo>
                  <a:lnTo>
                    <a:pt x="5159" y="8115"/>
                  </a:lnTo>
                  <a:close/>
                  <a:moveTo>
                    <a:pt x="3515" y="8128"/>
                  </a:moveTo>
                  <a:lnTo>
                    <a:pt x="3435" y="8516"/>
                  </a:lnTo>
                  <a:lnTo>
                    <a:pt x="3636" y="8555"/>
                  </a:lnTo>
                  <a:lnTo>
                    <a:pt x="3702" y="8154"/>
                  </a:lnTo>
                  <a:cubicBezTo>
                    <a:pt x="3636" y="8142"/>
                    <a:pt x="3582" y="8142"/>
                    <a:pt x="3515" y="8128"/>
                  </a:cubicBezTo>
                  <a:close/>
                  <a:moveTo>
                    <a:pt x="3876" y="8181"/>
                  </a:moveTo>
                  <a:lnTo>
                    <a:pt x="3836" y="8582"/>
                  </a:lnTo>
                  <a:cubicBezTo>
                    <a:pt x="3876" y="8582"/>
                    <a:pt x="3916" y="8582"/>
                    <a:pt x="3956" y="8596"/>
                  </a:cubicBezTo>
                  <a:lnTo>
                    <a:pt x="4037" y="8596"/>
                  </a:lnTo>
                  <a:lnTo>
                    <a:pt x="4063" y="8195"/>
                  </a:lnTo>
                  <a:cubicBezTo>
                    <a:pt x="4010" y="8195"/>
                    <a:pt x="3943" y="8181"/>
                    <a:pt x="3876" y="8181"/>
                  </a:cubicBezTo>
                  <a:close/>
                  <a:moveTo>
                    <a:pt x="4798" y="8168"/>
                  </a:moveTo>
                  <a:cubicBezTo>
                    <a:pt x="4732" y="8181"/>
                    <a:pt x="4678" y="8181"/>
                    <a:pt x="4611" y="8195"/>
                  </a:cubicBezTo>
                  <a:lnTo>
                    <a:pt x="4638" y="8596"/>
                  </a:lnTo>
                  <a:cubicBezTo>
                    <a:pt x="4705" y="8596"/>
                    <a:pt x="4771" y="8582"/>
                    <a:pt x="4839" y="8569"/>
                  </a:cubicBezTo>
                  <a:lnTo>
                    <a:pt x="4798" y="8168"/>
                  </a:lnTo>
                  <a:close/>
                  <a:moveTo>
                    <a:pt x="4251" y="8208"/>
                  </a:moveTo>
                  <a:lnTo>
                    <a:pt x="4237" y="8609"/>
                  </a:lnTo>
                  <a:lnTo>
                    <a:pt x="4438" y="8609"/>
                  </a:lnTo>
                  <a:lnTo>
                    <a:pt x="4424" y="8208"/>
                  </a:lnTo>
                  <a:close/>
                </a:path>
              </a:pathLst>
            </a:custGeom>
            <a:solidFill>
              <a:srgbClr val="FFD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438;p62">
              <a:extLst>
                <a:ext uri="{FF2B5EF4-FFF2-40B4-BE49-F238E27FC236}">
                  <a16:creationId xmlns:a16="http://schemas.microsoft.com/office/drawing/2014/main" id="{F135B6B9-F77A-944B-89E5-CB04EBF72EF0}"/>
                </a:ext>
              </a:extLst>
            </p:cNvPr>
            <p:cNvSpPr/>
            <p:nvPr/>
          </p:nvSpPr>
          <p:spPr>
            <a:xfrm>
              <a:off x="6217181" y="4190404"/>
              <a:ext cx="426626" cy="373471"/>
            </a:xfrm>
            <a:custGeom>
              <a:avLst/>
              <a:gdLst/>
              <a:ahLst/>
              <a:cxnLst/>
              <a:rect l="l" t="t" r="r" b="b"/>
              <a:pathLst>
                <a:path w="8917" h="7806" extrusionOk="0">
                  <a:moveTo>
                    <a:pt x="4453" y="0"/>
                  </a:moveTo>
                  <a:cubicBezTo>
                    <a:pt x="3818" y="0"/>
                    <a:pt x="3175" y="156"/>
                    <a:pt x="2581" y="485"/>
                  </a:cubicBezTo>
                  <a:cubicBezTo>
                    <a:pt x="696" y="1515"/>
                    <a:pt x="0" y="3894"/>
                    <a:pt x="1030" y="5778"/>
                  </a:cubicBezTo>
                  <a:cubicBezTo>
                    <a:pt x="1746" y="7072"/>
                    <a:pt x="3084" y="7805"/>
                    <a:pt x="4467" y="7805"/>
                  </a:cubicBezTo>
                  <a:cubicBezTo>
                    <a:pt x="5099" y="7805"/>
                    <a:pt x="5741" y="7652"/>
                    <a:pt x="6336" y="7329"/>
                  </a:cubicBezTo>
                  <a:cubicBezTo>
                    <a:pt x="8221" y="6286"/>
                    <a:pt x="8916" y="3921"/>
                    <a:pt x="7874" y="2036"/>
                  </a:cubicBezTo>
                  <a:cubicBezTo>
                    <a:pt x="7169" y="736"/>
                    <a:pt x="5831" y="0"/>
                    <a:pt x="4453" y="0"/>
                  </a:cubicBezTo>
                  <a:close/>
                </a:path>
              </a:pathLst>
            </a:custGeom>
            <a:solidFill>
              <a:srgbClr val="FFD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439;p62">
              <a:extLst>
                <a:ext uri="{FF2B5EF4-FFF2-40B4-BE49-F238E27FC236}">
                  <a16:creationId xmlns:a16="http://schemas.microsoft.com/office/drawing/2014/main" id="{41AAC329-039D-4949-9155-2A507B5C5151}"/>
                </a:ext>
              </a:extLst>
            </p:cNvPr>
            <p:cNvSpPr/>
            <p:nvPr/>
          </p:nvSpPr>
          <p:spPr>
            <a:xfrm>
              <a:off x="6217181" y="4190404"/>
              <a:ext cx="426626" cy="373471"/>
            </a:xfrm>
            <a:custGeom>
              <a:avLst/>
              <a:gdLst/>
              <a:ahLst/>
              <a:cxnLst/>
              <a:rect l="l" t="t" r="r" b="b"/>
              <a:pathLst>
                <a:path w="8917" h="7806" extrusionOk="0">
                  <a:moveTo>
                    <a:pt x="4453" y="0"/>
                  </a:moveTo>
                  <a:cubicBezTo>
                    <a:pt x="3818" y="0"/>
                    <a:pt x="3175" y="156"/>
                    <a:pt x="2581" y="485"/>
                  </a:cubicBezTo>
                  <a:cubicBezTo>
                    <a:pt x="696" y="1515"/>
                    <a:pt x="0" y="3894"/>
                    <a:pt x="1030" y="5778"/>
                  </a:cubicBezTo>
                  <a:cubicBezTo>
                    <a:pt x="1746" y="7072"/>
                    <a:pt x="3084" y="7805"/>
                    <a:pt x="4467" y="7805"/>
                  </a:cubicBezTo>
                  <a:cubicBezTo>
                    <a:pt x="5099" y="7805"/>
                    <a:pt x="5741" y="7652"/>
                    <a:pt x="6336" y="7329"/>
                  </a:cubicBezTo>
                  <a:cubicBezTo>
                    <a:pt x="8221" y="6286"/>
                    <a:pt x="8916" y="3921"/>
                    <a:pt x="7874" y="2036"/>
                  </a:cubicBezTo>
                  <a:cubicBezTo>
                    <a:pt x="7169" y="736"/>
                    <a:pt x="5831" y="0"/>
                    <a:pt x="4453"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440;p62">
              <a:extLst>
                <a:ext uri="{FF2B5EF4-FFF2-40B4-BE49-F238E27FC236}">
                  <a16:creationId xmlns:a16="http://schemas.microsoft.com/office/drawing/2014/main" id="{8F915C77-8974-B443-BABB-6BF5A2EBB3E7}"/>
                </a:ext>
              </a:extLst>
            </p:cNvPr>
            <p:cNvSpPr/>
            <p:nvPr/>
          </p:nvSpPr>
          <p:spPr>
            <a:xfrm>
              <a:off x="6232539" y="4203705"/>
              <a:ext cx="370313" cy="345721"/>
            </a:xfrm>
            <a:custGeom>
              <a:avLst/>
              <a:gdLst/>
              <a:ahLst/>
              <a:cxnLst/>
              <a:rect l="l" t="t" r="r" b="b"/>
              <a:pathLst>
                <a:path w="7740" h="7226" extrusionOk="0">
                  <a:moveTo>
                    <a:pt x="4129" y="1"/>
                  </a:moveTo>
                  <a:cubicBezTo>
                    <a:pt x="3541" y="1"/>
                    <a:pt x="2945" y="145"/>
                    <a:pt x="2393" y="448"/>
                  </a:cubicBezTo>
                  <a:cubicBezTo>
                    <a:pt x="642" y="1410"/>
                    <a:pt x="0" y="3616"/>
                    <a:pt x="963" y="5367"/>
                  </a:cubicBezTo>
                  <a:cubicBezTo>
                    <a:pt x="1538" y="6423"/>
                    <a:pt x="2554" y="7077"/>
                    <a:pt x="3663" y="7225"/>
                  </a:cubicBezTo>
                  <a:cubicBezTo>
                    <a:pt x="2607" y="7051"/>
                    <a:pt x="1631" y="6423"/>
                    <a:pt x="1070" y="5407"/>
                  </a:cubicBezTo>
                  <a:cubicBezTo>
                    <a:pt x="134" y="3682"/>
                    <a:pt x="763" y="1517"/>
                    <a:pt x="2486" y="569"/>
                  </a:cubicBezTo>
                  <a:cubicBezTo>
                    <a:pt x="3028" y="270"/>
                    <a:pt x="3614" y="129"/>
                    <a:pt x="4191" y="129"/>
                  </a:cubicBezTo>
                  <a:cubicBezTo>
                    <a:pt x="5452" y="129"/>
                    <a:pt x="6675" y="802"/>
                    <a:pt x="7325" y="1985"/>
                  </a:cubicBezTo>
                  <a:cubicBezTo>
                    <a:pt x="7553" y="2399"/>
                    <a:pt x="7686" y="2841"/>
                    <a:pt x="7740" y="3281"/>
                  </a:cubicBezTo>
                  <a:cubicBezTo>
                    <a:pt x="7699" y="2814"/>
                    <a:pt x="7553" y="2333"/>
                    <a:pt x="7312" y="1891"/>
                  </a:cubicBezTo>
                  <a:cubicBezTo>
                    <a:pt x="6653" y="682"/>
                    <a:pt x="5410" y="1"/>
                    <a:pt x="4129"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441;p62">
              <a:extLst>
                <a:ext uri="{FF2B5EF4-FFF2-40B4-BE49-F238E27FC236}">
                  <a16:creationId xmlns:a16="http://schemas.microsoft.com/office/drawing/2014/main" id="{C4CEB8BB-9E3F-A446-8F1B-6C398E3792CB}"/>
                </a:ext>
              </a:extLst>
            </p:cNvPr>
            <p:cNvSpPr/>
            <p:nvPr/>
          </p:nvSpPr>
          <p:spPr>
            <a:xfrm>
              <a:off x="6232539" y="4203705"/>
              <a:ext cx="370313" cy="345721"/>
            </a:xfrm>
            <a:custGeom>
              <a:avLst/>
              <a:gdLst/>
              <a:ahLst/>
              <a:cxnLst/>
              <a:rect l="l" t="t" r="r" b="b"/>
              <a:pathLst>
                <a:path w="7740" h="7226" extrusionOk="0">
                  <a:moveTo>
                    <a:pt x="4129" y="1"/>
                  </a:moveTo>
                  <a:cubicBezTo>
                    <a:pt x="3541" y="1"/>
                    <a:pt x="2945" y="145"/>
                    <a:pt x="2393" y="448"/>
                  </a:cubicBezTo>
                  <a:cubicBezTo>
                    <a:pt x="642" y="1410"/>
                    <a:pt x="0" y="3616"/>
                    <a:pt x="963" y="5367"/>
                  </a:cubicBezTo>
                  <a:cubicBezTo>
                    <a:pt x="1538" y="6423"/>
                    <a:pt x="2554" y="7077"/>
                    <a:pt x="3663" y="7225"/>
                  </a:cubicBezTo>
                  <a:cubicBezTo>
                    <a:pt x="2607" y="7051"/>
                    <a:pt x="1631" y="6423"/>
                    <a:pt x="1070" y="5407"/>
                  </a:cubicBezTo>
                  <a:cubicBezTo>
                    <a:pt x="134" y="3682"/>
                    <a:pt x="763" y="1517"/>
                    <a:pt x="2486" y="569"/>
                  </a:cubicBezTo>
                  <a:cubicBezTo>
                    <a:pt x="3028" y="270"/>
                    <a:pt x="3614" y="129"/>
                    <a:pt x="4191" y="129"/>
                  </a:cubicBezTo>
                  <a:cubicBezTo>
                    <a:pt x="5452" y="129"/>
                    <a:pt x="6675" y="802"/>
                    <a:pt x="7325" y="1985"/>
                  </a:cubicBezTo>
                  <a:cubicBezTo>
                    <a:pt x="7553" y="2399"/>
                    <a:pt x="7686" y="2841"/>
                    <a:pt x="7740" y="3281"/>
                  </a:cubicBezTo>
                  <a:cubicBezTo>
                    <a:pt x="7699" y="2814"/>
                    <a:pt x="7553" y="2333"/>
                    <a:pt x="7312" y="1891"/>
                  </a:cubicBezTo>
                  <a:cubicBezTo>
                    <a:pt x="6653" y="682"/>
                    <a:pt x="5410" y="1"/>
                    <a:pt x="4129"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442;p62">
              <a:extLst>
                <a:ext uri="{FF2B5EF4-FFF2-40B4-BE49-F238E27FC236}">
                  <a16:creationId xmlns:a16="http://schemas.microsoft.com/office/drawing/2014/main" id="{37F067AB-1B54-5E49-8393-44A434D54212}"/>
                </a:ext>
              </a:extLst>
            </p:cNvPr>
            <p:cNvSpPr/>
            <p:nvPr/>
          </p:nvSpPr>
          <p:spPr>
            <a:xfrm>
              <a:off x="6367507" y="4237291"/>
              <a:ext cx="124108" cy="280127"/>
            </a:xfrm>
            <a:custGeom>
              <a:avLst/>
              <a:gdLst/>
              <a:ahLst/>
              <a:cxnLst/>
              <a:rect l="l" t="t" r="r" b="b"/>
              <a:pathLst>
                <a:path w="2594" h="5855" extrusionOk="0">
                  <a:moveTo>
                    <a:pt x="1123" y="0"/>
                  </a:moveTo>
                  <a:lnTo>
                    <a:pt x="1136" y="441"/>
                  </a:lnTo>
                  <a:cubicBezTo>
                    <a:pt x="775" y="468"/>
                    <a:pt x="494" y="588"/>
                    <a:pt x="294" y="802"/>
                  </a:cubicBezTo>
                  <a:cubicBezTo>
                    <a:pt x="93" y="1016"/>
                    <a:pt x="0" y="1296"/>
                    <a:pt x="0" y="1658"/>
                  </a:cubicBezTo>
                  <a:cubicBezTo>
                    <a:pt x="13" y="1911"/>
                    <a:pt x="66" y="2139"/>
                    <a:pt x="161" y="2312"/>
                  </a:cubicBezTo>
                  <a:cubicBezTo>
                    <a:pt x="254" y="2486"/>
                    <a:pt x="387" y="2647"/>
                    <a:pt x="574" y="2807"/>
                  </a:cubicBezTo>
                  <a:lnTo>
                    <a:pt x="1216" y="3355"/>
                  </a:lnTo>
                  <a:cubicBezTo>
                    <a:pt x="1310" y="3422"/>
                    <a:pt x="1390" y="3488"/>
                    <a:pt x="1444" y="3542"/>
                  </a:cubicBezTo>
                  <a:cubicBezTo>
                    <a:pt x="1497" y="3595"/>
                    <a:pt x="1537" y="3663"/>
                    <a:pt x="1590" y="3729"/>
                  </a:cubicBezTo>
                  <a:cubicBezTo>
                    <a:pt x="1644" y="3809"/>
                    <a:pt x="1684" y="3876"/>
                    <a:pt x="1711" y="3970"/>
                  </a:cubicBezTo>
                  <a:cubicBezTo>
                    <a:pt x="1738" y="4050"/>
                    <a:pt x="1751" y="4144"/>
                    <a:pt x="1751" y="4237"/>
                  </a:cubicBezTo>
                  <a:cubicBezTo>
                    <a:pt x="1751" y="4384"/>
                    <a:pt x="1724" y="4491"/>
                    <a:pt x="1658" y="4572"/>
                  </a:cubicBezTo>
                  <a:cubicBezTo>
                    <a:pt x="1604" y="4652"/>
                    <a:pt x="1497" y="4705"/>
                    <a:pt x="1363" y="4705"/>
                  </a:cubicBezTo>
                  <a:cubicBezTo>
                    <a:pt x="1016" y="4705"/>
                    <a:pt x="829" y="4384"/>
                    <a:pt x="802" y="3756"/>
                  </a:cubicBezTo>
                  <a:lnTo>
                    <a:pt x="40" y="3930"/>
                  </a:lnTo>
                  <a:cubicBezTo>
                    <a:pt x="93" y="4878"/>
                    <a:pt x="521" y="5360"/>
                    <a:pt x="1323" y="5374"/>
                  </a:cubicBezTo>
                  <a:lnTo>
                    <a:pt x="1337" y="5855"/>
                  </a:lnTo>
                  <a:lnTo>
                    <a:pt x="1577" y="5841"/>
                  </a:lnTo>
                  <a:lnTo>
                    <a:pt x="1563" y="5360"/>
                  </a:lnTo>
                  <a:cubicBezTo>
                    <a:pt x="1884" y="5320"/>
                    <a:pt x="2139" y="5199"/>
                    <a:pt x="2326" y="4973"/>
                  </a:cubicBezTo>
                  <a:cubicBezTo>
                    <a:pt x="2513" y="4759"/>
                    <a:pt x="2593" y="4491"/>
                    <a:pt x="2593" y="4171"/>
                  </a:cubicBezTo>
                  <a:cubicBezTo>
                    <a:pt x="2593" y="4023"/>
                    <a:pt x="2566" y="3876"/>
                    <a:pt x="2526" y="3729"/>
                  </a:cubicBezTo>
                  <a:cubicBezTo>
                    <a:pt x="2486" y="3595"/>
                    <a:pt x="2433" y="3475"/>
                    <a:pt x="2365" y="3355"/>
                  </a:cubicBezTo>
                  <a:cubicBezTo>
                    <a:pt x="2285" y="3248"/>
                    <a:pt x="2205" y="3141"/>
                    <a:pt x="2125" y="3061"/>
                  </a:cubicBezTo>
                  <a:cubicBezTo>
                    <a:pt x="2045" y="2968"/>
                    <a:pt x="1952" y="2873"/>
                    <a:pt x="1845" y="2793"/>
                  </a:cubicBezTo>
                  <a:lnTo>
                    <a:pt x="1216" y="2246"/>
                  </a:lnTo>
                  <a:cubicBezTo>
                    <a:pt x="1082" y="2139"/>
                    <a:pt x="989" y="2032"/>
                    <a:pt x="922" y="1938"/>
                  </a:cubicBezTo>
                  <a:cubicBezTo>
                    <a:pt x="856" y="1831"/>
                    <a:pt x="829" y="1711"/>
                    <a:pt x="829" y="1551"/>
                  </a:cubicBezTo>
                  <a:cubicBezTo>
                    <a:pt x="815" y="1417"/>
                    <a:pt x="856" y="1323"/>
                    <a:pt x="922" y="1243"/>
                  </a:cubicBezTo>
                  <a:cubicBezTo>
                    <a:pt x="989" y="1163"/>
                    <a:pt x="1082" y="1109"/>
                    <a:pt x="1216" y="1109"/>
                  </a:cubicBezTo>
                  <a:cubicBezTo>
                    <a:pt x="1230" y="1096"/>
                    <a:pt x="1257" y="1096"/>
                    <a:pt x="1269" y="1096"/>
                  </a:cubicBezTo>
                  <a:cubicBezTo>
                    <a:pt x="1323" y="1096"/>
                    <a:pt x="1376" y="1109"/>
                    <a:pt x="1417" y="1136"/>
                  </a:cubicBezTo>
                  <a:cubicBezTo>
                    <a:pt x="1470" y="1163"/>
                    <a:pt x="1524" y="1189"/>
                    <a:pt x="1551" y="1243"/>
                  </a:cubicBezTo>
                  <a:cubicBezTo>
                    <a:pt x="1590" y="1283"/>
                    <a:pt x="1617" y="1337"/>
                    <a:pt x="1644" y="1417"/>
                  </a:cubicBezTo>
                  <a:cubicBezTo>
                    <a:pt x="1658" y="1483"/>
                    <a:pt x="1684" y="1564"/>
                    <a:pt x="1684" y="1631"/>
                  </a:cubicBezTo>
                  <a:cubicBezTo>
                    <a:pt x="1697" y="1697"/>
                    <a:pt x="1711" y="1791"/>
                    <a:pt x="1711" y="1884"/>
                  </a:cubicBezTo>
                  <a:lnTo>
                    <a:pt x="2460" y="1724"/>
                  </a:lnTo>
                  <a:cubicBezTo>
                    <a:pt x="2446" y="1537"/>
                    <a:pt x="2419" y="1376"/>
                    <a:pt x="2379" y="1243"/>
                  </a:cubicBezTo>
                  <a:cubicBezTo>
                    <a:pt x="2339" y="1109"/>
                    <a:pt x="2272" y="975"/>
                    <a:pt x="2192" y="856"/>
                  </a:cubicBezTo>
                  <a:cubicBezTo>
                    <a:pt x="2112" y="735"/>
                    <a:pt x="2005" y="628"/>
                    <a:pt x="1871" y="562"/>
                  </a:cubicBezTo>
                  <a:cubicBezTo>
                    <a:pt x="1738" y="494"/>
                    <a:pt x="1577" y="455"/>
                    <a:pt x="1376" y="441"/>
                  </a:cubicBezTo>
                  <a:lnTo>
                    <a:pt x="1376" y="0"/>
                  </a:lnTo>
                  <a:close/>
                </a:path>
              </a:pathLst>
            </a:custGeom>
            <a:solidFill>
              <a:srgbClr val="F9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 name="Google Shape;2451;p62">
            <a:extLst>
              <a:ext uri="{FF2B5EF4-FFF2-40B4-BE49-F238E27FC236}">
                <a16:creationId xmlns:a16="http://schemas.microsoft.com/office/drawing/2014/main" id="{35623418-DB87-8D4D-9543-42C510602971}"/>
              </a:ext>
            </a:extLst>
          </p:cNvPr>
          <p:cNvSpPr/>
          <p:nvPr/>
        </p:nvSpPr>
        <p:spPr>
          <a:xfrm>
            <a:off x="6978468" y="2693150"/>
            <a:ext cx="257784" cy="257736"/>
          </a:xfrm>
          <a:custGeom>
            <a:avLst/>
            <a:gdLst/>
            <a:ahLst/>
            <a:cxnLst/>
            <a:rect l="l" t="t" r="r" b="b"/>
            <a:pathLst>
              <a:path w="5388" h="5387" extrusionOk="0">
                <a:moveTo>
                  <a:pt x="2700" y="0"/>
                </a:moveTo>
                <a:cubicBezTo>
                  <a:pt x="1203" y="0"/>
                  <a:pt x="0" y="1203"/>
                  <a:pt x="0" y="2686"/>
                </a:cubicBezTo>
                <a:cubicBezTo>
                  <a:pt x="0" y="4183"/>
                  <a:pt x="1203" y="5386"/>
                  <a:pt x="2700" y="5386"/>
                </a:cubicBezTo>
                <a:cubicBezTo>
                  <a:pt x="4184" y="5386"/>
                  <a:pt x="5387" y="4183"/>
                  <a:pt x="5387" y="2686"/>
                </a:cubicBezTo>
                <a:cubicBezTo>
                  <a:pt x="5387" y="1203"/>
                  <a:pt x="4184" y="0"/>
                  <a:pt x="2700"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roup 208">
            <a:extLst>
              <a:ext uri="{FF2B5EF4-FFF2-40B4-BE49-F238E27FC236}">
                <a16:creationId xmlns:a16="http://schemas.microsoft.com/office/drawing/2014/main" id="{96346F90-C266-7340-A80B-86EA4B020890}"/>
              </a:ext>
            </a:extLst>
          </p:cNvPr>
          <p:cNvGrpSpPr/>
          <p:nvPr/>
        </p:nvGrpSpPr>
        <p:grpSpPr>
          <a:xfrm>
            <a:off x="6196965" y="2950975"/>
            <a:ext cx="560876" cy="491407"/>
            <a:chOff x="5810625" y="5814483"/>
            <a:chExt cx="560876" cy="491407"/>
          </a:xfrm>
        </p:grpSpPr>
        <p:sp>
          <p:nvSpPr>
            <p:cNvPr id="198" name="Google Shape;2385;p62">
              <a:extLst>
                <a:ext uri="{FF2B5EF4-FFF2-40B4-BE49-F238E27FC236}">
                  <a16:creationId xmlns:a16="http://schemas.microsoft.com/office/drawing/2014/main" id="{F8203508-C8DA-824D-8C59-1A7FD6B0A846}"/>
                </a:ext>
              </a:extLst>
            </p:cNvPr>
            <p:cNvSpPr/>
            <p:nvPr/>
          </p:nvSpPr>
          <p:spPr>
            <a:xfrm>
              <a:off x="5810625" y="5814483"/>
              <a:ext cx="560876" cy="491311"/>
            </a:xfrm>
            <a:custGeom>
              <a:avLst/>
              <a:gdLst/>
              <a:ahLst/>
              <a:cxnLst/>
              <a:rect l="l" t="t" r="r" b="b"/>
              <a:pathLst>
                <a:path w="11723" h="10269" extrusionOk="0">
                  <a:moveTo>
                    <a:pt x="5867" y="0"/>
                  </a:moveTo>
                  <a:cubicBezTo>
                    <a:pt x="5089" y="0"/>
                    <a:pt x="4299" y="178"/>
                    <a:pt x="3556" y="553"/>
                  </a:cubicBezTo>
                  <a:cubicBezTo>
                    <a:pt x="1029" y="1823"/>
                    <a:pt x="0" y="4911"/>
                    <a:pt x="1284" y="7436"/>
                  </a:cubicBezTo>
                  <a:cubicBezTo>
                    <a:pt x="2182" y="9235"/>
                    <a:pt x="3993" y="10269"/>
                    <a:pt x="5870" y="10269"/>
                  </a:cubicBezTo>
                  <a:cubicBezTo>
                    <a:pt x="6644" y="10269"/>
                    <a:pt x="7430" y="10093"/>
                    <a:pt x="8167" y="9723"/>
                  </a:cubicBezTo>
                  <a:cubicBezTo>
                    <a:pt x="10706" y="8452"/>
                    <a:pt x="11722" y="5365"/>
                    <a:pt x="10453" y="2826"/>
                  </a:cubicBezTo>
                  <a:cubicBezTo>
                    <a:pt x="9554" y="1038"/>
                    <a:pt x="7747" y="0"/>
                    <a:pt x="5867"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386;p62">
              <a:extLst>
                <a:ext uri="{FF2B5EF4-FFF2-40B4-BE49-F238E27FC236}">
                  <a16:creationId xmlns:a16="http://schemas.microsoft.com/office/drawing/2014/main" id="{D3EC2655-A20A-3142-854C-FDA25D87316F}"/>
                </a:ext>
              </a:extLst>
            </p:cNvPr>
            <p:cNvSpPr/>
            <p:nvPr/>
          </p:nvSpPr>
          <p:spPr>
            <a:xfrm>
              <a:off x="5845790" y="5814675"/>
              <a:ext cx="491167" cy="491215"/>
            </a:xfrm>
            <a:custGeom>
              <a:avLst/>
              <a:gdLst/>
              <a:ahLst/>
              <a:cxnLst/>
              <a:rect l="l" t="t" r="r" b="b"/>
              <a:pathLst>
                <a:path w="10266" h="10267" extrusionOk="0">
                  <a:moveTo>
                    <a:pt x="4919" y="1"/>
                  </a:moveTo>
                  <a:lnTo>
                    <a:pt x="4933" y="482"/>
                  </a:lnTo>
                  <a:lnTo>
                    <a:pt x="5160" y="482"/>
                  </a:lnTo>
                  <a:lnTo>
                    <a:pt x="5160" y="1"/>
                  </a:lnTo>
                  <a:close/>
                  <a:moveTo>
                    <a:pt x="5400" y="1"/>
                  </a:moveTo>
                  <a:lnTo>
                    <a:pt x="5373" y="482"/>
                  </a:lnTo>
                  <a:cubicBezTo>
                    <a:pt x="5441" y="482"/>
                    <a:pt x="5521" y="496"/>
                    <a:pt x="5587" y="496"/>
                  </a:cubicBezTo>
                  <a:lnTo>
                    <a:pt x="5641" y="27"/>
                  </a:lnTo>
                  <a:cubicBezTo>
                    <a:pt x="5587" y="15"/>
                    <a:pt x="5548" y="15"/>
                    <a:pt x="5507" y="15"/>
                  </a:cubicBezTo>
                  <a:lnTo>
                    <a:pt x="5480" y="15"/>
                  </a:lnTo>
                  <a:lnTo>
                    <a:pt x="5467" y="1"/>
                  </a:lnTo>
                  <a:close/>
                  <a:moveTo>
                    <a:pt x="4678" y="15"/>
                  </a:moveTo>
                  <a:cubicBezTo>
                    <a:pt x="4625" y="15"/>
                    <a:pt x="4571" y="27"/>
                    <a:pt x="4532" y="27"/>
                  </a:cubicBezTo>
                  <a:lnTo>
                    <a:pt x="4505" y="27"/>
                  </a:lnTo>
                  <a:cubicBezTo>
                    <a:pt x="4491" y="41"/>
                    <a:pt x="4464" y="41"/>
                    <a:pt x="4438" y="41"/>
                  </a:cubicBezTo>
                  <a:lnTo>
                    <a:pt x="4505" y="523"/>
                  </a:lnTo>
                  <a:cubicBezTo>
                    <a:pt x="4571" y="509"/>
                    <a:pt x="4652" y="496"/>
                    <a:pt x="4719" y="496"/>
                  </a:cubicBezTo>
                  <a:lnTo>
                    <a:pt x="4678" y="15"/>
                  </a:lnTo>
                  <a:close/>
                  <a:moveTo>
                    <a:pt x="5881" y="54"/>
                  </a:moveTo>
                  <a:lnTo>
                    <a:pt x="5801" y="523"/>
                  </a:lnTo>
                  <a:cubicBezTo>
                    <a:pt x="5881" y="535"/>
                    <a:pt x="5949" y="549"/>
                    <a:pt x="6029" y="562"/>
                  </a:cubicBezTo>
                  <a:lnTo>
                    <a:pt x="6122" y="95"/>
                  </a:lnTo>
                  <a:cubicBezTo>
                    <a:pt x="6095" y="81"/>
                    <a:pt x="6068" y="81"/>
                    <a:pt x="6042" y="81"/>
                  </a:cubicBezTo>
                  <a:lnTo>
                    <a:pt x="6029" y="81"/>
                  </a:lnTo>
                  <a:lnTo>
                    <a:pt x="6029" y="68"/>
                  </a:lnTo>
                  <a:lnTo>
                    <a:pt x="6002" y="68"/>
                  </a:lnTo>
                  <a:cubicBezTo>
                    <a:pt x="5962" y="68"/>
                    <a:pt x="5922" y="54"/>
                    <a:pt x="5881" y="54"/>
                  </a:cubicBezTo>
                  <a:close/>
                  <a:moveTo>
                    <a:pt x="4197" y="81"/>
                  </a:moveTo>
                  <a:cubicBezTo>
                    <a:pt x="4117" y="95"/>
                    <a:pt x="4051" y="108"/>
                    <a:pt x="3970" y="134"/>
                  </a:cubicBezTo>
                  <a:lnTo>
                    <a:pt x="4077" y="603"/>
                  </a:lnTo>
                  <a:cubicBezTo>
                    <a:pt x="4144" y="576"/>
                    <a:pt x="4224" y="562"/>
                    <a:pt x="4291" y="549"/>
                  </a:cubicBezTo>
                  <a:lnTo>
                    <a:pt x="4197" y="81"/>
                  </a:lnTo>
                  <a:close/>
                  <a:moveTo>
                    <a:pt x="6350" y="148"/>
                  </a:moveTo>
                  <a:lnTo>
                    <a:pt x="6243" y="616"/>
                  </a:lnTo>
                  <a:cubicBezTo>
                    <a:pt x="6309" y="629"/>
                    <a:pt x="6376" y="642"/>
                    <a:pt x="6443" y="669"/>
                  </a:cubicBezTo>
                  <a:lnTo>
                    <a:pt x="6576" y="202"/>
                  </a:lnTo>
                  <a:cubicBezTo>
                    <a:pt x="6510" y="188"/>
                    <a:pt x="6430" y="161"/>
                    <a:pt x="6350" y="148"/>
                  </a:cubicBezTo>
                  <a:close/>
                  <a:moveTo>
                    <a:pt x="3730" y="188"/>
                  </a:moveTo>
                  <a:cubicBezTo>
                    <a:pt x="3703" y="202"/>
                    <a:pt x="3676" y="202"/>
                    <a:pt x="3636" y="215"/>
                  </a:cubicBezTo>
                  <a:lnTo>
                    <a:pt x="3623" y="215"/>
                  </a:lnTo>
                  <a:lnTo>
                    <a:pt x="3623" y="228"/>
                  </a:lnTo>
                  <a:lnTo>
                    <a:pt x="3609" y="228"/>
                  </a:lnTo>
                  <a:cubicBezTo>
                    <a:pt x="3582" y="241"/>
                    <a:pt x="3543" y="255"/>
                    <a:pt x="3502" y="255"/>
                  </a:cubicBezTo>
                  <a:lnTo>
                    <a:pt x="3662" y="722"/>
                  </a:lnTo>
                  <a:cubicBezTo>
                    <a:pt x="3730" y="696"/>
                    <a:pt x="3796" y="669"/>
                    <a:pt x="3864" y="656"/>
                  </a:cubicBezTo>
                  <a:lnTo>
                    <a:pt x="3730" y="188"/>
                  </a:lnTo>
                  <a:close/>
                  <a:moveTo>
                    <a:pt x="6817" y="282"/>
                  </a:moveTo>
                  <a:lnTo>
                    <a:pt x="6657" y="736"/>
                  </a:lnTo>
                  <a:lnTo>
                    <a:pt x="6858" y="817"/>
                  </a:lnTo>
                  <a:lnTo>
                    <a:pt x="7045" y="362"/>
                  </a:lnTo>
                  <a:lnTo>
                    <a:pt x="7018" y="362"/>
                  </a:lnTo>
                  <a:lnTo>
                    <a:pt x="7018" y="348"/>
                  </a:lnTo>
                  <a:lnTo>
                    <a:pt x="7004" y="348"/>
                  </a:lnTo>
                  <a:cubicBezTo>
                    <a:pt x="6938" y="321"/>
                    <a:pt x="6870" y="309"/>
                    <a:pt x="6817" y="282"/>
                  </a:cubicBezTo>
                  <a:close/>
                  <a:moveTo>
                    <a:pt x="3275" y="348"/>
                  </a:moveTo>
                  <a:cubicBezTo>
                    <a:pt x="3249" y="348"/>
                    <a:pt x="3222" y="362"/>
                    <a:pt x="3181" y="375"/>
                  </a:cubicBezTo>
                  <a:lnTo>
                    <a:pt x="3181" y="389"/>
                  </a:lnTo>
                  <a:lnTo>
                    <a:pt x="3155" y="389"/>
                  </a:lnTo>
                  <a:lnTo>
                    <a:pt x="3142" y="402"/>
                  </a:lnTo>
                  <a:lnTo>
                    <a:pt x="3115" y="402"/>
                  </a:lnTo>
                  <a:lnTo>
                    <a:pt x="3115" y="416"/>
                  </a:lnTo>
                  <a:cubicBezTo>
                    <a:pt x="3088" y="416"/>
                    <a:pt x="3074" y="428"/>
                    <a:pt x="3062" y="428"/>
                  </a:cubicBezTo>
                  <a:lnTo>
                    <a:pt x="3249" y="870"/>
                  </a:lnTo>
                  <a:lnTo>
                    <a:pt x="3449" y="790"/>
                  </a:lnTo>
                  <a:lnTo>
                    <a:pt x="3275" y="348"/>
                  </a:lnTo>
                  <a:close/>
                  <a:moveTo>
                    <a:pt x="7259" y="455"/>
                  </a:moveTo>
                  <a:lnTo>
                    <a:pt x="7058" y="897"/>
                  </a:lnTo>
                  <a:cubicBezTo>
                    <a:pt x="7125" y="924"/>
                    <a:pt x="7191" y="963"/>
                    <a:pt x="7259" y="990"/>
                  </a:cubicBezTo>
                  <a:lnTo>
                    <a:pt x="7472" y="562"/>
                  </a:lnTo>
                  <a:cubicBezTo>
                    <a:pt x="7432" y="549"/>
                    <a:pt x="7405" y="523"/>
                    <a:pt x="7366" y="509"/>
                  </a:cubicBezTo>
                  <a:lnTo>
                    <a:pt x="7352" y="509"/>
                  </a:lnTo>
                  <a:lnTo>
                    <a:pt x="7352" y="496"/>
                  </a:lnTo>
                  <a:lnTo>
                    <a:pt x="7325" y="496"/>
                  </a:lnTo>
                  <a:lnTo>
                    <a:pt x="7325" y="482"/>
                  </a:lnTo>
                  <a:lnTo>
                    <a:pt x="7298" y="482"/>
                  </a:lnTo>
                  <a:cubicBezTo>
                    <a:pt x="7285" y="469"/>
                    <a:pt x="7271" y="469"/>
                    <a:pt x="7259" y="455"/>
                  </a:cubicBezTo>
                  <a:close/>
                  <a:moveTo>
                    <a:pt x="2834" y="535"/>
                  </a:moveTo>
                  <a:lnTo>
                    <a:pt x="2821" y="549"/>
                  </a:lnTo>
                  <a:lnTo>
                    <a:pt x="2807" y="549"/>
                  </a:lnTo>
                  <a:lnTo>
                    <a:pt x="2807" y="562"/>
                  </a:lnTo>
                  <a:lnTo>
                    <a:pt x="2780" y="562"/>
                  </a:lnTo>
                  <a:lnTo>
                    <a:pt x="2780" y="576"/>
                  </a:lnTo>
                  <a:lnTo>
                    <a:pt x="2754" y="576"/>
                  </a:lnTo>
                  <a:cubicBezTo>
                    <a:pt x="2754" y="576"/>
                    <a:pt x="2754" y="589"/>
                    <a:pt x="2741" y="589"/>
                  </a:cubicBezTo>
                  <a:lnTo>
                    <a:pt x="2727" y="589"/>
                  </a:lnTo>
                  <a:lnTo>
                    <a:pt x="2727" y="603"/>
                  </a:lnTo>
                  <a:lnTo>
                    <a:pt x="2700" y="603"/>
                  </a:lnTo>
                  <a:lnTo>
                    <a:pt x="2700" y="616"/>
                  </a:lnTo>
                  <a:lnTo>
                    <a:pt x="2687" y="616"/>
                  </a:lnTo>
                  <a:lnTo>
                    <a:pt x="2607" y="656"/>
                  </a:lnTo>
                  <a:lnTo>
                    <a:pt x="2848" y="1084"/>
                  </a:lnTo>
                  <a:cubicBezTo>
                    <a:pt x="2914" y="1043"/>
                    <a:pt x="2981" y="1004"/>
                    <a:pt x="3035" y="977"/>
                  </a:cubicBezTo>
                  <a:lnTo>
                    <a:pt x="3048" y="963"/>
                  </a:lnTo>
                  <a:lnTo>
                    <a:pt x="2834" y="535"/>
                  </a:lnTo>
                  <a:close/>
                  <a:moveTo>
                    <a:pt x="7686" y="683"/>
                  </a:moveTo>
                  <a:lnTo>
                    <a:pt x="7446" y="1097"/>
                  </a:lnTo>
                  <a:cubicBezTo>
                    <a:pt x="7512" y="1137"/>
                    <a:pt x="7579" y="1164"/>
                    <a:pt x="7633" y="1204"/>
                  </a:cubicBezTo>
                  <a:lnTo>
                    <a:pt x="7886" y="803"/>
                  </a:lnTo>
                  <a:cubicBezTo>
                    <a:pt x="7873" y="790"/>
                    <a:pt x="7847" y="776"/>
                    <a:pt x="7833" y="763"/>
                  </a:cubicBezTo>
                  <a:lnTo>
                    <a:pt x="7820" y="763"/>
                  </a:lnTo>
                  <a:lnTo>
                    <a:pt x="7820" y="749"/>
                  </a:lnTo>
                  <a:lnTo>
                    <a:pt x="7793" y="749"/>
                  </a:lnTo>
                  <a:lnTo>
                    <a:pt x="7793" y="736"/>
                  </a:lnTo>
                  <a:lnTo>
                    <a:pt x="7779" y="736"/>
                  </a:lnTo>
                  <a:lnTo>
                    <a:pt x="7779" y="722"/>
                  </a:lnTo>
                  <a:lnTo>
                    <a:pt x="7753" y="722"/>
                  </a:lnTo>
                  <a:lnTo>
                    <a:pt x="7753" y="710"/>
                  </a:lnTo>
                  <a:cubicBezTo>
                    <a:pt x="7726" y="696"/>
                    <a:pt x="7713" y="696"/>
                    <a:pt x="7686" y="683"/>
                  </a:cubicBezTo>
                  <a:close/>
                  <a:moveTo>
                    <a:pt x="2406" y="776"/>
                  </a:moveTo>
                  <a:cubicBezTo>
                    <a:pt x="2353" y="817"/>
                    <a:pt x="2286" y="856"/>
                    <a:pt x="2233" y="897"/>
                  </a:cubicBezTo>
                  <a:lnTo>
                    <a:pt x="2219" y="897"/>
                  </a:lnTo>
                  <a:cubicBezTo>
                    <a:pt x="2219" y="910"/>
                    <a:pt x="2206" y="910"/>
                    <a:pt x="2206" y="910"/>
                  </a:cubicBezTo>
                  <a:lnTo>
                    <a:pt x="2473" y="1311"/>
                  </a:lnTo>
                  <a:cubicBezTo>
                    <a:pt x="2540" y="1271"/>
                    <a:pt x="2593" y="1230"/>
                    <a:pt x="2661" y="1191"/>
                  </a:cubicBezTo>
                  <a:lnTo>
                    <a:pt x="2406" y="776"/>
                  </a:lnTo>
                  <a:close/>
                  <a:moveTo>
                    <a:pt x="8087" y="936"/>
                  </a:moveTo>
                  <a:lnTo>
                    <a:pt x="7820" y="1325"/>
                  </a:lnTo>
                  <a:cubicBezTo>
                    <a:pt x="7873" y="1364"/>
                    <a:pt x="7940" y="1418"/>
                    <a:pt x="7993" y="1458"/>
                  </a:cubicBezTo>
                  <a:lnTo>
                    <a:pt x="8287" y="1084"/>
                  </a:lnTo>
                  <a:lnTo>
                    <a:pt x="8261" y="1057"/>
                  </a:lnTo>
                  <a:lnTo>
                    <a:pt x="8248" y="1057"/>
                  </a:lnTo>
                  <a:cubicBezTo>
                    <a:pt x="8207" y="1017"/>
                    <a:pt x="8154" y="977"/>
                    <a:pt x="8100" y="936"/>
                  </a:cubicBezTo>
                  <a:close/>
                  <a:moveTo>
                    <a:pt x="2005" y="1057"/>
                  </a:moveTo>
                  <a:lnTo>
                    <a:pt x="1992" y="1070"/>
                  </a:lnTo>
                  <a:lnTo>
                    <a:pt x="1978" y="1070"/>
                  </a:lnTo>
                  <a:lnTo>
                    <a:pt x="1978" y="1084"/>
                  </a:lnTo>
                  <a:lnTo>
                    <a:pt x="1818" y="1204"/>
                  </a:lnTo>
                  <a:lnTo>
                    <a:pt x="2126" y="1578"/>
                  </a:lnTo>
                  <a:cubicBezTo>
                    <a:pt x="2192" y="1524"/>
                    <a:pt x="2246" y="1485"/>
                    <a:pt x="2299" y="1431"/>
                  </a:cubicBezTo>
                  <a:lnTo>
                    <a:pt x="2005" y="1057"/>
                  </a:lnTo>
                  <a:close/>
                  <a:moveTo>
                    <a:pt x="8474" y="1230"/>
                  </a:moveTo>
                  <a:lnTo>
                    <a:pt x="8154" y="1592"/>
                  </a:lnTo>
                  <a:cubicBezTo>
                    <a:pt x="8221" y="1645"/>
                    <a:pt x="8274" y="1699"/>
                    <a:pt x="8328" y="1738"/>
                  </a:cubicBezTo>
                  <a:lnTo>
                    <a:pt x="8649" y="1391"/>
                  </a:lnTo>
                  <a:cubicBezTo>
                    <a:pt x="8649" y="1378"/>
                    <a:pt x="8635" y="1378"/>
                    <a:pt x="8622" y="1364"/>
                  </a:cubicBezTo>
                  <a:lnTo>
                    <a:pt x="8608" y="1364"/>
                  </a:lnTo>
                  <a:lnTo>
                    <a:pt x="8608" y="1351"/>
                  </a:lnTo>
                  <a:lnTo>
                    <a:pt x="8595" y="1337"/>
                  </a:lnTo>
                  <a:lnTo>
                    <a:pt x="8581" y="1337"/>
                  </a:lnTo>
                  <a:lnTo>
                    <a:pt x="8581" y="1325"/>
                  </a:lnTo>
                  <a:cubicBezTo>
                    <a:pt x="8542" y="1298"/>
                    <a:pt x="8515" y="1257"/>
                    <a:pt x="8474" y="1230"/>
                  </a:cubicBezTo>
                  <a:close/>
                  <a:moveTo>
                    <a:pt x="1645" y="1364"/>
                  </a:moveTo>
                  <a:cubicBezTo>
                    <a:pt x="1604" y="1391"/>
                    <a:pt x="1577" y="1431"/>
                    <a:pt x="1538" y="1458"/>
                  </a:cubicBezTo>
                  <a:lnTo>
                    <a:pt x="1538" y="1471"/>
                  </a:lnTo>
                  <a:lnTo>
                    <a:pt x="1524" y="1471"/>
                  </a:lnTo>
                  <a:cubicBezTo>
                    <a:pt x="1511" y="1485"/>
                    <a:pt x="1484" y="1512"/>
                    <a:pt x="1470" y="1538"/>
                  </a:cubicBezTo>
                  <a:lnTo>
                    <a:pt x="1818" y="1872"/>
                  </a:lnTo>
                  <a:cubicBezTo>
                    <a:pt x="1859" y="1819"/>
                    <a:pt x="1912" y="1765"/>
                    <a:pt x="1965" y="1712"/>
                  </a:cubicBezTo>
                  <a:lnTo>
                    <a:pt x="1645" y="1364"/>
                  </a:lnTo>
                  <a:close/>
                  <a:moveTo>
                    <a:pt x="8822" y="1565"/>
                  </a:moveTo>
                  <a:lnTo>
                    <a:pt x="8474" y="1899"/>
                  </a:lnTo>
                  <a:cubicBezTo>
                    <a:pt x="8528" y="1952"/>
                    <a:pt x="8581" y="2006"/>
                    <a:pt x="8622" y="2059"/>
                  </a:cubicBezTo>
                  <a:lnTo>
                    <a:pt x="8982" y="1738"/>
                  </a:lnTo>
                  <a:cubicBezTo>
                    <a:pt x="8970" y="1712"/>
                    <a:pt x="8956" y="1699"/>
                    <a:pt x="8929" y="1685"/>
                  </a:cubicBezTo>
                  <a:lnTo>
                    <a:pt x="8929" y="1672"/>
                  </a:lnTo>
                  <a:lnTo>
                    <a:pt x="8916" y="1672"/>
                  </a:lnTo>
                  <a:lnTo>
                    <a:pt x="8916" y="1658"/>
                  </a:lnTo>
                  <a:lnTo>
                    <a:pt x="8902" y="1658"/>
                  </a:lnTo>
                  <a:lnTo>
                    <a:pt x="8902" y="1645"/>
                  </a:lnTo>
                  <a:lnTo>
                    <a:pt x="8889" y="1631"/>
                  </a:lnTo>
                  <a:lnTo>
                    <a:pt x="8889" y="1619"/>
                  </a:lnTo>
                  <a:cubicBezTo>
                    <a:pt x="8875" y="1619"/>
                    <a:pt x="8875" y="1619"/>
                    <a:pt x="8875" y="1605"/>
                  </a:cubicBezTo>
                  <a:lnTo>
                    <a:pt x="8863" y="1605"/>
                  </a:lnTo>
                  <a:lnTo>
                    <a:pt x="8863" y="1592"/>
                  </a:lnTo>
                  <a:lnTo>
                    <a:pt x="8849" y="1592"/>
                  </a:lnTo>
                  <a:cubicBezTo>
                    <a:pt x="8849" y="1578"/>
                    <a:pt x="8836" y="1578"/>
                    <a:pt x="8822" y="1565"/>
                  </a:cubicBezTo>
                  <a:close/>
                  <a:moveTo>
                    <a:pt x="1310" y="1712"/>
                  </a:moveTo>
                  <a:cubicBezTo>
                    <a:pt x="1257" y="1765"/>
                    <a:pt x="1203" y="1832"/>
                    <a:pt x="1150" y="1886"/>
                  </a:cubicBezTo>
                  <a:lnTo>
                    <a:pt x="1524" y="2193"/>
                  </a:lnTo>
                  <a:cubicBezTo>
                    <a:pt x="1564" y="2139"/>
                    <a:pt x="1618" y="2086"/>
                    <a:pt x="1658" y="2032"/>
                  </a:cubicBezTo>
                  <a:lnTo>
                    <a:pt x="1310" y="1712"/>
                  </a:lnTo>
                  <a:close/>
                  <a:moveTo>
                    <a:pt x="9143" y="1925"/>
                  </a:moveTo>
                  <a:lnTo>
                    <a:pt x="8768" y="2220"/>
                  </a:lnTo>
                  <a:cubicBezTo>
                    <a:pt x="8809" y="2273"/>
                    <a:pt x="8849" y="2340"/>
                    <a:pt x="8902" y="2394"/>
                  </a:cubicBezTo>
                  <a:lnTo>
                    <a:pt x="9290" y="2113"/>
                  </a:lnTo>
                  <a:cubicBezTo>
                    <a:pt x="9276" y="2113"/>
                    <a:pt x="9276" y="2100"/>
                    <a:pt x="9276" y="2100"/>
                  </a:cubicBezTo>
                  <a:lnTo>
                    <a:pt x="9276" y="2086"/>
                  </a:lnTo>
                  <a:cubicBezTo>
                    <a:pt x="9223" y="2032"/>
                    <a:pt x="9183" y="1979"/>
                    <a:pt x="9143" y="1925"/>
                  </a:cubicBezTo>
                  <a:close/>
                  <a:moveTo>
                    <a:pt x="989" y="2086"/>
                  </a:moveTo>
                  <a:lnTo>
                    <a:pt x="989" y="2100"/>
                  </a:lnTo>
                  <a:cubicBezTo>
                    <a:pt x="962" y="2126"/>
                    <a:pt x="950" y="2166"/>
                    <a:pt x="923" y="2193"/>
                  </a:cubicBezTo>
                  <a:lnTo>
                    <a:pt x="909" y="2207"/>
                  </a:lnTo>
                  <a:lnTo>
                    <a:pt x="909" y="2220"/>
                  </a:lnTo>
                  <a:lnTo>
                    <a:pt x="896" y="2220"/>
                  </a:lnTo>
                  <a:lnTo>
                    <a:pt x="896" y="2233"/>
                  </a:lnTo>
                  <a:lnTo>
                    <a:pt x="882" y="2233"/>
                  </a:lnTo>
                  <a:lnTo>
                    <a:pt x="882" y="2246"/>
                  </a:lnTo>
                  <a:lnTo>
                    <a:pt x="882" y="2260"/>
                  </a:lnTo>
                  <a:lnTo>
                    <a:pt x="869" y="2260"/>
                  </a:lnTo>
                  <a:lnTo>
                    <a:pt x="869" y="2273"/>
                  </a:lnTo>
                  <a:lnTo>
                    <a:pt x="856" y="2273"/>
                  </a:lnTo>
                  <a:lnTo>
                    <a:pt x="1257" y="2540"/>
                  </a:lnTo>
                  <a:cubicBezTo>
                    <a:pt x="1297" y="2487"/>
                    <a:pt x="1351" y="2421"/>
                    <a:pt x="1390" y="2367"/>
                  </a:cubicBezTo>
                  <a:lnTo>
                    <a:pt x="1003" y="2086"/>
                  </a:lnTo>
                  <a:close/>
                  <a:moveTo>
                    <a:pt x="9424" y="2314"/>
                  </a:moveTo>
                  <a:lnTo>
                    <a:pt x="9023" y="2581"/>
                  </a:lnTo>
                  <a:cubicBezTo>
                    <a:pt x="9063" y="2634"/>
                    <a:pt x="9103" y="2701"/>
                    <a:pt x="9130" y="2768"/>
                  </a:cubicBezTo>
                  <a:lnTo>
                    <a:pt x="9544" y="2514"/>
                  </a:lnTo>
                  <a:lnTo>
                    <a:pt x="9544" y="2501"/>
                  </a:lnTo>
                  <a:cubicBezTo>
                    <a:pt x="9504" y="2447"/>
                    <a:pt x="9464" y="2380"/>
                    <a:pt x="9424" y="2314"/>
                  </a:cubicBezTo>
                  <a:close/>
                  <a:moveTo>
                    <a:pt x="736" y="2487"/>
                  </a:moveTo>
                  <a:cubicBezTo>
                    <a:pt x="709" y="2514"/>
                    <a:pt x="695" y="2554"/>
                    <a:pt x="668" y="2581"/>
                  </a:cubicBezTo>
                  <a:lnTo>
                    <a:pt x="668" y="2594"/>
                  </a:lnTo>
                  <a:lnTo>
                    <a:pt x="668" y="2608"/>
                  </a:lnTo>
                  <a:cubicBezTo>
                    <a:pt x="642" y="2634"/>
                    <a:pt x="629" y="2661"/>
                    <a:pt x="615" y="2688"/>
                  </a:cubicBezTo>
                  <a:lnTo>
                    <a:pt x="1043" y="2915"/>
                  </a:lnTo>
                  <a:cubicBezTo>
                    <a:pt x="1069" y="2848"/>
                    <a:pt x="1110" y="2795"/>
                    <a:pt x="1150" y="2727"/>
                  </a:cubicBezTo>
                  <a:lnTo>
                    <a:pt x="736" y="2487"/>
                  </a:lnTo>
                  <a:close/>
                  <a:moveTo>
                    <a:pt x="9665" y="2727"/>
                  </a:moveTo>
                  <a:lnTo>
                    <a:pt x="9237" y="2955"/>
                  </a:lnTo>
                  <a:cubicBezTo>
                    <a:pt x="9264" y="2982"/>
                    <a:pt x="9276" y="3009"/>
                    <a:pt x="9290" y="3035"/>
                  </a:cubicBezTo>
                  <a:cubicBezTo>
                    <a:pt x="9303" y="3075"/>
                    <a:pt x="9330" y="3116"/>
                    <a:pt x="9344" y="3142"/>
                  </a:cubicBezTo>
                  <a:lnTo>
                    <a:pt x="9772" y="2941"/>
                  </a:lnTo>
                  <a:lnTo>
                    <a:pt x="9772" y="2928"/>
                  </a:lnTo>
                  <a:lnTo>
                    <a:pt x="9731" y="2848"/>
                  </a:lnTo>
                  <a:lnTo>
                    <a:pt x="9731" y="2834"/>
                  </a:lnTo>
                  <a:lnTo>
                    <a:pt x="9718" y="2834"/>
                  </a:lnTo>
                  <a:lnTo>
                    <a:pt x="9718" y="2822"/>
                  </a:lnTo>
                  <a:lnTo>
                    <a:pt x="9718" y="2808"/>
                  </a:lnTo>
                  <a:lnTo>
                    <a:pt x="9704" y="2808"/>
                  </a:lnTo>
                  <a:lnTo>
                    <a:pt x="9704" y="2795"/>
                  </a:lnTo>
                  <a:lnTo>
                    <a:pt x="9704" y="2781"/>
                  </a:lnTo>
                  <a:lnTo>
                    <a:pt x="9691" y="2781"/>
                  </a:lnTo>
                  <a:lnTo>
                    <a:pt x="9691" y="2768"/>
                  </a:lnTo>
                  <a:lnTo>
                    <a:pt x="9691" y="2754"/>
                  </a:lnTo>
                  <a:lnTo>
                    <a:pt x="9677" y="2754"/>
                  </a:lnTo>
                  <a:lnTo>
                    <a:pt x="9677" y="2741"/>
                  </a:lnTo>
                  <a:lnTo>
                    <a:pt x="9665" y="2727"/>
                  </a:lnTo>
                  <a:close/>
                  <a:moveTo>
                    <a:pt x="508" y="2902"/>
                  </a:moveTo>
                  <a:lnTo>
                    <a:pt x="508" y="2915"/>
                  </a:lnTo>
                  <a:lnTo>
                    <a:pt x="495" y="2915"/>
                  </a:lnTo>
                  <a:lnTo>
                    <a:pt x="495" y="2928"/>
                  </a:lnTo>
                  <a:lnTo>
                    <a:pt x="495" y="2941"/>
                  </a:lnTo>
                  <a:lnTo>
                    <a:pt x="481" y="2941"/>
                  </a:lnTo>
                  <a:lnTo>
                    <a:pt x="481" y="2955"/>
                  </a:lnTo>
                  <a:lnTo>
                    <a:pt x="481" y="2968"/>
                  </a:lnTo>
                  <a:lnTo>
                    <a:pt x="468" y="2968"/>
                  </a:lnTo>
                  <a:lnTo>
                    <a:pt x="468" y="2982"/>
                  </a:lnTo>
                  <a:cubicBezTo>
                    <a:pt x="442" y="3035"/>
                    <a:pt x="428" y="3075"/>
                    <a:pt x="401" y="3128"/>
                  </a:cubicBezTo>
                  <a:lnTo>
                    <a:pt x="843" y="3316"/>
                  </a:lnTo>
                  <a:cubicBezTo>
                    <a:pt x="882" y="3249"/>
                    <a:pt x="909" y="3182"/>
                    <a:pt x="936" y="3116"/>
                  </a:cubicBezTo>
                  <a:lnTo>
                    <a:pt x="508" y="2902"/>
                  </a:lnTo>
                  <a:close/>
                  <a:moveTo>
                    <a:pt x="9878" y="3169"/>
                  </a:moveTo>
                  <a:lnTo>
                    <a:pt x="9424" y="3342"/>
                  </a:lnTo>
                  <a:cubicBezTo>
                    <a:pt x="9451" y="3410"/>
                    <a:pt x="9477" y="3476"/>
                    <a:pt x="9504" y="3556"/>
                  </a:cubicBezTo>
                  <a:lnTo>
                    <a:pt x="9959" y="3383"/>
                  </a:lnTo>
                  <a:cubicBezTo>
                    <a:pt x="9945" y="3342"/>
                    <a:pt x="9932" y="3289"/>
                    <a:pt x="9905" y="3249"/>
                  </a:cubicBezTo>
                  <a:cubicBezTo>
                    <a:pt x="9891" y="3223"/>
                    <a:pt x="9891" y="3196"/>
                    <a:pt x="9878" y="3169"/>
                  </a:cubicBezTo>
                  <a:close/>
                  <a:moveTo>
                    <a:pt x="321" y="3342"/>
                  </a:moveTo>
                  <a:cubicBezTo>
                    <a:pt x="308" y="3356"/>
                    <a:pt x="308" y="3369"/>
                    <a:pt x="308" y="3383"/>
                  </a:cubicBezTo>
                  <a:lnTo>
                    <a:pt x="294" y="3396"/>
                  </a:lnTo>
                  <a:cubicBezTo>
                    <a:pt x="281" y="3449"/>
                    <a:pt x="267" y="3490"/>
                    <a:pt x="255" y="3543"/>
                  </a:cubicBezTo>
                  <a:lnTo>
                    <a:pt x="241" y="3543"/>
                  </a:lnTo>
                  <a:lnTo>
                    <a:pt x="241" y="3556"/>
                  </a:lnTo>
                  <a:lnTo>
                    <a:pt x="241" y="3570"/>
                  </a:lnTo>
                  <a:lnTo>
                    <a:pt x="695" y="3717"/>
                  </a:lnTo>
                  <a:cubicBezTo>
                    <a:pt x="722" y="3650"/>
                    <a:pt x="749" y="3583"/>
                    <a:pt x="763" y="3517"/>
                  </a:cubicBezTo>
                  <a:lnTo>
                    <a:pt x="321" y="3342"/>
                  </a:lnTo>
                  <a:close/>
                  <a:moveTo>
                    <a:pt x="10039" y="3610"/>
                  </a:moveTo>
                  <a:lnTo>
                    <a:pt x="9584" y="3757"/>
                  </a:lnTo>
                  <a:cubicBezTo>
                    <a:pt x="9597" y="3824"/>
                    <a:pt x="9624" y="3891"/>
                    <a:pt x="9638" y="3971"/>
                  </a:cubicBezTo>
                  <a:lnTo>
                    <a:pt x="10105" y="3850"/>
                  </a:lnTo>
                  <a:cubicBezTo>
                    <a:pt x="10105" y="3837"/>
                    <a:pt x="10092" y="3824"/>
                    <a:pt x="10092" y="3811"/>
                  </a:cubicBezTo>
                  <a:lnTo>
                    <a:pt x="10092" y="3797"/>
                  </a:lnTo>
                  <a:cubicBezTo>
                    <a:pt x="10078" y="3743"/>
                    <a:pt x="10052" y="3677"/>
                    <a:pt x="10039" y="3610"/>
                  </a:cubicBezTo>
                  <a:close/>
                  <a:moveTo>
                    <a:pt x="174" y="3811"/>
                  </a:moveTo>
                  <a:cubicBezTo>
                    <a:pt x="160" y="3824"/>
                    <a:pt x="160" y="3850"/>
                    <a:pt x="148" y="3877"/>
                  </a:cubicBezTo>
                  <a:lnTo>
                    <a:pt x="148" y="3891"/>
                  </a:lnTo>
                  <a:lnTo>
                    <a:pt x="148" y="3904"/>
                  </a:lnTo>
                  <a:lnTo>
                    <a:pt x="148" y="3918"/>
                  </a:lnTo>
                  <a:lnTo>
                    <a:pt x="134" y="3930"/>
                  </a:lnTo>
                  <a:lnTo>
                    <a:pt x="134" y="3944"/>
                  </a:lnTo>
                  <a:lnTo>
                    <a:pt x="134" y="3957"/>
                  </a:lnTo>
                  <a:lnTo>
                    <a:pt x="134" y="3971"/>
                  </a:lnTo>
                  <a:lnTo>
                    <a:pt x="134" y="3984"/>
                  </a:lnTo>
                  <a:lnTo>
                    <a:pt x="121" y="3984"/>
                  </a:lnTo>
                  <a:lnTo>
                    <a:pt x="121" y="3998"/>
                  </a:lnTo>
                  <a:lnTo>
                    <a:pt x="121" y="4037"/>
                  </a:lnTo>
                  <a:lnTo>
                    <a:pt x="588" y="4144"/>
                  </a:lnTo>
                  <a:cubicBezTo>
                    <a:pt x="602" y="4078"/>
                    <a:pt x="615" y="3998"/>
                    <a:pt x="642" y="3930"/>
                  </a:cubicBezTo>
                  <a:lnTo>
                    <a:pt x="174" y="3811"/>
                  </a:lnTo>
                  <a:close/>
                  <a:moveTo>
                    <a:pt x="10159" y="4078"/>
                  </a:moveTo>
                  <a:lnTo>
                    <a:pt x="9691" y="4185"/>
                  </a:lnTo>
                  <a:cubicBezTo>
                    <a:pt x="9704" y="4251"/>
                    <a:pt x="9718" y="4319"/>
                    <a:pt x="9731" y="4399"/>
                  </a:cubicBezTo>
                  <a:lnTo>
                    <a:pt x="10199" y="4319"/>
                  </a:lnTo>
                  <a:lnTo>
                    <a:pt x="10159" y="4078"/>
                  </a:lnTo>
                  <a:close/>
                  <a:moveTo>
                    <a:pt x="67" y="4278"/>
                  </a:moveTo>
                  <a:lnTo>
                    <a:pt x="27" y="4519"/>
                  </a:lnTo>
                  <a:lnTo>
                    <a:pt x="508" y="4572"/>
                  </a:lnTo>
                  <a:cubicBezTo>
                    <a:pt x="522" y="4506"/>
                    <a:pt x="535" y="4426"/>
                    <a:pt x="549" y="4358"/>
                  </a:cubicBezTo>
                  <a:lnTo>
                    <a:pt x="67" y="4278"/>
                  </a:lnTo>
                  <a:close/>
                  <a:moveTo>
                    <a:pt x="10239" y="4559"/>
                  </a:moveTo>
                  <a:lnTo>
                    <a:pt x="9758" y="4613"/>
                  </a:lnTo>
                  <a:cubicBezTo>
                    <a:pt x="9772" y="4679"/>
                    <a:pt x="9772" y="4759"/>
                    <a:pt x="9772" y="4827"/>
                  </a:cubicBezTo>
                  <a:lnTo>
                    <a:pt x="10253" y="4800"/>
                  </a:lnTo>
                  <a:lnTo>
                    <a:pt x="10253" y="4679"/>
                  </a:lnTo>
                  <a:lnTo>
                    <a:pt x="10253" y="4666"/>
                  </a:lnTo>
                  <a:lnTo>
                    <a:pt x="10239" y="4652"/>
                  </a:lnTo>
                  <a:lnTo>
                    <a:pt x="10239" y="4559"/>
                  </a:lnTo>
                  <a:close/>
                  <a:moveTo>
                    <a:pt x="14" y="4759"/>
                  </a:moveTo>
                  <a:lnTo>
                    <a:pt x="14" y="4773"/>
                  </a:lnTo>
                  <a:lnTo>
                    <a:pt x="14" y="4786"/>
                  </a:lnTo>
                  <a:lnTo>
                    <a:pt x="14" y="4800"/>
                  </a:lnTo>
                  <a:lnTo>
                    <a:pt x="0" y="4800"/>
                  </a:lnTo>
                  <a:lnTo>
                    <a:pt x="0" y="4813"/>
                  </a:lnTo>
                  <a:lnTo>
                    <a:pt x="0" y="4827"/>
                  </a:lnTo>
                  <a:lnTo>
                    <a:pt x="0" y="4839"/>
                  </a:lnTo>
                  <a:lnTo>
                    <a:pt x="0" y="4853"/>
                  </a:lnTo>
                  <a:lnTo>
                    <a:pt x="0" y="4866"/>
                  </a:lnTo>
                  <a:lnTo>
                    <a:pt x="0" y="5000"/>
                  </a:lnTo>
                  <a:lnTo>
                    <a:pt x="481" y="5014"/>
                  </a:lnTo>
                  <a:cubicBezTo>
                    <a:pt x="481" y="4933"/>
                    <a:pt x="481" y="4866"/>
                    <a:pt x="495" y="4786"/>
                  </a:cubicBezTo>
                  <a:lnTo>
                    <a:pt x="14" y="4759"/>
                  </a:lnTo>
                  <a:close/>
                  <a:moveTo>
                    <a:pt x="9784" y="5040"/>
                  </a:moveTo>
                  <a:lnTo>
                    <a:pt x="9784" y="5267"/>
                  </a:lnTo>
                  <a:lnTo>
                    <a:pt x="10266" y="5281"/>
                  </a:lnTo>
                  <a:lnTo>
                    <a:pt x="10266" y="5133"/>
                  </a:lnTo>
                  <a:lnTo>
                    <a:pt x="10266" y="5121"/>
                  </a:lnTo>
                  <a:lnTo>
                    <a:pt x="10266" y="5040"/>
                  </a:lnTo>
                  <a:close/>
                  <a:moveTo>
                    <a:pt x="481" y="5228"/>
                  </a:moveTo>
                  <a:lnTo>
                    <a:pt x="0" y="5240"/>
                  </a:lnTo>
                  <a:lnTo>
                    <a:pt x="0" y="5374"/>
                  </a:lnTo>
                  <a:lnTo>
                    <a:pt x="0" y="5388"/>
                  </a:lnTo>
                  <a:cubicBezTo>
                    <a:pt x="0" y="5415"/>
                    <a:pt x="0" y="5441"/>
                    <a:pt x="14" y="5481"/>
                  </a:cubicBezTo>
                  <a:lnTo>
                    <a:pt x="481" y="5441"/>
                  </a:lnTo>
                  <a:lnTo>
                    <a:pt x="481" y="5228"/>
                  </a:lnTo>
                  <a:close/>
                  <a:moveTo>
                    <a:pt x="9772" y="5481"/>
                  </a:moveTo>
                  <a:cubicBezTo>
                    <a:pt x="9772" y="5548"/>
                    <a:pt x="9758" y="5629"/>
                    <a:pt x="9745" y="5695"/>
                  </a:cubicBezTo>
                  <a:lnTo>
                    <a:pt x="10226" y="5762"/>
                  </a:lnTo>
                  <a:cubicBezTo>
                    <a:pt x="10239" y="5682"/>
                    <a:pt x="10253" y="5602"/>
                    <a:pt x="10253" y="5522"/>
                  </a:cubicBezTo>
                  <a:lnTo>
                    <a:pt x="9772" y="5481"/>
                  </a:lnTo>
                  <a:close/>
                  <a:moveTo>
                    <a:pt x="508" y="5655"/>
                  </a:moveTo>
                  <a:lnTo>
                    <a:pt x="27" y="5709"/>
                  </a:lnTo>
                  <a:cubicBezTo>
                    <a:pt x="27" y="5748"/>
                    <a:pt x="41" y="5775"/>
                    <a:pt x="41" y="5802"/>
                  </a:cubicBezTo>
                  <a:lnTo>
                    <a:pt x="41" y="5816"/>
                  </a:lnTo>
                  <a:cubicBezTo>
                    <a:pt x="54" y="5869"/>
                    <a:pt x="54" y="5909"/>
                    <a:pt x="67" y="5949"/>
                  </a:cubicBezTo>
                  <a:lnTo>
                    <a:pt x="535" y="5882"/>
                  </a:lnTo>
                  <a:cubicBezTo>
                    <a:pt x="522" y="5802"/>
                    <a:pt x="522" y="5735"/>
                    <a:pt x="508" y="5655"/>
                  </a:cubicBezTo>
                  <a:close/>
                  <a:moveTo>
                    <a:pt x="9718" y="5909"/>
                  </a:moveTo>
                  <a:cubicBezTo>
                    <a:pt x="9704" y="5989"/>
                    <a:pt x="9691" y="6056"/>
                    <a:pt x="9677" y="6123"/>
                  </a:cubicBezTo>
                  <a:lnTo>
                    <a:pt x="10146" y="6229"/>
                  </a:lnTo>
                  <a:cubicBezTo>
                    <a:pt x="10146" y="6217"/>
                    <a:pt x="10146" y="6217"/>
                    <a:pt x="10159" y="6203"/>
                  </a:cubicBezTo>
                  <a:lnTo>
                    <a:pt x="10159" y="6190"/>
                  </a:lnTo>
                  <a:lnTo>
                    <a:pt x="10159" y="6176"/>
                  </a:lnTo>
                  <a:lnTo>
                    <a:pt x="10159" y="6163"/>
                  </a:lnTo>
                  <a:lnTo>
                    <a:pt x="10159" y="6149"/>
                  </a:lnTo>
                  <a:lnTo>
                    <a:pt x="10172" y="6136"/>
                  </a:lnTo>
                  <a:lnTo>
                    <a:pt x="10172" y="6123"/>
                  </a:lnTo>
                  <a:lnTo>
                    <a:pt x="10172" y="6110"/>
                  </a:lnTo>
                  <a:lnTo>
                    <a:pt x="10172" y="6096"/>
                  </a:lnTo>
                  <a:lnTo>
                    <a:pt x="10172" y="6083"/>
                  </a:lnTo>
                  <a:cubicBezTo>
                    <a:pt x="10185" y="6056"/>
                    <a:pt x="10185" y="6030"/>
                    <a:pt x="10199" y="5989"/>
                  </a:cubicBezTo>
                  <a:lnTo>
                    <a:pt x="9718" y="5909"/>
                  </a:lnTo>
                  <a:close/>
                  <a:moveTo>
                    <a:pt x="575" y="6096"/>
                  </a:moveTo>
                  <a:lnTo>
                    <a:pt x="107" y="6190"/>
                  </a:lnTo>
                  <a:cubicBezTo>
                    <a:pt x="107" y="6203"/>
                    <a:pt x="121" y="6229"/>
                    <a:pt x="121" y="6243"/>
                  </a:cubicBezTo>
                  <a:lnTo>
                    <a:pt x="121" y="6256"/>
                  </a:lnTo>
                  <a:cubicBezTo>
                    <a:pt x="134" y="6310"/>
                    <a:pt x="148" y="6363"/>
                    <a:pt x="160" y="6430"/>
                  </a:cubicBezTo>
                  <a:lnTo>
                    <a:pt x="629" y="6297"/>
                  </a:lnTo>
                  <a:cubicBezTo>
                    <a:pt x="615" y="6229"/>
                    <a:pt x="588" y="6163"/>
                    <a:pt x="575" y="6096"/>
                  </a:cubicBezTo>
                  <a:close/>
                  <a:moveTo>
                    <a:pt x="9624" y="6336"/>
                  </a:moveTo>
                  <a:cubicBezTo>
                    <a:pt x="9611" y="6404"/>
                    <a:pt x="9584" y="6484"/>
                    <a:pt x="9558" y="6550"/>
                  </a:cubicBezTo>
                  <a:lnTo>
                    <a:pt x="10025" y="6698"/>
                  </a:lnTo>
                  <a:lnTo>
                    <a:pt x="10025" y="6684"/>
                  </a:lnTo>
                  <a:lnTo>
                    <a:pt x="10025" y="6671"/>
                  </a:lnTo>
                  <a:cubicBezTo>
                    <a:pt x="10039" y="6630"/>
                    <a:pt x="10052" y="6591"/>
                    <a:pt x="10066" y="6564"/>
                  </a:cubicBezTo>
                  <a:lnTo>
                    <a:pt x="10066" y="6550"/>
                  </a:lnTo>
                  <a:lnTo>
                    <a:pt x="10066" y="6537"/>
                  </a:lnTo>
                  <a:lnTo>
                    <a:pt x="10066" y="6524"/>
                  </a:lnTo>
                  <a:lnTo>
                    <a:pt x="10078" y="6524"/>
                  </a:lnTo>
                  <a:lnTo>
                    <a:pt x="10078" y="6511"/>
                  </a:lnTo>
                  <a:lnTo>
                    <a:pt x="10078" y="6497"/>
                  </a:lnTo>
                  <a:lnTo>
                    <a:pt x="10078" y="6484"/>
                  </a:lnTo>
                  <a:lnTo>
                    <a:pt x="10092" y="6484"/>
                  </a:lnTo>
                  <a:lnTo>
                    <a:pt x="10092" y="6470"/>
                  </a:lnTo>
                  <a:lnTo>
                    <a:pt x="9624" y="6336"/>
                  </a:lnTo>
                  <a:close/>
                  <a:moveTo>
                    <a:pt x="682" y="6511"/>
                  </a:moveTo>
                  <a:lnTo>
                    <a:pt x="228" y="6657"/>
                  </a:lnTo>
                  <a:cubicBezTo>
                    <a:pt x="228" y="6671"/>
                    <a:pt x="241" y="6684"/>
                    <a:pt x="241" y="6711"/>
                  </a:cubicBezTo>
                  <a:cubicBezTo>
                    <a:pt x="267" y="6778"/>
                    <a:pt x="281" y="6831"/>
                    <a:pt x="308" y="6885"/>
                  </a:cubicBezTo>
                  <a:lnTo>
                    <a:pt x="763" y="6725"/>
                  </a:lnTo>
                  <a:cubicBezTo>
                    <a:pt x="736" y="6644"/>
                    <a:pt x="709" y="6577"/>
                    <a:pt x="682" y="6511"/>
                  </a:cubicBezTo>
                  <a:close/>
                  <a:moveTo>
                    <a:pt x="9490" y="6751"/>
                  </a:moveTo>
                  <a:lnTo>
                    <a:pt x="9410" y="6951"/>
                  </a:lnTo>
                  <a:lnTo>
                    <a:pt x="9852" y="7152"/>
                  </a:lnTo>
                  <a:cubicBezTo>
                    <a:pt x="9865" y="7112"/>
                    <a:pt x="9891" y="7072"/>
                    <a:pt x="9905" y="7031"/>
                  </a:cubicBezTo>
                  <a:lnTo>
                    <a:pt x="9905" y="7019"/>
                  </a:lnTo>
                  <a:lnTo>
                    <a:pt x="9905" y="7005"/>
                  </a:lnTo>
                  <a:lnTo>
                    <a:pt x="9918" y="7005"/>
                  </a:lnTo>
                  <a:cubicBezTo>
                    <a:pt x="9918" y="6978"/>
                    <a:pt x="9932" y="6951"/>
                    <a:pt x="9945" y="6925"/>
                  </a:cubicBezTo>
                  <a:lnTo>
                    <a:pt x="9490" y="6751"/>
                  </a:lnTo>
                  <a:close/>
                  <a:moveTo>
                    <a:pt x="843" y="6925"/>
                  </a:moveTo>
                  <a:lnTo>
                    <a:pt x="388" y="7112"/>
                  </a:lnTo>
                  <a:cubicBezTo>
                    <a:pt x="401" y="7138"/>
                    <a:pt x="415" y="7165"/>
                    <a:pt x="428" y="7206"/>
                  </a:cubicBezTo>
                  <a:lnTo>
                    <a:pt x="442" y="7206"/>
                  </a:lnTo>
                  <a:lnTo>
                    <a:pt x="442" y="7219"/>
                  </a:lnTo>
                  <a:cubicBezTo>
                    <a:pt x="455" y="7259"/>
                    <a:pt x="468" y="7286"/>
                    <a:pt x="495" y="7326"/>
                  </a:cubicBezTo>
                  <a:lnTo>
                    <a:pt x="923" y="7126"/>
                  </a:lnTo>
                  <a:lnTo>
                    <a:pt x="843" y="6925"/>
                  </a:lnTo>
                  <a:close/>
                  <a:moveTo>
                    <a:pt x="9317" y="7152"/>
                  </a:moveTo>
                  <a:cubicBezTo>
                    <a:pt x="9290" y="7219"/>
                    <a:pt x="9264" y="7286"/>
                    <a:pt x="9223" y="7352"/>
                  </a:cubicBezTo>
                  <a:lnTo>
                    <a:pt x="9651" y="7580"/>
                  </a:lnTo>
                  <a:cubicBezTo>
                    <a:pt x="9651" y="7566"/>
                    <a:pt x="9651" y="7566"/>
                    <a:pt x="9665" y="7553"/>
                  </a:cubicBezTo>
                  <a:lnTo>
                    <a:pt x="9665" y="7539"/>
                  </a:lnTo>
                  <a:lnTo>
                    <a:pt x="9665" y="7527"/>
                  </a:lnTo>
                  <a:lnTo>
                    <a:pt x="9677" y="7527"/>
                  </a:lnTo>
                  <a:lnTo>
                    <a:pt x="9677" y="7513"/>
                  </a:lnTo>
                  <a:lnTo>
                    <a:pt x="9691" y="7513"/>
                  </a:lnTo>
                  <a:lnTo>
                    <a:pt x="9691" y="7500"/>
                  </a:lnTo>
                  <a:lnTo>
                    <a:pt x="9691" y="7486"/>
                  </a:lnTo>
                  <a:lnTo>
                    <a:pt x="9704" y="7473"/>
                  </a:lnTo>
                  <a:lnTo>
                    <a:pt x="9704" y="7459"/>
                  </a:lnTo>
                  <a:lnTo>
                    <a:pt x="9718" y="7446"/>
                  </a:lnTo>
                  <a:lnTo>
                    <a:pt x="9718" y="7432"/>
                  </a:lnTo>
                  <a:lnTo>
                    <a:pt x="9731" y="7432"/>
                  </a:lnTo>
                  <a:cubicBezTo>
                    <a:pt x="9731" y="7406"/>
                    <a:pt x="9745" y="7393"/>
                    <a:pt x="9758" y="7366"/>
                  </a:cubicBezTo>
                  <a:lnTo>
                    <a:pt x="9317" y="7152"/>
                  </a:lnTo>
                  <a:close/>
                  <a:moveTo>
                    <a:pt x="1030" y="7313"/>
                  </a:moveTo>
                  <a:lnTo>
                    <a:pt x="602" y="7539"/>
                  </a:lnTo>
                  <a:cubicBezTo>
                    <a:pt x="642" y="7620"/>
                    <a:pt x="668" y="7687"/>
                    <a:pt x="722" y="7753"/>
                  </a:cubicBezTo>
                  <a:lnTo>
                    <a:pt x="1137" y="7513"/>
                  </a:lnTo>
                  <a:cubicBezTo>
                    <a:pt x="1096" y="7446"/>
                    <a:pt x="1057" y="7379"/>
                    <a:pt x="1030" y="7313"/>
                  </a:cubicBezTo>
                  <a:close/>
                  <a:moveTo>
                    <a:pt x="9116" y="7539"/>
                  </a:moveTo>
                  <a:cubicBezTo>
                    <a:pt x="9076" y="7607"/>
                    <a:pt x="9036" y="7660"/>
                    <a:pt x="8996" y="7727"/>
                  </a:cubicBezTo>
                  <a:lnTo>
                    <a:pt x="9397" y="7994"/>
                  </a:lnTo>
                  <a:cubicBezTo>
                    <a:pt x="9397" y="7981"/>
                    <a:pt x="9410" y="7967"/>
                    <a:pt x="9410" y="7967"/>
                  </a:cubicBezTo>
                  <a:lnTo>
                    <a:pt x="9424" y="7967"/>
                  </a:lnTo>
                  <a:lnTo>
                    <a:pt x="9424" y="7954"/>
                  </a:lnTo>
                  <a:lnTo>
                    <a:pt x="9424" y="7940"/>
                  </a:lnTo>
                  <a:lnTo>
                    <a:pt x="9437" y="7940"/>
                  </a:lnTo>
                  <a:lnTo>
                    <a:pt x="9437" y="7928"/>
                  </a:lnTo>
                  <a:lnTo>
                    <a:pt x="9451" y="7914"/>
                  </a:lnTo>
                  <a:lnTo>
                    <a:pt x="9451" y="7901"/>
                  </a:lnTo>
                  <a:lnTo>
                    <a:pt x="9464" y="7901"/>
                  </a:lnTo>
                  <a:lnTo>
                    <a:pt x="9464" y="7887"/>
                  </a:lnTo>
                  <a:lnTo>
                    <a:pt x="9477" y="7874"/>
                  </a:lnTo>
                  <a:lnTo>
                    <a:pt x="9477" y="7860"/>
                  </a:lnTo>
                  <a:lnTo>
                    <a:pt x="9490" y="7860"/>
                  </a:lnTo>
                  <a:lnTo>
                    <a:pt x="9490" y="7847"/>
                  </a:lnTo>
                  <a:lnTo>
                    <a:pt x="9490" y="7833"/>
                  </a:lnTo>
                  <a:lnTo>
                    <a:pt x="9504" y="7833"/>
                  </a:lnTo>
                  <a:lnTo>
                    <a:pt x="9504" y="7821"/>
                  </a:lnTo>
                  <a:lnTo>
                    <a:pt x="9517" y="7807"/>
                  </a:lnTo>
                  <a:lnTo>
                    <a:pt x="9517" y="7794"/>
                  </a:lnTo>
                  <a:lnTo>
                    <a:pt x="9531" y="7794"/>
                  </a:lnTo>
                  <a:lnTo>
                    <a:pt x="9116" y="7539"/>
                  </a:lnTo>
                  <a:close/>
                  <a:moveTo>
                    <a:pt x="1244" y="7687"/>
                  </a:moveTo>
                  <a:lnTo>
                    <a:pt x="843" y="7954"/>
                  </a:lnTo>
                  <a:cubicBezTo>
                    <a:pt x="882" y="8021"/>
                    <a:pt x="936" y="8088"/>
                    <a:pt x="976" y="8154"/>
                  </a:cubicBezTo>
                  <a:lnTo>
                    <a:pt x="1363" y="7874"/>
                  </a:lnTo>
                  <a:cubicBezTo>
                    <a:pt x="1324" y="7807"/>
                    <a:pt x="1283" y="7753"/>
                    <a:pt x="1244" y="7687"/>
                  </a:cubicBezTo>
                  <a:close/>
                  <a:moveTo>
                    <a:pt x="8875" y="7901"/>
                  </a:moveTo>
                  <a:cubicBezTo>
                    <a:pt x="8822" y="7954"/>
                    <a:pt x="8782" y="8021"/>
                    <a:pt x="8742" y="8074"/>
                  </a:cubicBezTo>
                  <a:lnTo>
                    <a:pt x="9116" y="8382"/>
                  </a:lnTo>
                  <a:lnTo>
                    <a:pt x="9237" y="8222"/>
                  </a:lnTo>
                  <a:lnTo>
                    <a:pt x="9237" y="8208"/>
                  </a:lnTo>
                  <a:lnTo>
                    <a:pt x="9250" y="8208"/>
                  </a:lnTo>
                  <a:cubicBezTo>
                    <a:pt x="9250" y="8195"/>
                    <a:pt x="9250" y="8195"/>
                    <a:pt x="9264" y="8181"/>
                  </a:cubicBezTo>
                  <a:lnTo>
                    <a:pt x="8875" y="7901"/>
                  </a:lnTo>
                  <a:close/>
                  <a:moveTo>
                    <a:pt x="1497" y="8047"/>
                  </a:moveTo>
                  <a:lnTo>
                    <a:pt x="1123" y="8341"/>
                  </a:lnTo>
                  <a:cubicBezTo>
                    <a:pt x="1176" y="8409"/>
                    <a:pt x="1230" y="8475"/>
                    <a:pt x="1283" y="8529"/>
                  </a:cubicBezTo>
                  <a:lnTo>
                    <a:pt x="1645" y="8208"/>
                  </a:lnTo>
                  <a:cubicBezTo>
                    <a:pt x="1591" y="8154"/>
                    <a:pt x="1551" y="8101"/>
                    <a:pt x="1497" y="8047"/>
                  </a:cubicBezTo>
                  <a:close/>
                  <a:moveTo>
                    <a:pt x="8595" y="8234"/>
                  </a:moveTo>
                  <a:cubicBezTo>
                    <a:pt x="8542" y="8288"/>
                    <a:pt x="8501" y="8341"/>
                    <a:pt x="8448" y="8395"/>
                  </a:cubicBezTo>
                  <a:lnTo>
                    <a:pt x="8795" y="8742"/>
                  </a:lnTo>
                  <a:cubicBezTo>
                    <a:pt x="8809" y="8716"/>
                    <a:pt x="8836" y="8689"/>
                    <a:pt x="8863" y="8662"/>
                  </a:cubicBezTo>
                  <a:lnTo>
                    <a:pt x="8863" y="8649"/>
                  </a:lnTo>
                  <a:lnTo>
                    <a:pt x="8875" y="8649"/>
                  </a:lnTo>
                  <a:lnTo>
                    <a:pt x="8875" y="8635"/>
                  </a:lnTo>
                  <a:lnTo>
                    <a:pt x="8889" y="8635"/>
                  </a:lnTo>
                  <a:lnTo>
                    <a:pt x="8889" y="8623"/>
                  </a:lnTo>
                  <a:lnTo>
                    <a:pt x="8902" y="8623"/>
                  </a:lnTo>
                  <a:cubicBezTo>
                    <a:pt x="8902" y="8623"/>
                    <a:pt x="8902" y="8609"/>
                    <a:pt x="8916" y="8609"/>
                  </a:cubicBezTo>
                  <a:lnTo>
                    <a:pt x="8916" y="8596"/>
                  </a:lnTo>
                  <a:lnTo>
                    <a:pt x="8929" y="8596"/>
                  </a:lnTo>
                  <a:cubicBezTo>
                    <a:pt x="8943" y="8582"/>
                    <a:pt x="8943" y="8569"/>
                    <a:pt x="8956" y="8555"/>
                  </a:cubicBezTo>
                  <a:lnTo>
                    <a:pt x="8595" y="8234"/>
                  </a:lnTo>
                  <a:close/>
                  <a:moveTo>
                    <a:pt x="1791" y="8368"/>
                  </a:moveTo>
                  <a:lnTo>
                    <a:pt x="1444" y="8703"/>
                  </a:lnTo>
                  <a:cubicBezTo>
                    <a:pt x="1458" y="8716"/>
                    <a:pt x="1458" y="8716"/>
                    <a:pt x="1458" y="8730"/>
                  </a:cubicBezTo>
                  <a:lnTo>
                    <a:pt x="1470" y="8730"/>
                  </a:lnTo>
                  <a:cubicBezTo>
                    <a:pt x="1511" y="8783"/>
                    <a:pt x="1564" y="8823"/>
                    <a:pt x="1618" y="8876"/>
                  </a:cubicBezTo>
                  <a:lnTo>
                    <a:pt x="1939" y="8529"/>
                  </a:lnTo>
                  <a:cubicBezTo>
                    <a:pt x="1898" y="8475"/>
                    <a:pt x="1845" y="8422"/>
                    <a:pt x="1791" y="8368"/>
                  </a:cubicBezTo>
                  <a:close/>
                  <a:moveTo>
                    <a:pt x="8287" y="8555"/>
                  </a:moveTo>
                  <a:cubicBezTo>
                    <a:pt x="8234" y="8596"/>
                    <a:pt x="8180" y="8649"/>
                    <a:pt x="8127" y="8689"/>
                  </a:cubicBezTo>
                  <a:lnTo>
                    <a:pt x="8435" y="9063"/>
                  </a:lnTo>
                  <a:cubicBezTo>
                    <a:pt x="8488" y="9024"/>
                    <a:pt x="8528" y="8983"/>
                    <a:pt x="8581" y="8943"/>
                  </a:cubicBezTo>
                  <a:lnTo>
                    <a:pt x="8581" y="8929"/>
                  </a:lnTo>
                  <a:cubicBezTo>
                    <a:pt x="8595" y="8929"/>
                    <a:pt x="8608" y="8917"/>
                    <a:pt x="8622" y="8903"/>
                  </a:cubicBezTo>
                  <a:lnTo>
                    <a:pt x="8287" y="8555"/>
                  </a:lnTo>
                  <a:close/>
                  <a:moveTo>
                    <a:pt x="2112" y="8676"/>
                  </a:moveTo>
                  <a:lnTo>
                    <a:pt x="1791" y="9036"/>
                  </a:lnTo>
                  <a:cubicBezTo>
                    <a:pt x="1805" y="9036"/>
                    <a:pt x="1805" y="9050"/>
                    <a:pt x="1805" y="9050"/>
                  </a:cubicBezTo>
                  <a:lnTo>
                    <a:pt x="1818" y="9050"/>
                  </a:lnTo>
                  <a:cubicBezTo>
                    <a:pt x="1871" y="9104"/>
                    <a:pt x="1925" y="9143"/>
                    <a:pt x="1978" y="9184"/>
                  </a:cubicBezTo>
                  <a:lnTo>
                    <a:pt x="2272" y="8810"/>
                  </a:lnTo>
                  <a:cubicBezTo>
                    <a:pt x="2219" y="8769"/>
                    <a:pt x="2165" y="8716"/>
                    <a:pt x="2112" y="8676"/>
                  </a:cubicBezTo>
                  <a:close/>
                  <a:moveTo>
                    <a:pt x="7954" y="8836"/>
                  </a:moveTo>
                  <a:cubicBezTo>
                    <a:pt x="7900" y="8876"/>
                    <a:pt x="7833" y="8917"/>
                    <a:pt x="7779" y="8956"/>
                  </a:cubicBezTo>
                  <a:lnTo>
                    <a:pt x="8047" y="9357"/>
                  </a:lnTo>
                  <a:cubicBezTo>
                    <a:pt x="8114" y="9304"/>
                    <a:pt x="8180" y="9264"/>
                    <a:pt x="8248" y="9211"/>
                  </a:cubicBezTo>
                  <a:lnTo>
                    <a:pt x="7954" y="8836"/>
                  </a:lnTo>
                  <a:close/>
                  <a:moveTo>
                    <a:pt x="2447" y="8943"/>
                  </a:moveTo>
                  <a:lnTo>
                    <a:pt x="2179" y="9330"/>
                  </a:lnTo>
                  <a:cubicBezTo>
                    <a:pt x="2219" y="9371"/>
                    <a:pt x="2272" y="9398"/>
                    <a:pt x="2326" y="9437"/>
                  </a:cubicBezTo>
                  <a:lnTo>
                    <a:pt x="2340" y="9437"/>
                  </a:lnTo>
                  <a:cubicBezTo>
                    <a:pt x="2353" y="9451"/>
                    <a:pt x="2366" y="9451"/>
                    <a:pt x="2366" y="9464"/>
                  </a:cubicBezTo>
                  <a:lnTo>
                    <a:pt x="2379" y="9464"/>
                  </a:lnTo>
                  <a:lnTo>
                    <a:pt x="2634" y="9063"/>
                  </a:lnTo>
                  <a:cubicBezTo>
                    <a:pt x="2566" y="9024"/>
                    <a:pt x="2513" y="8983"/>
                    <a:pt x="2447" y="8943"/>
                  </a:cubicBezTo>
                  <a:close/>
                  <a:moveTo>
                    <a:pt x="7592" y="9077"/>
                  </a:moveTo>
                  <a:cubicBezTo>
                    <a:pt x="7539" y="9117"/>
                    <a:pt x="7472" y="9157"/>
                    <a:pt x="7405" y="9184"/>
                  </a:cubicBezTo>
                  <a:lnTo>
                    <a:pt x="7646" y="9612"/>
                  </a:lnTo>
                  <a:lnTo>
                    <a:pt x="7767" y="9532"/>
                  </a:lnTo>
                  <a:lnTo>
                    <a:pt x="7779" y="9532"/>
                  </a:lnTo>
                  <a:cubicBezTo>
                    <a:pt x="7806" y="9518"/>
                    <a:pt x="7833" y="9505"/>
                    <a:pt x="7847" y="9491"/>
                  </a:cubicBezTo>
                  <a:lnTo>
                    <a:pt x="7592" y="9077"/>
                  </a:lnTo>
                  <a:close/>
                  <a:moveTo>
                    <a:pt x="2821" y="9170"/>
                  </a:moveTo>
                  <a:lnTo>
                    <a:pt x="2580" y="9585"/>
                  </a:lnTo>
                  <a:cubicBezTo>
                    <a:pt x="2634" y="9625"/>
                    <a:pt x="2687" y="9651"/>
                    <a:pt x="2741" y="9678"/>
                  </a:cubicBezTo>
                  <a:lnTo>
                    <a:pt x="2754" y="9678"/>
                  </a:lnTo>
                  <a:lnTo>
                    <a:pt x="2754" y="9692"/>
                  </a:lnTo>
                  <a:cubicBezTo>
                    <a:pt x="2767" y="9692"/>
                    <a:pt x="2780" y="9692"/>
                    <a:pt x="2794" y="9705"/>
                  </a:cubicBezTo>
                  <a:lnTo>
                    <a:pt x="3008" y="9277"/>
                  </a:lnTo>
                  <a:cubicBezTo>
                    <a:pt x="2955" y="9237"/>
                    <a:pt x="2887" y="9211"/>
                    <a:pt x="2821" y="9170"/>
                  </a:cubicBezTo>
                  <a:close/>
                  <a:moveTo>
                    <a:pt x="7218" y="9291"/>
                  </a:moveTo>
                  <a:cubicBezTo>
                    <a:pt x="7152" y="9318"/>
                    <a:pt x="7084" y="9357"/>
                    <a:pt x="7018" y="9384"/>
                  </a:cubicBezTo>
                  <a:lnTo>
                    <a:pt x="7218" y="9826"/>
                  </a:lnTo>
                  <a:cubicBezTo>
                    <a:pt x="7218" y="9826"/>
                    <a:pt x="7232" y="9812"/>
                    <a:pt x="7245" y="9812"/>
                  </a:cubicBezTo>
                  <a:cubicBezTo>
                    <a:pt x="7312" y="9785"/>
                    <a:pt x="7366" y="9758"/>
                    <a:pt x="7432" y="9719"/>
                  </a:cubicBezTo>
                  <a:lnTo>
                    <a:pt x="7218" y="9291"/>
                  </a:lnTo>
                  <a:close/>
                  <a:moveTo>
                    <a:pt x="3208" y="9371"/>
                  </a:moveTo>
                  <a:lnTo>
                    <a:pt x="3008" y="9812"/>
                  </a:lnTo>
                  <a:cubicBezTo>
                    <a:pt x="3021" y="9812"/>
                    <a:pt x="3035" y="9812"/>
                    <a:pt x="3035" y="9826"/>
                  </a:cubicBezTo>
                  <a:lnTo>
                    <a:pt x="3062" y="9826"/>
                  </a:lnTo>
                  <a:lnTo>
                    <a:pt x="3062" y="9838"/>
                  </a:lnTo>
                  <a:lnTo>
                    <a:pt x="3088" y="9838"/>
                  </a:lnTo>
                  <a:lnTo>
                    <a:pt x="3101" y="9852"/>
                  </a:lnTo>
                  <a:lnTo>
                    <a:pt x="3128" y="9852"/>
                  </a:lnTo>
                  <a:lnTo>
                    <a:pt x="3128" y="9865"/>
                  </a:lnTo>
                  <a:lnTo>
                    <a:pt x="3155" y="9865"/>
                  </a:lnTo>
                  <a:lnTo>
                    <a:pt x="3155" y="9879"/>
                  </a:lnTo>
                  <a:lnTo>
                    <a:pt x="3195" y="9879"/>
                  </a:lnTo>
                  <a:lnTo>
                    <a:pt x="3195" y="9892"/>
                  </a:lnTo>
                  <a:cubicBezTo>
                    <a:pt x="3208" y="9892"/>
                    <a:pt x="3222" y="9892"/>
                    <a:pt x="3235" y="9906"/>
                  </a:cubicBezTo>
                  <a:lnTo>
                    <a:pt x="3409" y="9451"/>
                  </a:lnTo>
                  <a:lnTo>
                    <a:pt x="3208" y="9371"/>
                  </a:lnTo>
                  <a:close/>
                  <a:moveTo>
                    <a:pt x="6817" y="9464"/>
                  </a:moveTo>
                  <a:lnTo>
                    <a:pt x="6617" y="9544"/>
                  </a:lnTo>
                  <a:lnTo>
                    <a:pt x="6764" y="9999"/>
                  </a:lnTo>
                  <a:lnTo>
                    <a:pt x="6790" y="9999"/>
                  </a:lnTo>
                  <a:lnTo>
                    <a:pt x="6790" y="9986"/>
                  </a:lnTo>
                  <a:lnTo>
                    <a:pt x="6911" y="9945"/>
                  </a:lnTo>
                  <a:lnTo>
                    <a:pt x="6924" y="9945"/>
                  </a:lnTo>
                  <a:cubicBezTo>
                    <a:pt x="6951" y="9933"/>
                    <a:pt x="6965" y="9933"/>
                    <a:pt x="6991" y="9919"/>
                  </a:cubicBezTo>
                  <a:lnTo>
                    <a:pt x="6817" y="9464"/>
                  </a:lnTo>
                  <a:close/>
                  <a:moveTo>
                    <a:pt x="3609" y="9532"/>
                  </a:moveTo>
                  <a:lnTo>
                    <a:pt x="3463" y="9986"/>
                  </a:lnTo>
                  <a:lnTo>
                    <a:pt x="3475" y="9986"/>
                  </a:lnTo>
                  <a:lnTo>
                    <a:pt x="3475" y="9999"/>
                  </a:lnTo>
                  <a:lnTo>
                    <a:pt x="3502" y="9999"/>
                  </a:lnTo>
                  <a:cubicBezTo>
                    <a:pt x="3516" y="9999"/>
                    <a:pt x="3516" y="9999"/>
                    <a:pt x="3516" y="10013"/>
                  </a:cubicBezTo>
                  <a:cubicBezTo>
                    <a:pt x="3569" y="10026"/>
                    <a:pt x="3636" y="10039"/>
                    <a:pt x="3689" y="10052"/>
                  </a:cubicBezTo>
                  <a:lnTo>
                    <a:pt x="3823" y="9598"/>
                  </a:lnTo>
                  <a:cubicBezTo>
                    <a:pt x="3757" y="9571"/>
                    <a:pt x="3676" y="9558"/>
                    <a:pt x="3609" y="9532"/>
                  </a:cubicBezTo>
                  <a:close/>
                  <a:moveTo>
                    <a:pt x="6403" y="9612"/>
                  </a:moveTo>
                  <a:cubicBezTo>
                    <a:pt x="6336" y="9625"/>
                    <a:pt x="6269" y="9651"/>
                    <a:pt x="6189" y="9665"/>
                  </a:cubicBezTo>
                  <a:lnTo>
                    <a:pt x="6309" y="10132"/>
                  </a:lnTo>
                  <a:cubicBezTo>
                    <a:pt x="6376" y="10120"/>
                    <a:pt x="6457" y="10093"/>
                    <a:pt x="6537" y="10066"/>
                  </a:cubicBezTo>
                  <a:lnTo>
                    <a:pt x="6403" y="9612"/>
                  </a:lnTo>
                  <a:close/>
                  <a:moveTo>
                    <a:pt x="4037" y="9651"/>
                  </a:moveTo>
                  <a:lnTo>
                    <a:pt x="3917" y="10120"/>
                  </a:lnTo>
                  <a:cubicBezTo>
                    <a:pt x="3997" y="10146"/>
                    <a:pt x="4077" y="10159"/>
                    <a:pt x="4158" y="10173"/>
                  </a:cubicBezTo>
                  <a:lnTo>
                    <a:pt x="4251" y="9705"/>
                  </a:lnTo>
                  <a:cubicBezTo>
                    <a:pt x="4170" y="9692"/>
                    <a:pt x="4104" y="9665"/>
                    <a:pt x="4037" y="9651"/>
                  </a:cubicBezTo>
                  <a:close/>
                  <a:moveTo>
                    <a:pt x="5975" y="9705"/>
                  </a:moveTo>
                  <a:cubicBezTo>
                    <a:pt x="5908" y="9719"/>
                    <a:pt x="5842" y="9731"/>
                    <a:pt x="5762" y="9745"/>
                  </a:cubicBezTo>
                  <a:lnTo>
                    <a:pt x="5828" y="10227"/>
                  </a:lnTo>
                  <a:lnTo>
                    <a:pt x="5842" y="10213"/>
                  </a:lnTo>
                  <a:lnTo>
                    <a:pt x="5868" y="10213"/>
                  </a:lnTo>
                  <a:cubicBezTo>
                    <a:pt x="5935" y="10200"/>
                    <a:pt x="6002" y="10200"/>
                    <a:pt x="6068" y="10186"/>
                  </a:cubicBezTo>
                  <a:lnTo>
                    <a:pt x="5975" y="9705"/>
                  </a:lnTo>
                  <a:close/>
                  <a:moveTo>
                    <a:pt x="4464" y="9731"/>
                  </a:moveTo>
                  <a:lnTo>
                    <a:pt x="4398" y="10213"/>
                  </a:lnTo>
                  <a:cubicBezTo>
                    <a:pt x="4438" y="10213"/>
                    <a:pt x="4478" y="10227"/>
                    <a:pt x="4532" y="10227"/>
                  </a:cubicBezTo>
                  <a:lnTo>
                    <a:pt x="4545" y="10227"/>
                  </a:lnTo>
                  <a:lnTo>
                    <a:pt x="4545" y="10239"/>
                  </a:lnTo>
                  <a:lnTo>
                    <a:pt x="4625" y="10239"/>
                  </a:lnTo>
                  <a:lnTo>
                    <a:pt x="4678" y="9758"/>
                  </a:lnTo>
                  <a:cubicBezTo>
                    <a:pt x="4612" y="9758"/>
                    <a:pt x="4532" y="9745"/>
                    <a:pt x="4464" y="9731"/>
                  </a:cubicBezTo>
                  <a:close/>
                  <a:moveTo>
                    <a:pt x="4892" y="9785"/>
                  </a:moveTo>
                  <a:lnTo>
                    <a:pt x="4865" y="10266"/>
                  </a:lnTo>
                  <a:lnTo>
                    <a:pt x="5106" y="10266"/>
                  </a:lnTo>
                  <a:lnTo>
                    <a:pt x="5106" y="9785"/>
                  </a:lnTo>
                  <a:close/>
                  <a:moveTo>
                    <a:pt x="5548" y="9772"/>
                  </a:moveTo>
                  <a:cubicBezTo>
                    <a:pt x="5480" y="9772"/>
                    <a:pt x="5400" y="9772"/>
                    <a:pt x="5334" y="9785"/>
                  </a:cubicBezTo>
                  <a:lnTo>
                    <a:pt x="5347" y="10266"/>
                  </a:lnTo>
                  <a:cubicBezTo>
                    <a:pt x="5427" y="10253"/>
                    <a:pt x="5507" y="10253"/>
                    <a:pt x="5587" y="10253"/>
                  </a:cubicBezTo>
                  <a:lnTo>
                    <a:pt x="5548" y="9772"/>
                  </a:lnTo>
                  <a:close/>
                </a:path>
              </a:pathLst>
            </a:custGeom>
            <a:solidFill>
              <a:srgbClr val="FFD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387;p62">
              <a:extLst>
                <a:ext uri="{FF2B5EF4-FFF2-40B4-BE49-F238E27FC236}">
                  <a16:creationId xmlns:a16="http://schemas.microsoft.com/office/drawing/2014/main" id="{11446143-FD9F-0A44-8DD9-6190B2D81E9B}"/>
                </a:ext>
              </a:extLst>
            </p:cNvPr>
            <p:cNvSpPr/>
            <p:nvPr/>
          </p:nvSpPr>
          <p:spPr>
            <a:xfrm>
              <a:off x="5836796" y="5837448"/>
              <a:ext cx="508487" cy="445428"/>
            </a:xfrm>
            <a:custGeom>
              <a:avLst/>
              <a:gdLst/>
              <a:ahLst/>
              <a:cxnLst/>
              <a:rect l="l" t="t" r="r" b="b"/>
              <a:pathLst>
                <a:path w="10628" h="9310" extrusionOk="0">
                  <a:moveTo>
                    <a:pt x="5313" y="0"/>
                  </a:moveTo>
                  <a:cubicBezTo>
                    <a:pt x="4609" y="0"/>
                    <a:pt x="3895" y="161"/>
                    <a:pt x="3223" y="501"/>
                  </a:cubicBezTo>
                  <a:cubicBezTo>
                    <a:pt x="937" y="1650"/>
                    <a:pt x="1" y="4444"/>
                    <a:pt x="1164" y="6743"/>
                  </a:cubicBezTo>
                  <a:cubicBezTo>
                    <a:pt x="1979" y="8371"/>
                    <a:pt x="3625" y="9309"/>
                    <a:pt x="5328" y="9309"/>
                  </a:cubicBezTo>
                  <a:cubicBezTo>
                    <a:pt x="6029" y="9309"/>
                    <a:pt x="6740" y="9150"/>
                    <a:pt x="7406" y="8815"/>
                  </a:cubicBezTo>
                  <a:cubicBezTo>
                    <a:pt x="9705" y="7652"/>
                    <a:pt x="10628" y="4858"/>
                    <a:pt x="9478" y="2559"/>
                  </a:cubicBezTo>
                  <a:cubicBezTo>
                    <a:pt x="8655" y="942"/>
                    <a:pt x="7016" y="0"/>
                    <a:pt x="5313" y="0"/>
                  </a:cubicBezTo>
                  <a:close/>
                </a:path>
              </a:pathLst>
            </a:custGeom>
            <a:solidFill>
              <a:srgbClr val="FFD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388;p62">
              <a:extLst>
                <a:ext uri="{FF2B5EF4-FFF2-40B4-BE49-F238E27FC236}">
                  <a16:creationId xmlns:a16="http://schemas.microsoft.com/office/drawing/2014/main" id="{7B15DA9B-F650-0A4C-82D5-DDF7F2A8CA15}"/>
                </a:ext>
              </a:extLst>
            </p:cNvPr>
            <p:cNvSpPr/>
            <p:nvPr/>
          </p:nvSpPr>
          <p:spPr>
            <a:xfrm>
              <a:off x="5836796" y="5837448"/>
              <a:ext cx="508487" cy="445428"/>
            </a:xfrm>
            <a:custGeom>
              <a:avLst/>
              <a:gdLst/>
              <a:ahLst/>
              <a:cxnLst/>
              <a:rect l="l" t="t" r="r" b="b"/>
              <a:pathLst>
                <a:path w="10628" h="9310" extrusionOk="0">
                  <a:moveTo>
                    <a:pt x="5313" y="0"/>
                  </a:moveTo>
                  <a:cubicBezTo>
                    <a:pt x="4609" y="0"/>
                    <a:pt x="3895" y="161"/>
                    <a:pt x="3223" y="501"/>
                  </a:cubicBezTo>
                  <a:cubicBezTo>
                    <a:pt x="937" y="1650"/>
                    <a:pt x="1" y="4444"/>
                    <a:pt x="1164" y="6743"/>
                  </a:cubicBezTo>
                  <a:cubicBezTo>
                    <a:pt x="1979" y="8371"/>
                    <a:pt x="3625" y="9309"/>
                    <a:pt x="5328" y="9309"/>
                  </a:cubicBezTo>
                  <a:cubicBezTo>
                    <a:pt x="6029" y="9309"/>
                    <a:pt x="6740" y="9150"/>
                    <a:pt x="7406" y="8815"/>
                  </a:cubicBezTo>
                  <a:cubicBezTo>
                    <a:pt x="9705" y="7652"/>
                    <a:pt x="10628" y="4858"/>
                    <a:pt x="9478" y="2559"/>
                  </a:cubicBezTo>
                  <a:cubicBezTo>
                    <a:pt x="8655" y="942"/>
                    <a:pt x="7016" y="0"/>
                    <a:pt x="5313"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389;p62">
              <a:extLst>
                <a:ext uri="{FF2B5EF4-FFF2-40B4-BE49-F238E27FC236}">
                  <a16:creationId xmlns:a16="http://schemas.microsoft.com/office/drawing/2014/main" id="{3F8A2EF0-72BD-FC43-84B6-7E5B8DC593BD}"/>
                </a:ext>
              </a:extLst>
            </p:cNvPr>
            <p:cNvSpPr/>
            <p:nvPr/>
          </p:nvSpPr>
          <p:spPr>
            <a:xfrm>
              <a:off x="5855407" y="5853428"/>
              <a:ext cx="442558" cy="410885"/>
            </a:xfrm>
            <a:custGeom>
              <a:avLst/>
              <a:gdLst/>
              <a:ahLst/>
              <a:cxnLst/>
              <a:rect l="l" t="t" r="r" b="b"/>
              <a:pathLst>
                <a:path w="9250" h="8588" extrusionOk="0">
                  <a:moveTo>
                    <a:pt x="4928" y="1"/>
                  </a:moveTo>
                  <a:cubicBezTo>
                    <a:pt x="4276" y="1"/>
                    <a:pt x="3615" y="149"/>
                    <a:pt x="2994" y="461"/>
                  </a:cubicBezTo>
                  <a:cubicBezTo>
                    <a:pt x="856" y="1530"/>
                    <a:pt x="0" y="4136"/>
                    <a:pt x="1069" y="6262"/>
                  </a:cubicBezTo>
                  <a:cubicBezTo>
                    <a:pt x="1711" y="7545"/>
                    <a:pt x="2900" y="8360"/>
                    <a:pt x="4224" y="8588"/>
                  </a:cubicBezTo>
                  <a:cubicBezTo>
                    <a:pt x="2967" y="8347"/>
                    <a:pt x="1831" y="7545"/>
                    <a:pt x="1203" y="6316"/>
                  </a:cubicBezTo>
                  <a:cubicBezTo>
                    <a:pt x="147" y="4216"/>
                    <a:pt x="1002" y="1664"/>
                    <a:pt x="3101" y="608"/>
                  </a:cubicBezTo>
                  <a:cubicBezTo>
                    <a:pt x="3715" y="299"/>
                    <a:pt x="4368" y="152"/>
                    <a:pt x="5011" y="152"/>
                  </a:cubicBezTo>
                  <a:cubicBezTo>
                    <a:pt x="6565" y="152"/>
                    <a:pt x="8061" y="1008"/>
                    <a:pt x="8808" y="2493"/>
                  </a:cubicBezTo>
                  <a:cubicBezTo>
                    <a:pt x="9063" y="3001"/>
                    <a:pt x="9209" y="3535"/>
                    <a:pt x="9250" y="4070"/>
                  </a:cubicBezTo>
                  <a:cubicBezTo>
                    <a:pt x="9209" y="3495"/>
                    <a:pt x="9063" y="2920"/>
                    <a:pt x="8795" y="2386"/>
                  </a:cubicBezTo>
                  <a:cubicBezTo>
                    <a:pt x="8038" y="872"/>
                    <a:pt x="6510" y="1"/>
                    <a:pt x="4928"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390;p62">
              <a:extLst>
                <a:ext uri="{FF2B5EF4-FFF2-40B4-BE49-F238E27FC236}">
                  <a16:creationId xmlns:a16="http://schemas.microsoft.com/office/drawing/2014/main" id="{E4CCA1CE-FE85-924A-B235-96DB54F3B57F}"/>
                </a:ext>
              </a:extLst>
            </p:cNvPr>
            <p:cNvSpPr/>
            <p:nvPr/>
          </p:nvSpPr>
          <p:spPr>
            <a:xfrm>
              <a:off x="5855407" y="5853428"/>
              <a:ext cx="442558" cy="410885"/>
            </a:xfrm>
            <a:custGeom>
              <a:avLst/>
              <a:gdLst/>
              <a:ahLst/>
              <a:cxnLst/>
              <a:rect l="l" t="t" r="r" b="b"/>
              <a:pathLst>
                <a:path w="9250" h="8588" extrusionOk="0">
                  <a:moveTo>
                    <a:pt x="4928" y="1"/>
                  </a:moveTo>
                  <a:cubicBezTo>
                    <a:pt x="4276" y="1"/>
                    <a:pt x="3615" y="149"/>
                    <a:pt x="2994" y="461"/>
                  </a:cubicBezTo>
                  <a:cubicBezTo>
                    <a:pt x="856" y="1530"/>
                    <a:pt x="0" y="4136"/>
                    <a:pt x="1069" y="6262"/>
                  </a:cubicBezTo>
                  <a:cubicBezTo>
                    <a:pt x="1711" y="7545"/>
                    <a:pt x="2900" y="8360"/>
                    <a:pt x="4224" y="8588"/>
                  </a:cubicBezTo>
                  <a:cubicBezTo>
                    <a:pt x="2967" y="8347"/>
                    <a:pt x="1831" y="7545"/>
                    <a:pt x="1203" y="6316"/>
                  </a:cubicBezTo>
                  <a:cubicBezTo>
                    <a:pt x="147" y="4216"/>
                    <a:pt x="1002" y="1664"/>
                    <a:pt x="3101" y="608"/>
                  </a:cubicBezTo>
                  <a:cubicBezTo>
                    <a:pt x="3715" y="299"/>
                    <a:pt x="4368" y="152"/>
                    <a:pt x="5011" y="152"/>
                  </a:cubicBezTo>
                  <a:cubicBezTo>
                    <a:pt x="6565" y="152"/>
                    <a:pt x="8061" y="1008"/>
                    <a:pt x="8808" y="2493"/>
                  </a:cubicBezTo>
                  <a:cubicBezTo>
                    <a:pt x="9063" y="3001"/>
                    <a:pt x="9209" y="3535"/>
                    <a:pt x="9250" y="4070"/>
                  </a:cubicBezTo>
                  <a:cubicBezTo>
                    <a:pt x="9209" y="3495"/>
                    <a:pt x="9063" y="2920"/>
                    <a:pt x="8795" y="2386"/>
                  </a:cubicBezTo>
                  <a:cubicBezTo>
                    <a:pt x="8038" y="872"/>
                    <a:pt x="6510" y="1"/>
                    <a:pt x="4928"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391;p62">
              <a:extLst>
                <a:ext uri="{FF2B5EF4-FFF2-40B4-BE49-F238E27FC236}">
                  <a16:creationId xmlns:a16="http://schemas.microsoft.com/office/drawing/2014/main" id="{43E3D0B6-65D6-854F-8963-154C76389E63}"/>
                </a:ext>
              </a:extLst>
            </p:cNvPr>
            <p:cNvSpPr/>
            <p:nvPr/>
          </p:nvSpPr>
          <p:spPr>
            <a:xfrm>
              <a:off x="6016546" y="5892708"/>
              <a:ext cx="145207" cy="334526"/>
            </a:xfrm>
            <a:custGeom>
              <a:avLst/>
              <a:gdLst/>
              <a:ahLst/>
              <a:cxnLst/>
              <a:rect l="l" t="t" r="r" b="b"/>
              <a:pathLst>
                <a:path w="3035" h="6992" extrusionOk="0">
                  <a:moveTo>
                    <a:pt x="1457" y="0"/>
                  </a:moveTo>
                  <a:lnTo>
                    <a:pt x="1444" y="535"/>
                  </a:lnTo>
                  <a:cubicBezTo>
                    <a:pt x="1029" y="562"/>
                    <a:pt x="682" y="683"/>
                    <a:pt x="441" y="923"/>
                  </a:cubicBezTo>
                  <a:cubicBezTo>
                    <a:pt x="188" y="1177"/>
                    <a:pt x="67" y="1511"/>
                    <a:pt x="54" y="1925"/>
                  </a:cubicBezTo>
                  <a:cubicBezTo>
                    <a:pt x="54" y="2246"/>
                    <a:pt x="107" y="2513"/>
                    <a:pt x="200" y="2714"/>
                  </a:cubicBezTo>
                  <a:cubicBezTo>
                    <a:pt x="307" y="2928"/>
                    <a:pt x="468" y="3142"/>
                    <a:pt x="696" y="3329"/>
                  </a:cubicBezTo>
                  <a:lnTo>
                    <a:pt x="1430" y="3998"/>
                  </a:lnTo>
                  <a:cubicBezTo>
                    <a:pt x="1537" y="4091"/>
                    <a:pt x="1617" y="4171"/>
                    <a:pt x="1685" y="4238"/>
                  </a:cubicBezTo>
                  <a:cubicBezTo>
                    <a:pt x="1751" y="4304"/>
                    <a:pt x="1804" y="4385"/>
                    <a:pt x="1872" y="4479"/>
                  </a:cubicBezTo>
                  <a:cubicBezTo>
                    <a:pt x="1925" y="4559"/>
                    <a:pt x="1965" y="4652"/>
                    <a:pt x="1992" y="4759"/>
                  </a:cubicBezTo>
                  <a:cubicBezTo>
                    <a:pt x="2018" y="4853"/>
                    <a:pt x="2032" y="4973"/>
                    <a:pt x="2032" y="5094"/>
                  </a:cubicBezTo>
                  <a:cubicBezTo>
                    <a:pt x="2032" y="5254"/>
                    <a:pt x="1992" y="5388"/>
                    <a:pt x="1911" y="5481"/>
                  </a:cubicBezTo>
                  <a:cubicBezTo>
                    <a:pt x="1831" y="5575"/>
                    <a:pt x="1724" y="5628"/>
                    <a:pt x="1564" y="5628"/>
                  </a:cubicBezTo>
                  <a:lnTo>
                    <a:pt x="1551" y="5628"/>
                  </a:lnTo>
                  <a:cubicBezTo>
                    <a:pt x="1136" y="5614"/>
                    <a:pt x="922" y="5227"/>
                    <a:pt x="922" y="4465"/>
                  </a:cubicBezTo>
                  <a:lnTo>
                    <a:pt x="0" y="4639"/>
                  </a:lnTo>
                  <a:cubicBezTo>
                    <a:pt x="27" y="5775"/>
                    <a:pt x="521" y="6377"/>
                    <a:pt x="1471" y="6416"/>
                  </a:cubicBezTo>
                  <a:lnTo>
                    <a:pt x="1457" y="6992"/>
                  </a:lnTo>
                  <a:lnTo>
                    <a:pt x="1751" y="6992"/>
                  </a:lnTo>
                  <a:lnTo>
                    <a:pt x="1765" y="6416"/>
                  </a:lnTo>
                  <a:cubicBezTo>
                    <a:pt x="2139" y="6390"/>
                    <a:pt x="2446" y="6243"/>
                    <a:pt x="2674" y="5989"/>
                  </a:cubicBezTo>
                  <a:cubicBezTo>
                    <a:pt x="2914" y="5735"/>
                    <a:pt x="3021" y="5427"/>
                    <a:pt x="3034" y="5040"/>
                  </a:cubicBezTo>
                  <a:cubicBezTo>
                    <a:pt x="3034" y="4853"/>
                    <a:pt x="3021" y="4679"/>
                    <a:pt x="2981" y="4518"/>
                  </a:cubicBezTo>
                  <a:cubicBezTo>
                    <a:pt x="2941" y="4358"/>
                    <a:pt x="2874" y="4197"/>
                    <a:pt x="2794" y="4064"/>
                  </a:cubicBezTo>
                  <a:cubicBezTo>
                    <a:pt x="2713" y="3930"/>
                    <a:pt x="2620" y="3796"/>
                    <a:pt x="2526" y="3690"/>
                  </a:cubicBezTo>
                  <a:cubicBezTo>
                    <a:pt x="2433" y="3583"/>
                    <a:pt x="2326" y="3476"/>
                    <a:pt x="2205" y="3356"/>
                  </a:cubicBezTo>
                  <a:lnTo>
                    <a:pt x="1471" y="2700"/>
                  </a:lnTo>
                  <a:cubicBezTo>
                    <a:pt x="1323" y="2554"/>
                    <a:pt x="1203" y="2420"/>
                    <a:pt x="1136" y="2299"/>
                  </a:cubicBezTo>
                  <a:cubicBezTo>
                    <a:pt x="1070" y="2180"/>
                    <a:pt x="1029" y="2032"/>
                    <a:pt x="1043" y="1845"/>
                  </a:cubicBezTo>
                  <a:cubicBezTo>
                    <a:pt x="1043" y="1685"/>
                    <a:pt x="1083" y="1565"/>
                    <a:pt x="1163" y="1471"/>
                  </a:cubicBezTo>
                  <a:cubicBezTo>
                    <a:pt x="1243" y="1378"/>
                    <a:pt x="1364" y="1324"/>
                    <a:pt x="1524" y="1324"/>
                  </a:cubicBezTo>
                  <a:lnTo>
                    <a:pt x="1564" y="1324"/>
                  </a:lnTo>
                  <a:cubicBezTo>
                    <a:pt x="1644" y="1324"/>
                    <a:pt x="1711" y="1337"/>
                    <a:pt x="1765" y="1364"/>
                  </a:cubicBezTo>
                  <a:cubicBezTo>
                    <a:pt x="1831" y="1404"/>
                    <a:pt x="1885" y="1444"/>
                    <a:pt x="1925" y="1497"/>
                  </a:cubicBezTo>
                  <a:cubicBezTo>
                    <a:pt x="1965" y="1551"/>
                    <a:pt x="1992" y="1631"/>
                    <a:pt x="2018" y="1711"/>
                  </a:cubicBezTo>
                  <a:cubicBezTo>
                    <a:pt x="2032" y="1805"/>
                    <a:pt x="2059" y="1886"/>
                    <a:pt x="2059" y="1979"/>
                  </a:cubicBezTo>
                  <a:cubicBezTo>
                    <a:pt x="2072" y="2059"/>
                    <a:pt x="2072" y="2166"/>
                    <a:pt x="2086" y="2273"/>
                  </a:cubicBezTo>
                  <a:lnTo>
                    <a:pt x="2981" y="2112"/>
                  </a:lnTo>
                  <a:cubicBezTo>
                    <a:pt x="2968" y="1898"/>
                    <a:pt x="2941" y="1711"/>
                    <a:pt x="2900" y="1538"/>
                  </a:cubicBezTo>
                  <a:cubicBezTo>
                    <a:pt x="2861" y="1378"/>
                    <a:pt x="2794" y="1217"/>
                    <a:pt x="2700" y="1070"/>
                  </a:cubicBezTo>
                  <a:cubicBezTo>
                    <a:pt x="2606" y="923"/>
                    <a:pt x="2487" y="802"/>
                    <a:pt x="2326" y="709"/>
                  </a:cubicBezTo>
                  <a:cubicBezTo>
                    <a:pt x="2166" y="615"/>
                    <a:pt x="1979" y="562"/>
                    <a:pt x="1751" y="549"/>
                  </a:cubicBezTo>
                  <a:lnTo>
                    <a:pt x="1765" y="14"/>
                  </a:lnTo>
                  <a:lnTo>
                    <a:pt x="1457" y="0"/>
                  </a:lnTo>
                  <a:close/>
                </a:path>
              </a:pathLst>
            </a:custGeom>
            <a:solidFill>
              <a:srgbClr val="F9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 name="Google Shape;2443;p62">
            <a:extLst>
              <a:ext uri="{FF2B5EF4-FFF2-40B4-BE49-F238E27FC236}">
                <a16:creationId xmlns:a16="http://schemas.microsoft.com/office/drawing/2014/main" id="{FA2A2A39-96E3-CF40-8EB4-F7579B7BC9D2}"/>
              </a:ext>
            </a:extLst>
          </p:cNvPr>
          <p:cNvSpPr/>
          <p:nvPr/>
        </p:nvSpPr>
        <p:spPr>
          <a:xfrm>
            <a:off x="6651276" y="5217125"/>
            <a:ext cx="739287" cy="340889"/>
          </a:xfrm>
          <a:custGeom>
            <a:avLst/>
            <a:gdLst/>
            <a:ahLst/>
            <a:cxnLst/>
            <a:rect l="l" t="t" r="r" b="b"/>
            <a:pathLst>
              <a:path w="15452" h="7125" extrusionOk="0">
                <a:moveTo>
                  <a:pt x="6576" y="0"/>
                </a:moveTo>
                <a:cubicBezTo>
                  <a:pt x="3743" y="0"/>
                  <a:pt x="5213" y="5841"/>
                  <a:pt x="5213" y="5841"/>
                </a:cubicBezTo>
                <a:cubicBezTo>
                  <a:pt x="5213" y="5841"/>
                  <a:pt x="4384" y="3381"/>
                  <a:pt x="2834" y="3381"/>
                </a:cubicBezTo>
                <a:cubicBezTo>
                  <a:pt x="1283" y="3381"/>
                  <a:pt x="2647" y="6482"/>
                  <a:pt x="2647" y="6482"/>
                </a:cubicBezTo>
                <a:lnTo>
                  <a:pt x="0" y="7124"/>
                </a:lnTo>
                <a:lnTo>
                  <a:pt x="15452" y="7124"/>
                </a:lnTo>
                <a:cubicBezTo>
                  <a:pt x="15452" y="7124"/>
                  <a:pt x="14386" y="6382"/>
                  <a:pt x="13026" y="6382"/>
                </a:cubicBezTo>
                <a:cubicBezTo>
                  <a:pt x="12948" y="6382"/>
                  <a:pt x="12870" y="6384"/>
                  <a:pt x="12791" y="6389"/>
                </a:cubicBezTo>
                <a:cubicBezTo>
                  <a:pt x="12791" y="6389"/>
                  <a:pt x="13506" y="3286"/>
                  <a:pt x="11863" y="3286"/>
                </a:cubicBezTo>
                <a:cubicBezTo>
                  <a:pt x="11839" y="3286"/>
                  <a:pt x="11815" y="3287"/>
                  <a:pt x="11789" y="3288"/>
                </a:cubicBezTo>
                <a:cubicBezTo>
                  <a:pt x="10052" y="3381"/>
                  <a:pt x="8769" y="5935"/>
                  <a:pt x="8769" y="5935"/>
                </a:cubicBezTo>
                <a:cubicBezTo>
                  <a:pt x="8769" y="5935"/>
                  <a:pt x="9410" y="0"/>
                  <a:pt x="6576"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450;p62">
            <a:extLst>
              <a:ext uri="{FF2B5EF4-FFF2-40B4-BE49-F238E27FC236}">
                <a16:creationId xmlns:a16="http://schemas.microsoft.com/office/drawing/2014/main" id="{1FB5360F-C8A8-7A4F-A832-6D5110C1A07F}"/>
              </a:ext>
            </a:extLst>
          </p:cNvPr>
          <p:cNvSpPr/>
          <p:nvPr/>
        </p:nvSpPr>
        <p:spPr>
          <a:xfrm>
            <a:off x="6528143" y="6184318"/>
            <a:ext cx="149704" cy="149082"/>
          </a:xfrm>
          <a:custGeom>
            <a:avLst/>
            <a:gdLst/>
            <a:ahLst/>
            <a:cxnLst/>
            <a:rect l="l" t="t" r="r" b="b"/>
            <a:pathLst>
              <a:path w="3129" h="3116" extrusionOk="0">
                <a:moveTo>
                  <a:pt x="1564" y="1"/>
                </a:moveTo>
                <a:cubicBezTo>
                  <a:pt x="709" y="1"/>
                  <a:pt x="1" y="696"/>
                  <a:pt x="1" y="1551"/>
                </a:cubicBezTo>
                <a:cubicBezTo>
                  <a:pt x="1" y="2420"/>
                  <a:pt x="709" y="3115"/>
                  <a:pt x="1564" y="3115"/>
                </a:cubicBezTo>
                <a:cubicBezTo>
                  <a:pt x="2419" y="3115"/>
                  <a:pt x="3128" y="2420"/>
                  <a:pt x="3128" y="1551"/>
                </a:cubicBezTo>
                <a:cubicBezTo>
                  <a:pt x="3128" y="696"/>
                  <a:pt x="2419" y="1"/>
                  <a:pt x="1564"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452;p62">
            <a:extLst>
              <a:ext uri="{FF2B5EF4-FFF2-40B4-BE49-F238E27FC236}">
                <a16:creationId xmlns:a16="http://schemas.microsoft.com/office/drawing/2014/main" id="{167154FE-79BC-4C4F-92CB-767CCB1CF42F}"/>
              </a:ext>
            </a:extLst>
          </p:cNvPr>
          <p:cNvSpPr/>
          <p:nvPr/>
        </p:nvSpPr>
        <p:spPr>
          <a:xfrm>
            <a:off x="5748571" y="4590680"/>
            <a:ext cx="257784" cy="257784"/>
          </a:xfrm>
          <a:custGeom>
            <a:avLst/>
            <a:gdLst/>
            <a:ahLst/>
            <a:cxnLst/>
            <a:rect l="l" t="t" r="r" b="b"/>
            <a:pathLst>
              <a:path w="5388" h="5388" extrusionOk="0">
                <a:moveTo>
                  <a:pt x="2688" y="0"/>
                </a:moveTo>
                <a:cubicBezTo>
                  <a:pt x="1203" y="0"/>
                  <a:pt x="0" y="1203"/>
                  <a:pt x="0" y="2700"/>
                </a:cubicBezTo>
                <a:cubicBezTo>
                  <a:pt x="0" y="4184"/>
                  <a:pt x="1203" y="5387"/>
                  <a:pt x="2688" y="5387"/>
                </a:cubicBezTo>
                <a:cubicBezTo>
                  <a:pt x="4185" y="5387"/>
                  <a:pt x="5388" y="4184"/>
                  <a:pt x="5388" y="2700"/>
                </a:cubicBezTo>
                <a:cubicBezTo>
                  <a:pt x="5388" y="1203"/>
                  <a:pt x="4185" y="0"/>
                  <a:pt x="2688"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530;p62">
            <a:extLst>
              <a:ext uri="{FF2B5EF4-FFF2-40B4-BE49-F238E27FC236}">
                <a16:creationId xmlns:a16="http://schemas.microsoft.com/office/drawing/2014/main" id="{084BB073-6EDC-DC4C-AB09-BD7DD187DF70}"/>
              </a:ext>
            </a:extLst>
          </p:cNvPr>
          <p:cNvSpPr/>
          <p:nvPr/>
        </p:nvSpPr>
        <p:spPr>
          <a:xfrm>
            <a:off x="6277742" y="5137890"/>
            <a:ext cx="149704" cy="149082"/>
          </a:xfrm>
          <a:custGeom>
            <a:avLst/>
            <a:gdLst/>
            <a:ahLst/>
            <a:cxnLst/>
            <a:rect l="l" t="t" r="r" b="b"/>
            <a:pathLst>
              <a:path w="3129" h="3116" extrusionOk="0">
                <a:moveTo>
                  <a:pt x="1564" y="1"/>
                </a:moveTo>
                <a:cubicBezTo>
                  <a:pt x="709" y="1"/>
                  <a:pt x="1" y="696"/>
                  <a:pt x="1" y="1551"/>
                </a:cubicBezTo>
                <a:cubicBezTo>
                  <a:pt x="1" y="2420"/>
                  <a:pt x="709" y="3115"/>
                  <a:pt x="1564" y="3115"/>
                </a:cubicBezTo>
                <a:cubicBezTo>
                  <a:pt x="2419" y="3115"/>
                  <a:pt x="3128" y="2420"/>
                  <a:pt x="3128" y="1551"/>
                </a:cubicBezTo>
                <a:cubicBezTo>
                  <a:pt x="3128" y="696"/>
                  <a:pt x="2419" y="1"/>
                  <a:pt x="1564"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447;p62">
            <a:extLst>
              <a:ext uri="{FF2B5EF4-FFF2-40B4-BE49-F238E27FC236}">
                <a16:creationId xmlns:a16="http://schemas.microsoft.com/office/drawing/2014/main" id="{2E7798E5-F2CC-E248-98D8-1F5C6FA4B338}"/>
              </a:ext>
            </a:extLst>
          </p:cNvPr>
          <p:cNvSpPr/>
          <p:nvPr/>
        </p:nvSpPr>
        <p:spPr>
          <a:xfrm>
            <a:off x="10508969" y="3855351"/>
            <a:ext cx="810335" cy="374093"/>
          </a:xfrm>
          <a:custGeom>
            <a:avLst/>
            <a:gdLst/>
            <a:ahLst/>
            <a:cxnLst/>
            <a:rect l="l" t="t" r="r" b="b"/>
            <a:pathLst>
              <a:path w="16937" h="7819" extrusionOk="0">
                <a:moveTo>
                  <a:pt x="7219" y="0"/>
                </a:moveTo>
                <a:cubicBezTo>
                  <a:pt x="4118" y="0"/>
                  <a:pt x="5722" y="6416"/>
                  <a:pt x="5722" y="6416"/>
                </a:cubicBezTo>
                <a:cubicBezTo>
                  <a:pt x="5722" y="6416"/>
                  <a:pt x="4813" y="3702"/>
                  <a:pt x="3116" y="3702"/>
                </a:cubicBezTo>
                <a:cubicBezTo>
                  <a:pt x="1405" y="3702"/>
                  <a:pt x="2915" y="7111"/>
                  <a:pt x="2915" y="7111"/>
                </a:cubicBezTo>
                <a:lnTo>
                  <a:pt x="1" y="7819"/>
                </a:lnTo>
                <a:lnTo>
                  <a:pt x="16937" y="7819"/>
                </a:lnTo>
                <a:cubicBezTo>
                  <a:pt x="16937" y="7819"/>
                  <a:pt x="15780" y="7008"/>
                  <a:pt x="14300" y="7008"/>
                </a:cubicBezTo>
                <a:cubicBezTo>
                  <a:pt x="14213" y="7008"/>
                  <a:pt x="14125" y="7011"/>
                  <a:pt x="14036" y="7017"/>
                </a:cubicBezTo>
                <a:cubicBezTo>
                  <a:pt x="14036" y="7017"/>
                  <a:pt x="14814" y="3607"/>
                  <a:pt x="13023" y="3607"/>
                </a:cubicBezTo>
                <a:cubicBezTo>
                  <a:pt x="12996" y="3607"/>
                  <a:pt x="12968" y="3607"/>
                  <a:pt x="12940" y="3609"/>
                </a:cubicBezTo>
                <a:cubicBezTo>
                  <a:pt x="11029" y="3702"/>
                  <a:pt x="9625" y="6509"/>
                  <a:pt x="9625" y="6509"/>
                </a:cubicBezTo>
                <a:cubicBezTo>
                  <a:pt x="9625" y="6509"/>
                  <a:pt x="10334" y="0"/>
                  <a:pt x="7219"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445;p62">
            <a:extLst>
              <a:ext uri="{FF2B5EF4-FFF2-40B4-BE49-F238E27FC236}">
                <a16:creationId xmlns:a16="http://schemas.microsoft.com/office/drawing/2014/main" id="{3845526D-ED51-3243-9E79-FE7EDECC2060}"/>
              </a:ext>
            </a:extLst>
          </p:cNvPr>
          <p:cNvSpPr/>
          <p:nvPr/>
        </p:nvSpPr>
        <p:spPr>
          <a:xfrm>
            <a:off x="5072089" y="1236309"/>
            <a:ext cx="1023911" cy="472652"/>
          </a:xfrm>
          <a:custGeom>
            <a:avLst/>
            <a:gdLst/>
            <a:ahLst/>
            <a:cxnLst/>
            <a:rect l="l" t="t" r="r" b="b"/>
            <a:pathLst>
              <a:path w="21401" h="9879" extrusionOk="0">
                <a:moveTo>
                  <a:pt x="9130" y="1"/>
                </a:moveTo>
                <a:cubicBezTo>
                  <a:pt x="5200" y="1"/>
                  <a:pt x="7219" y="8101"/>
                  <a:pt x="7219" y="8101"/>
                </a:cubicBezTo>
                <a:cubicBezTo>
                  <a:pt x="7219" y="8101"/>
                  <a:pt x="6082" y="4679"/>
                  <a:pt x="3931" y="4679"/>
                </a:cubicBezTo>
                <a:cubicBezTo>
                  <a:pt x="1778" y="4679"/>
                  <a:pt x="3676" y="8983"/>
                  <a:pt x="3676" y="8983"/>
                </a:cubicBezTo>
                <a:lnTo>
                  <a:pt x="1" y="9878"/>
                </a:lnTo>
                <a:lnTo>
                  <a:pt x="21400" y="9878"/>
                </a:lnTo>
                <a:cubicBezTo>
                  <a:pt x="21400" y="9878"/>
                  <a:pt x="19932" y="8851"/>
                  <a:pt x="18067" y="8851"/>
                </a:cubicBezTo>
                <a:cubicBezTo>
                  <a:pt x="17958" y="8851"/>
                  <a:pt x="17849" y="8855"/>
                  <a:pt x="17738" y="8862"/>
                </a:cubicBezTo>
                <a:cubicBezTo>
                  <a:pt x="17738" y="8862"/>
                  <a:pt x="18711" y="4555"/>
                  <a:pt x="16440" y="4555"/>
                </a:cubicBezTo>
                <a:cubicBezTo>
                  <a:pt x="16405" y="4555"/>
                  <a:pt x="16370" y="4556"/>
                  <a:pt x="16335" y="4558"/>
                </a:cubicBezTo>
                <a:cubicBezTo>
                  <a:pt x="13929" y="4679"/>
                  <a:pt x="12164" y="8221"/>
                  <a:pt x="12164" y="8221"/>
                </a:cubicBezTo>
                <a:cubicBezTo>
                  <a:pt x="12164" y="8221"/>
                  <a:pt x="13047" y="1"/>
                  <a:pt x="9130"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453;p62">
            <a:extLst>
              <a:ext uri="{FF2B5EF4-FFF2-40B4-BE49-F238E27FC236}">
                <a16:creationId xmlns:a16="http://schemas.microsoft.com/office/drawing/2014/main" id="{F393ABDA-1F31-2345-836E-BE8829A61FB0}"/>
              </a:ext>
            </a:extLst>
          </p:cNvPr>
          <p:cNvSpPr/>
          <p:nvPr/>
        </p:nvSpPr>
        <p:spPr>
          <a:xfrm>
            <a:off x="9086035" y="533776"/>
            <a:ext cx="406770" cy="406770"/>
          </a:xfrm>
          <a:custGeom>
            <a:avLst/>
            <a:gdLst/>
            <a:ahLst/>
            <a:cxnLst/>
            <a:rect l="l" t="t" r="r" b="b"/>
            <a:pathLst>
              <a:path w="8502" h="8502" extrusionOk="0">
                <a:moveTo>
                  <a:pt x="4251" y="1"/>
                </a:moveTo>
                <a:cubicBezTo>
                  <a:pt x="1899" y="1"/>
                  <a:pt x="1" y="1912"/>
                  <a:pt x="1" y="4251"/>
                </a:cubicBezTo>
                <a:cubicBezTo>
                  <a:pt x="1" y="6604"/>
                  <a:pt x="1899" y="8502"/>
                  <a:pt x="4251" y="8502"/>
                </a:cubicBezTo>
                <a:cubicBezTo>
                  <a:pt x="6604" y="8502"/>
                  <a:pt x="8502" y="6604"/>
                  <a:pt x="8502" y="4251"/>
                </a:cubicBezTo>
                <a:cubicBezTo>
                  <a:pt x="8502" y="1912"/>
                  <a:pt x="6604" y="1"/>
                  <a:pt x="4251"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4614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D4360-1194-B148-858C-1C40310F1735}"/>
              </a:ext>
            </a:extLst>
          </p:cNvPr>
          <p:cNvSpPr>
            <a:spLocks noGrp="1"/>
          </p:cNvSpPr>
          <p:nvPr>
            <p:ph type="title"/>
          </p:nvPr>
        </p:nvSpPr>
        <p:spPr/>
        <p:txBody>
          <a:bodyPr/>
          <a:lstStyle/>
          <a:p>
            <a:r>
              <a:rPr lang="en-US"/>
              <a:t>Strengths of KNN</a:t>
            </a:r>
          </a:p>
        </p:txBody>
      </p:sp>
      <p:sp>
        <p:nvSpPr>
          <p:cNvPr id="3" name="Content Placeholder 2">
            <a:extLst>
              <a:ext uri="{FF2B5EF4-FFF2-40B4-BE49-F238E27FC236}">
                <a16:creationId xmlns:a16="http://schemas.microsoft.com/office/drawing/2014/main" id="{4B341627-2859-C14D-9CF3-DD8819BC2823}"/>
              </a:ext>
            </a:extLst>
          </p:cNvPr>
          <p:cNvSpPr>
            <a:spLocks noGrp="1"/>
          </p:cNvSpPr>
          <p:nvPr>
            <p:ph idx="1"/>
          </p:nvPr>
        </p:nvSpPr>
        <p:spPr/>
        <p:txBody>
          <a:bodyPr/>
          <a:lstStyle/>
          <a:p>
            <a:r>
              <a:rPr lang="en-SG"/>
              <a:t>Flexible</a:t>
            </a:r>
          </a:p>
          <a:p>
            <a:r>
              <a:rPr lang="en-SG"/>
              <a:t>Fast</a:t>
            </a:r>
          </a:p>
          <a:p>
            <a:r>
              <a:rPr lang="en-SG"/>
              <a:t>Simple to explain</a:t>
            </a:r>
          </a:p>
          <a:p>
            <a:endParaRPr lang="en-SG"/>
          </a:p>
        </p:txBody>
      </p:sp>
      <p:grpSp>
        <p:nvGrpSpPr>
          <p:cNvPr id="4" name="Google Shape;13655;p79">
            <a:extLst>
              <a:ext uri="{FF2B5EF4-FFF2-40B4-BE49-F238E27FC236}">
                <a16:creationId xmlns:a16="http://schemas.microsoft.com/office/drawing/2014/main" id="{DC12D8FD-2C36-184B-B0CB-C974B60BC00F}"/>
              </a:ext>
            </a:extLst>
          </p:cNvPr>
          <p:cNvGrpSpPr/>
          <p:nvPr/>
        </p:nvGrpSpPr>
        <p:grpSpPr>
          <a:xfrm>
            <a:off x="6331193" y="737418"/>
            <a:ext cx="347435" cy="345534"/>
            <a:chOff x="3527780" y="2885263"/>
            <a:chExt cx="347435" cy="345534"/>
          </a:xfrm>
        </p:grpSpPr>
        <p:sp>
          <p:nvSpPr>
            <p:cNvPr id="5" name="Google Shape;13656;p79">
              <a:extLst>
                <a:ext uri="{FF2B5EF4-FFF2-40B4-BE49-F238E27FC236}">
                  <a16:creationId xmlns:a16="http://schemas.microsoft.com/office/drawing/2014/main" id="{1D64F7C8-98E8-C841-A3DE-757B83C28F41}"/>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657;p79">
              <a:extLst>
                <a:ext uri="{FF2B5EF4-FFF2-40B4-BE49-F238E27FC236}">
                  <a16:creationId xmlns:a16="http://schemas.microsoft.com/office/drawing/2014/main" id="{776E7FE2-2617-E542-96FD-01B294D1AA6D}"/>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658;p79">
              <a:extLst>
                <a:ext uri="{FF2B5EF4-FFF2-40B4-BE49-F238E27FC236}">
                  <a16:creationId xmlns:a16="http://schemas.microsoft.com/office/drawing/2014/main" id="{9D572488-CCAF-8B48-BDFD-2F86CDA42585}"/>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659;p79">
              <a:extLst>
                <a:ext uri="{FF2B5EF4-FFF2-40B4-BE49-F238E27FC236}">
                  <a16:creationId xmlns:a16="http://schemas.microsoft.com/office/drawing/2014/main" id="{8776DEA7-F61B-D744-BDFF-D685F56CB5A6}"/>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660;p79">
              <a:extLst>
                <a:ext uri="{FF2B5EF4-FFF2-40B4-BE49-F238E27FC236}">
                  <a16:creationId xmlns:a16="http://schemas.microsoft.com/office/drawing/2014/main" id="{72FFF3E7-970E-FB46-9E92-1F2613A3A307}"/>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661;p79">
              <a:extLst>
                <a:ext uri="{FF2B5EF4-FFF2-40B4-BE49-F238E27FC236}">
                  <a16:creationId xmlns:a16="http://schemas.microsoft.com/office/drawing/2014/main" id="{280FD289-C14F-0048-A710-B40711A7D028}"/>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662;p79">
              <a:extLst>
                <a:ext uri="{FF2B5EF4-FFF2-40B4-BE49-F238E27FC236}">
                  <a16:creationId xmlns:a16="http://schemas.microsoft.com/office/drawing/2014/main" id="{DF3DF903-492A-6D44-A533-A073B6FBC7B2}"/>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663;p79">
              <a:extLst>
                <a:ext uri="{FF2B5EF4-FFF2-40B4-BE49-F238E27FC236}">
                  <a16:creationId xmlns:a16="http://schemas.microsoft.com/office/drawing/2014/main" id="{4569F3C8-EE95-4540-92E6-19598D97F086}"/>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664;p79">
              <a:extLst>
                <a:ext uri="{FF2B5EF4-FFF2-40B4-BE49-F238E27FC236}">
                  <a16:creationId xmlns:a16="http://schemas.microsoft.com/office/drawing/2014/main" id="{FFA3A3BB-24AB-9C48-BE72-5668CD13CB32}"/>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665;p79">
              <a:extLst>
                <a:ext uri="{FF2B5EF4-FFF2-40B4-BE49-F238E27FC236}">
                  <a16:creationId xmlns:a16="http://schemas.microsoft.com/office/drawing/2014/main" id="{E9E29826-1D3B-5644-880E-B80B38E9A23F}"/>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666;p79">
              <a:extLst>
                <a:ext uri="{FF2B5EF4-FFF2-40B4-BE49-F238E27FC236}">
                  <a16:creationId xmlns:a16="http://schemas.microsoft.com/office/drawing/2014/main" id="{A5944D75-8CA1-4D4E-B15F-288A6A2E92AE}"/>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667;p79">
              <a:extLst>
                <a:ext uri="{FF2B5EF4-FFF2-40B4-BE49-F238E27FC236}">
                  <a16:creationId xmlns:a16="http://schemas.microsoft.com/office/drawing/2014/main" id="{1BAED74C-5993-E240-A90F-8EE6B8575750}"/>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668;p79">
              <a:extLst>
                <a:ext uri="{FF2B5EF4-FFF2-40B4-BE49-F238E27FC236}">
                  <a16:creationId xmlns:a16="http://schemas.microsoft.com/office/drawing/2014/main" id="{C2443B40-7558-F144-938F-10ED5F10C326}"/>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669;p79">
              <a:extLst>
                <a:ext uri="{FF2B5EF4-FFF2-40B4-BE49-F238E27FC236}">
                  <a16:creationId xmlns:a16="http://schemas.microsoft.com/office/drawing/2014/main" id="{95011992-FCF8-5B4B-A0CE-660E70A4005E}"/>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670;p79">
              <a:extLst>
                <a:ext uri="{FF2B5EF4-FFF2-40B4-BE49-F238E27FC236}">
                  <a16:creationId xmlns:a16="http://schemas.microsoft.com/office/drawing/2014/main" id="{EE23043C-9F9F-504A-85E3-B36D334D76C7}"/>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671;p79">
              <a:extLst>
                <a:ext uri="{FF2B5EF4-FFF2-40B4-BE49-F238E27FC236}">
                  <a16:creationId xmlns:a16="http://schemas.microsoft.com/office/drawing/2014/main" id="{5A020B6A-7D58-0A49-9369-99BC21D70B7C}"/>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672;p79">
              <a:extLst>
                <a:ext uri="{FF2B5EF4-FFF2-40B4-BE49-F238E27FC236}">
                  <a16:creationId xmlns:a16="http://schemas.microsoft.com/office/drawing/2014/main" id="{0D12DEFD-D74E-FA42-AB75-FEFF6D273C1F}"/>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673;p79">
              <a:extLst>
                <a:ext uri="{FF2B5EF4-FFF2-40B4-BE49-F238E27FC236}">
                  <a16:creationId xmlns:a16="http://schemas.microsoft.com/office/drawing/2014/main" id="{5D521D97-5102-7247-8370-85721A2D0395}"/>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674;p79">
              <a:extLst>
                <a:ext uri="{FF2B5EF4-FFF2-40B4-BE49-F238E27FC236}">
                  <a16:creationId xmlns:a16="http://schemas.microsoft.com/office/drawing/2014/main" id="{D51F3413-E878-F445-97EC-5ABF18097252}"/>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675;p79">
              <a:extLst>
                <a:ext uri="{FF2B5EF4-FFF2-40B4-BE49-F238E27FC236}">
                  <a16:creationId xmlns:a16="http://schemas.microsoft.com/office/drawing/2014/main" id="{A4BFB54C-508F-264F-9ECF-7685525EB537}"/>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676;p79">
              <a:extLst>
                <a:ext uri="{FF2B5EF4-FFF2-40B4-BE49-F238E27FC236}">
                  <a16:creationId xmlns:a16="http://schemas.microsoft.com/office/drawing/2014/main" id="{37A4456E-AD4F-8B43-9619-B47BE30CE71F}"/>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677;p79">
              <a:extLst>
                <a:ext uri="{FF2B5EF4-FFF2-40B4-BE49-F238E27FC236}">
                  <a16:creationId xmlns:a16="http://schemas.microsoft.com/office/drawing/2014/main" id="{70243B01-E7F4-9C40-A284-ADDD03727821}"/>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678;p79">
              <a:extLst>
                <a:ext uri="{FF2B5EF4-FFF2-40B4-BE49-F238E27FC236}">
                  <a16:creationId xmlns:a16="http://schemas.microsoft.com/office/drawing/2014/main" id="{CDEFE02A-C026-D744-8E7D-D37F00DB9DD3}"/>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14339;p80">
            <a:extLst>
              <a:ext uri="{FF2B5EF4-FFF2-40B4-BE49-F238E27FC236}">
                <a16:creationId xmlns:a16="http://schemas.microsoft.com/office/drawing/2014/main" id="{A44BC973-B88D-1C4F-A202-2751F03E9021}"/>
              </a:ext>
            </a:extLst>
          </p:cNvPr>
          <p:cNvGrpSpPr/>
          <p:nvPr/>
        </p:nvGrpSpPr>
        <p:grpSpPr>
          <a:xfrm>
            <a:off x="8338616" y="914925"/>
            <a:ext cx="269261" cy="352050"/>
            <a:chOff x="1367060" y="2422129"/>
            <a:chExt cx="269261" cy="352050"/>
          </a:xfrm>
        </p:grpSpPr>
        <p:sp>
          <p:nvSpPr>
            <p:cNvPr id="29" name="Google Shape;14340;p80">
              <a:extLst>
                <a:ext uri="{FF2B5EF4-FFF2-40B4-BE49-F238E27FC236}">
                  <a16:creationId xmlns:a16="http://schemas.microsoft.com/office/drawing/2014/main" id="{B7C95A09-8670-7049-BCD5-22904D8AC52E}"/>
                </a:ext>
              </a:extLst>
            </p:cNvPr>
            <p:cNvSpPr/>
            <p:nvPr/>
          </p:nvSpPr>
          <p:spPr>
            <a:xfrm>
              <a:off x="1392059" y="2651857"/>
              <a:ext cx="129160" cy="122322"/>
            </a:xfrm>
            <a:custGeom>
              <a:avLst/>
              <a:gdLst/>
              <a:ahLst/>
              <a:cxnLst/>
              <a:rect l="l" t="t" r="r" b="b"/>
              <a:pathLst>
                <a:path w="4061" h="3846" extrusionOk="0">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341;p80">
              <a:extLst>
                <a:ext uri="{FF2B5EF4-FFF2-40B4-BE49-F238E27FC236}">
                  <a16:creationId xmlns:a16="http://schemas.microsoft.com/office/drawing/2014/main" id="{DA14CAA3-0CF7-F140-A54B-932A94893922}"/>
                </a:ext>
              </a:extLst>
            </p:cNvPr>
            <p:cNvSpPr/>
            <p:nvPr/>
          </p:nvSpPr>
          <p:spPr>
            <a:xfrm>
              <a:off x="1367060" y="2441912"/>
              <a:ext cx="82184" cy="212139"/>
            </a:xfrm>
            <a:custGeom>
              <a:avLst/>
              <a:gdLst/>
              <a:ahLst/>
              <a:cxnLst/>
              <a:rect l="l" t="t" r="r" b="b"/>
              <a:pathLst>
                <a:path w="2584" h="6670" extrusionOk="0">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342;p80">
              <a:extLst>
                <a:ext uri="{FF2B5EF4-FFF2-40B4-BE49-F238E27FC236}">
                  <a16:creationId xmlns:a16="http://schemas.microsoft.com/office/drawing/2014/main" id="{AABAEDE9-D18D-AC47-BF4C-A33838245A5D}"/>
                </a:ext>
              </a:extLst>
            </p:cNvPr>
            <p:cNvSpPr/>
            <p:nvPr/>
          </p:nvSpPr>
          <p:spPr>
            <a:xfrm>
              <a:off x="1456051" y="2422129"/>
              <a:ext cx="180271" cy="162937"/>
            </a:xfrm>
            <a:custGeom>
              <a:avLst/>
              <a:gdLst/>
              <a:ahLst/>
              <a:cxnLst/>
              <a:rect l="l" t="t" r="r" b="b"/>
              <a:pathLst>
                <a:path w="5668" h="5123" extrusionOk="0">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343;p80">
              <a:extLst>
                <a:ext uri="{FF2B5EF4-FFF2-40B4-BE49-F238E27FC236}">
                  <a16:creationId xmlns:a16="http://schemas.microsoft.com/office/drawing/2014/main" id="{9BFC96B2-8166-2043-892C-A228C1F4D056}"/>
                </a:ext>
              </a:extLst>
            </p:cNvPr>
            <p:cNvSpPr/>
            <p:nvPr/>
          </p:nvSpPr>
          <p:spPr>
            <a:xfrm>
              <a:off x="1532160" y="2593590"/>
              <a:ext cx="81834" cy="180207"/>
            </a:xfrm>
            <a:custGeom>
              <a:avLst/>
              <a:gdLst/>
              <a:ahLst/>
              <a:cxnLst/>
              <a:rect l="l" t="t" r="r" b="b"/>
              <a:pathLst>
                <a:path w="2573" h="5666" extrusionOk="0">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344;p80">
              <a:extLst>
                <a:ext uri="{FF2B5EF4-FFF2-40B4-BE49-F238E27FC236}">
                  <a16:creationId xmlns:a16="http://schemas.microsoft.com/office/drawing/2014/main" id="{AB823668-6E61-934C-8BCF-D23DCA5F1005}"/>
                </a:ext>
              </a:extLst>
            </p:cNvPr>
            <p:cNvSpPr/>
            <p:nvPr/>
          </p:nvSpPr>
          <p:spPr>
            <a:xfrm>
              <a:off x="1425359" y="2572313"/>
              <a:ext cx="24267" cy="17843"/>
            </a:xfrm>
            <a:custGeom>
              <a:avLst/>
              <a:gdLst/>
              <a:ahLst/>
              <a:cxnLst/>
              <a:rect l="l" t="t" r="r" b="b"/>
              <a:pathLst>
                <a:path w="763" h="561" extrusionOk="0">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345;p80">
              <a:extLst>
                <a:ext uri="{FF2B5EF4-FFF2-40B4-BE49-F238E27FC236}">
                  <a16:creationId xmlns:a16="http://schemas.microsoft.com/office/drawing/2014/main" id="{62581E0C-745B-3B49-A161-4204A7A44A32}"/>
                </a:ext>
              </a:extLst>
            </p:cNvPr>
            <p:cNvSpPr/>
            <p:nvPr/>
          </p:nvSpPr>
          <p:spPr>
            <a:xfrm>
              <a:off x="1562820" y="2573680"/>
              <a:ext cx="26176" cy="17620"/>
            </a:xfrm>
            <a:custGeom>
              <a:avLst/>
              <a:gdLst/>
              <a:ahLst/>
              <a:cxnLst/>
              <a:rect l="l" t="t" r="r" b="b"/>
              <a:pathLst>
                <a:path w="823" h="554" extrusionOk="0">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346;p80">
              <a:extLst>
                <a:ext uri="{FF2B5EF4-FFF2-40B4-BE49-F238E27FC236}">
                  <a16:creationId xmlns:a16="http://schemas.microsoft.com/office/drawing/2014/main" id="{44A181DB-2E1B-AA47-A794-8F16473CACA2}"/>
                </a:ext>
              </a:extLst>
            </p:cNvPr>
            <p:cNvSpPr/>
            <p:nvPr/>
          </p:nvSpPr>
          <p:spPr>
            <a:xfrm>
              <a:off x="1448100" y="2481414"/>
              <a:ext cx="125375" cy="191275"/>
            </a:xfrm>
            <a:custGeom>
              <a:avLst/>
              <a:gdLst/>
              <a:ahLst/>
              <a:cxnLst/>
              <a:rect l="l" t="t" r="r" b="b"/>
              <a:pathLst>
                <a:path w="3942" h="6014" extrusionOk="0">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347;p80">
              <a:extLst>
                <a:ext uri="{FF2B5EF4-FFF2-40B4-BE49-F238E27FC236}">
                  <a16:creationId xmlns:a16="http://schemas.microsoft.com/office/drawing/2014/main" id="{6BA3FC1A-4F41-EE45-9DC3-4009892D6825}"/>
                </a:ext>
              </a:extLst>
            </p:cNvPr>
            <p:cNvSpPr/>
            <p:nvPr/>
          </p:nvSpPr>
          <p:spPr>
            <a:xfrm>
              <a:off x="1502232" y="2449259"/>
              <a:ext cx="10655" cy="25380"/>
            </a:xfrm>
            <a:custGeom>
              <a:avLst/>
              <a:gdLst/>
              <a:ahLst/>
              <a:cxnLst/>
              <a:rect l="l" t="t" r="r" b="b"/>
              <a:pathLst>
                <a:path w="335" h="798" extrusionOk="0">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348;p80">
              <a:extLst>
                <a:ext uri="{FF2B5EF4-FFF2-40B4-BE49-F238E27FC236}">
                  <a16:creationId xmlns:a16="http://schemas.microsoft.com/office/drawing/2014/main" id="{6A5F7D7D-429A-D84F-888D-D0A8C16B28A6}"/>
                </a:ext>
              </a:extLst>
            </p:cNvPr>
            <p:cNvSpPr/>
            <p:nvPr/>
          </p:nvSpPr>
          <p:spPr>
            <a:xfrm>
              <a:off x="1458309" y="2460582"/>
              <a:ext cx="18988" cy="23090"/>
            </a:xfrm>
            <a:custGeom>
              <a:avLst/>
              <a:gdLst/>
              <a:ahLst/>
              <a:cxnLst/>
              <a:rect l="l" t="t" r="r" b="b"/>
              <a:pathLst>
                <a:path w="597" h="726" extrusionOk="0">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349;p80">
              <a:extLst>
                <a:ext uri="{FF2B5EF4-FFF2-40B4-BE49-F238E27FC236}">
                  <a16:creationId xmlns:a16="http://schemas.microsoft.com/office/drawing/2014/main" id="{91239149-69E4-D340-AECE-7F06C2764398}"/>
                </a:ext>
              </a:extLst>
            </p:cNvPr>
            <p:cNvSpPr/>
            <p:nvPr/>
          </p:nvSpPr>
          <p:spPr>
            <a:xfrm>
              <a:off x="1425741" y="2492768"/>
              <a:ext cx="25031" cy="17874"/>
            </a:xfrm>
            <a:custGeom>
              <a:avLst/>
              <a:gdLst/>
              <a:ahLst/>
              <a:cxnLst/>
              <a:rect l="l" t="t" r="r" b="b"/>
              <a:pathLst>
                <a:path w="787" h="562" extrusionOk="0">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350;p80">
              <a:extLst>
                <a:ext uri="{FF2B5EF4-FFF2-40B4-BE49-F238E27FC236}">
                  <a16:creationId xmlns:a16="http://schemas.microsoft.com/office/drawing/2014/main" id="{712C3C57-DBF1-4548-951D-8009229319E2}"/>
                </a:ext>
              </a:extLst>
            </p:cNvPr>
            <p:cNvSpPr/>
            <p:nvPr/>
          </p:nvSpPr>
          <p:spPr>
            <a:xfrm>
              <a:off x="1414768" y="2535959"/>
              <a:ext cx="25031" cy="10655"/>
            </a:xfrm>
            <a:custGeom>
              <a:avLst/>
              <a:gdLst/>
              <a:ahLst/>
              <a:cxnLst/>
              <a:rect l="l" t="t" r="r" b="b"/>
              <a:pathLst>
                <a:path w="787" h="335" extrusionOk="0">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351;p80">
              <a:extLst>
                <a:ext uri="{FF2B5EF4-FFF2-40B4-BE49-F238E27FC236}">
                  <a16:creationId xmlns:a16="http://schemas.microsoft.com/office/drawing/2014/main" id="{9FF1FEB3-403F-F544-B5EF-9BEB9F2DE67F}"/>
                </a:ext>
              </a:extLst>
            </p:cNvPr>
            <p:cNvSpPr/>
            <p:nvPr/>
          </p:nvSpPr>
          <p:spPr>
            <a:xfrm>
              <a:off x="1573825" y="2537104"/>
              <a:ext cx="24999" cy="10241"/>
            </a:xfrm>
            <a:custGeom>
              <a:avLst/>
              <a:gdLst/>
              <a:ahLst/>
              <a:cxnLst/>
              <a:rect l="l" t="t" r="r" b="b"/>
              <a:pathLst>
                <a:path w="786" h="322" extrusionOk="0">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352;p80">
              <a:extLst>
                <a:ext uri="{FF2B5EF4-FFF2-40B4-BE49-F238E27FC236}">
                  <a16:creationId xmlns:a16="http://schemas.microsoft.com/office/drawing/2014/main" id="{BBFB3B1C-D864-9149-B59F-B8D513CB2CA8}"/>
                </a:ext>
              </a:extLst>
            </p:cNvPr>
            <p:cNvSpPr/>
            <p:nvPr/>
          </p:nvSpPr>
          <p:spPr>
            <a:xfrm>
              <a:off x="1563965" y="2493627"/>
              <a:ext cx="24649" cy="17525"/>
            </a:xfrm>
            <a:custGeom>
              <a:avLst/>
              <a:gdLst/>
              <a:ahLst/>
              <a:cxnLst/>
              <a:rect l="l" t="t" r="r" b="b"/>
              <a:pathLst>
                <a:path w="775" h="551" extrusionOk="0">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353;p80">
              <a:extLst>
                <a:ext uri="{FF2B5EF4-FFF2-40B4-BE49-F238E27FC236}">
                  <a16:creationId xmlns:a16="http://schemas.microsoft.com/office/drawing/2014/main" id="{6A2A1066-560F-3240-A477-AA7CF74AE53F}"/>
                </a:ext>
              </a:extLst>
            </p:cNvPr>
            <p:cNvSpPr/>
            <p:nvPr/>
          </p:nvSpPr>
          <p:spPr>
            <a:xfrm>
              <a:off x="1537853" y="2461440"/>
              <a:ext cx="18956" cy="23090"/>
            </a:xfrm>
            <a:custGeom>
              <a:avLst/>
              <a:gdLst/>
              <a:ahLst/>
              <a:cxnLst/>
              <a:rect l="l" t="t" r="r" b="b"/>
              <a:pathLst>
                <a:path w="596" h="726" extrusionOk="0">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43988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D4360-1194-B148-858C-1C40310F1735}"/>
              </a:ext>
            </a:extLst>
          </p:cNvPr>
          <p:cNvSpPr>
            <a:spLocks noGrp="1"/>
          </p:cNvSpPr>
          <p:nvPr>
            <p:ph type="title"/>
          </p:nvPr>
        </p:nvSpPr>
        <p:spPr/>
        <p:txBody>
          <a:bodyPr/>
          <a:lstStyle/>
          <a:p>
            <a:r>
              <a:rPr lang="en-US"/>
              <a:t>Strengths of KNN</a:t>
            </a:r>
          </a:p>
        </p:txBody>
      </p:sp>
      <p:grpSp>
        <p:nvGrpSpPr>
          <p:cNvPr id="4" name="Google Shape;13655;p79">
            <a:extLst>
              <a:ext uri="{FF2B5EF4-FFF2-40B4-BE49-F238E27FC236}">
                <a16:creationId xmlns:a16="http://schemas.microsoft.com/office/drawing/2014/main" id="{DC12D8FD-2C36-184B-B0CB-C974B60BC00F}"/>
              </a:ext>
            </a:extLst>
          </p:cNvPr>
          <p:cNvGrpSpPr/>
          <p:nvPr/>
        </p:nvGrpSpPr>
        <p:grpSpPr>
          <a:xfrm>
            <a:off x="5695504" y="2291332"/>
            <a:ext cx="1298108" cy="1291005"/>
            <a:chOff x="3527780" y="2885263"/>
            <a:chExt cx="347435" cy="345534"/>
          </a:xfrm>
          <a:solidFill>
            <a:srgbClr val="000000"/>
          </a:solidFill>
        </p:grpSpPr>
        <p:sp>
          <p:nvSpPr>
            <p:cNvPr id="5" name="Google Shape;13656;p79">
              <a:extLst>
                <a:ext uri="{FF2B5EF4-FFF2-40B4-BE49-F238E27FC236}">
                  <a16:creationId xmlns:a16="http://schemas.microsoft.com/office/drawing/2014/main" id="{1D64F7C8-98E8-C841-A3DE-757B83C28F41}"/>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657;p79">
              <a:extLst>
                <a:ext uri="{FF2B5EF4-FFF2-40B4-BE49-F238E27FC236}">
                  <a16:creationId xmlns:a16="http://schemas.microsoft.com/office/drawing/2014/main" id="{776E7FE2-2617-E542-96FD-01B294D1AA6D}"/>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658;p79">
              <a:extLst>
                <a:ext uri="{FF2B5EF4-FFF2-40B4-BE49-F238E27FC236}">
                  <a16:creationId xmlns:a16="http://schemas.microsoft.com/office/drawing/2014/main" id="{9D572488-CCAF-8B48-BDFD-2F86CDA42585}"/>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659;p79">
              <a:extLst>
                <a:ext uri="{FF2B5EF4-FFF2-40B4-BE49-F238E27FC236}">
                  <a16:creationId xmlns:a16="http://schemas.microsoft.com/office/drawing/2014/main" id="{8776DEA7-F61B-D744-BDFF-D685F56CB5A6}"/>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660;p79">
              <a:extLst>
                <a:ext uri="{FF2B5EF4-FFF2-40B4-BE49-F238E27FC236}">
                  <a16:creationId xmlns:a16="http://schemas.microsoft.com/office/drawing/2014/main" id="{72FFF3E7-970E-FB46-9E92-1F2613A3A307}"/>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661;p79">
              <a:extLst>
                <a:ext uri="{FF2B5EF4-FFF2-40B4-BE49-F238E27FC236}">
                  <a16:creationId xmlns:a16="http://schemas.microsoft.com/office/drawing/2014/main" id="{280FD289-C14F-0048-A710-B40711A7D028}"/>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662;p79">
              <a:extLst>
                <a:ext uri="{FF2B5EF4-FFF2-40B4-BE49-F238E27FC236}">
                  <a16:creationId xmlns:a16="http://schemas.microsoft.com/office/drawing/2014/main" id="{DF3DF903-492A-6D44-A533-A073B6FBC7B2}"/>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663;p79">
              <a:extLst>
                <a:ext uri="{FF2B5EF4-FFF2-40B4-BE49-F238E27FC236}">
                  <a16:creationId xmlns:a16="http://schemas.microsoft.com/office/drawing/2014/main" id="{4569F3C8-EE95-4540-92E6-19598D97F086}"/>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664;p79">
              <a:extLst>
                <a:ext uri="{FF2B5EF4-FFF2-40B4-BE49-F238E27FC236}">
                  <a16:creationId xmlns:a16="http://schemas.microsoft.com/office/drawing/2014/main" id="{FFA3A3BB-24AB-9C48-BE72-5668CD13CB32}"/>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665;p79">
              <a:extLst>
                <a:ext uri="{FF2B5EF4-FFF2-40B4-BE49-F238E27FC236}">
                  <a16:creationId xmlns:a16="http://schemas.microsoft.com/office/drawing/2014/main" id="{E9E29826-1D3B-5644-880E-B80B38E9A23F}"/>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666;p79">
              <a:extLst>
                <a:ext uri="{FF2B5EF4-FFF2-40B4-BE49-F238E27FC236}">
                  <a16:creationId xmlns:a16="http://schemas.microsoft.com/office/drawing/2014/main" id="{A5944D75-8CA1-4D4E-B15F-288A6A2E92AE}"/>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667;p79">
              <a:extLst>
                <a:ext uri="{FF2B5EF4-FFF2-40B4-BE49-F238E27FC236}">
                  <a16:creationId xmlns:a16="http://schemas.microsoft.com/office/drawing/2014/main" id="{1BAED74C-5993-E240-A90F-8EE6B8575750}"/>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668;p79">
              <a:extLst>
                <a:ext uri="{FF2B5EF4-FFF2-40B4-BE49-F238E27FC236}">
                  <a16:creationId xmlns:a16="http://schemas.microsoft.com/office/drawing/2014/main" id="{C2443B40-7558-F144-938F-10ED5F10C326}"/>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669;p79">
              <a:extLst>
                <a:ext uri="{FF2B5EF4-FFF2-40B4-BE49-F238E27FC236}">
                  <a16:creationId xmlns:a16="http://schemas.microsoft.com/office/drawing/2014/main" id="{95011992-FCF8-5B4B-A0CE-660E70A4005E}"/>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670;p79">
              <a:extLst>
                <a:ext uri="{FF2B5EF4-FFF2-40B4-BE49-F238E27FC236}">
                  <a16:creationId xmlns:a16="http://schemas.microsoft.com/office/drawing/2014/main" id="{EE23043C-9F9F-504A-85E3-B36D334D76C7}"/>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671;p79">
              <a:extLst>
                <a:ext uri="{FF2B5EF4-FFF2-40B4-BE49-F238E27FC236}">
                  <a16:creationId xmlns:a16="http://schemas.microsoft.com/office/drawing/2014/main" id="{5A020B6A-7D58-0A49-9369-99BC21D70B7C}"/>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672;p79">
              <a:extLst>
                <a:ext uri="{FF2B5EF4-FFF2-40B4-BE49-F238E27FC236}">
                  <a16:creationId xmlns:a16="http://schemas.microsoft.com/office/drawing/2014/main" id="{0D12DEFD-D74E-FA42-AB75-FEFF6D273C1F}"/>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673;p79">
              <a:extLst>
                <a:ext uri="{FF2B5EF4-FFF2-40B4-BE49-F238E27FC236}">
                  <a16:creationId xmlns:a16="http://schemas.microsoft.com/office/drawing/2014/main" id="{5D521D97-5102-7247-8370-85721A2D0395}"/>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674;p79">
              <a:extLst>
                <a:ext uri="{FF2B5EF4-FFF2-40B4-BE49-F238E27FC236}">
                  <a16:creationId xmlns:a16="http://schemas.microsoft.com/office/drawing/2014/main" id="{D51F3413-E878-F445-97EC-5ABF18097252}"/>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675;p79">
              <a:extLst>
                <a:ext uri="{FF2B5EF4-FFF2-40B4-BE49-F238E27FC236}">
                  <a16:creationId xmlns:a16="http://schemas.microsoft.com/office/drawing/2014/main" id="{A4BFB54C-508F-264F-9ECF-7685525EB537}"/>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676;p79">
              <a:extLst>
                <a:ext uri="{FF2B5EF4-FFF2-40B4-BE49-F238E27FC236}">
                  <a16:creationId xmlns:a16="http://schemas.microsoft.com/office/drawing/2014/main" id="{37A4456E-AD4F-8B43-9619-B47BE30CE71F}"/>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677;p79">
              <a:extLst>
                <a:ext uri="{FF2B5EF4-FFF2-40B4-BE49-F238E27FC236}">
                  <a16:creationId xmlns:a16="http://schemas.microsoft.com/office/drawing/2014/main" id="{70243B01-E7F4-9C40-A284-ADDD03727821}"/>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678;p79">
              <a:extLst>
                <a:ext uri="{FF2B5EF4-FFF2-40B4-BE49-F238E27FC236}">
                  <a16:creationId xmlns:a16="http://schemas.microsoft.com/office/drawing/2014/main" id="{CDEFE02A-C026-D744-8E7D-D37F00DB9DD3}"/>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14339;p80">
            <a:extLst>
              <a:ext uri="{FF2B5EF4-FFF2-40B4-BE49-F238E27FC236}">
                <a16:creationId xmlns:a16="http://schemas.microsoft.com/office/drawing/2014/main" id="{A44BC973-B88D-1C4F-A202-2751F03E9021}"/>
              </a:ext>
            </a:extLst>
          </p:cNvPr>
          <p:cNvGrpSpPr/>
          <p:nvPr/>
        </p:nvGrpSpPr>
        <p:grpSpPr>
          <a:xfrm>
            <a:off x="9003224" y="2207899"/>
            <a:ext cx="1135581" cy="1484735"/>
            <a:chOff x="1367060" y="2422129"/>
            <a:chExt cx="269261" cy="352050"/>
          </a:xfrm>
          <a:solidFill>
            <a:srgbClr val="000000"/>
          </a:solidFill>
        </p:grpSpPr>
        <p:sp>
          <p:nvSpPr>
            <p:cNvPr id="29" name="Google Shape;14340;p80">
              <a:extLst>
                <a:ext uri="{FF2B5EF4-FFF2-40B4-BE49-F238E27FC236}">
                  <a16:creationId xmlns:a16="http://schemas.microsoft.com/office/drawing/2014/main" id="{B7C95A09-8670-7049-BCD5-22904D8AC52E}"/>
                </a:ext>
              </a:extLst>
            </p:cNvPr>
            <p:cNvSpPr/>
            <p:nvPr/>
          </p:nvSpPr>
          <p:spPr>
            <a:xfrm>
              <a:off x="1392059" y="2651857"/>
              <a:ext cx="129160" cy="122322"/>
            </a:xfrm>
            <a:custGeom>
              <a:avLst/>
              <a:gdLst/>
              <a:ahLst/>
              <a:cxnLst/>
              <a:rect l="l" t="t" r="r" b="b"/>
              <a:pathLst>
                <a:path w="4061" h="3846" extrusionOk="0">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341;p80">
              <a:extLst>
                <a:ext uri="{FF2B5EF4-FFF2-40B4-BE49-F238E27FC236}">
                  <a16:creationId xmlns:a16="http://schemas.microsoft.com/office/drawing/2014/main" id="{DA14CAA3-0CF7-F140-A54B-932A94893922}"/>
                </a:ext>
              </a:extLst>
            </p:cNvPr>
            <p:cNvSpPr/>
            <p:nvPr/>
          </p:nvSpPr>
          <p:spPr>
            <a:xfrm>
              <a:off x="1367060" y="2441912"/>
              <a:ext cx="82184" cy="212139"/>
            </a:xfrm>
            <a:custGeom>
              <a:avLst/>
              <a:gdLst/>
              <a:ahLst/>
              <a:cxnLst/>
              <a:rect l="l" t="t" r="r" b="b"/>
              <a:pathLst>
                <a:path w="2584" h="6670" extrusionOk="0">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342;p80">
              <a:extLst>
                <a:ext uri="{FF2B5EF4-FFF2-40B4-BE49-F238E27FC236}">
                  <a16:creationId xmlns:a16="http://schemas.microsoft.com/office/drawing/2014/main" id="{AABAEDE9-D18D-AC47-BF4C-A33838245A5D}"/>
                </a:ext>
              </a:extLst>
            </p:cNvPr>
            <p:cNvSpPr/>
            <p:nvPr/>
          </p:nvSpPr>
          <p:spPr>
            <a:xfrm>
              <a:off x="1456051" y="2422129"/>
              <a:ext cx="180271" cy="162937"/>
            </a:xfrm>
            <a:custGeom>
              <a:avLst/>
              <a:gdLst/>
              <a:ahLst/>
              <a:cxnLst/>
              <a:rect l="l" t="t" r="r" b="b"/>
              <a:pathLst>
                <a:path w="5668" h="5123" extrusionOk="0">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343;p80">
              <a:extLst>
                <a:ext uri="{FF2B5EF4-FFF2-40B4-BE49-F238E27FC236}">
                  <a16:creationId xmlns:a16="http://schemas.microsoft.com/office/drawing/2014/main" id="{9BFC96B2-8166-2043-892C-A228C1F4D056}"/>
                </a:ext>
              </a:extLst>
            </p:cNvPr>
            <p:cNvSpPr/>
            <p:nvPr/>
          </p:nvSpPr>
          <p:spPr>
            <a:xfrm>
              <a:off x="1532160" y="2593590"/>
              <a:ext cx="81834" cy="180207"/>
            </a:xfrm>
            <a:custGeom>
              <a:avLst/>
              <a:gdLst/>
              <a:ahLst/>
              <a:cxnLst/>
              <a:rect l="l" t="t" r="r" b="b"/>
              <a:pathLst>
                <a:path w="2573" h="5666" extrusionOk="0">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344;p80">
              <a:extLst>
                <a:ext uri="{FF2B5EF4-FFF2-40B4-BE49-F238E27FC236}">
                  <a16:creationId xmlns:a16="http://schemas.microsoft.com/office/drawing/2014/main" id="{AB823668-6E61-934C-8BCF-D23DCA5F1005}"/>
                </a:ext>
              </a:extLst>
            </p:cNvPr>
            <p:cNvSpPr/>
            <p:nvPr/>
          </p:nvSpPr>
          <p:spPr>
            <a:xfrm>
              <a:off x="1425359" y="2572313"/>
              <a:ext cx="24267" cy="17843"/>
            </a:xfrm>
            <a:custGeom>
              <a:avLst/>
              <a:gdLst/>
              <a:ahLst/>
              <a:cxnLst/>
              <a:rect l="l" t="t" r="r" b="b"/>
              <a:pathLst>
                <a:path w="763" h="561" extrusionOk="0">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345;p80">
              <a:extLst>
                <a:ext uri="{FF2B5EF4-FFF2-40B4-BE49-F238E27FC236}">
                  <a16:creationId xmlns:a16="http://schemas.microsoft.com/office/drawing/2014/main" id="{62581E0C-745B-3B49-A161-4204A7A44A32}"/>
                </a:ext>
              </a:extLst>
            </p:cNvPr>
            <p:cNvSpPr/>
            <p:nvPr/>
          </p:nvSpPr>
          <p:spPr>
            <a:xfrm>
              <a:off x="1562820" y="2573680"/>
              <a:ext cx="26176" cy="17620"/>
            </a:xfrm>
            <a:custGeom>
              <a:avLst/>
              <a:gdLst/>
              <a:ahLst/>
              <a:cxnLst/>
              <a:rect l="l" t="t" r="r" b="b"/>
              <a:pathLst>
                <a:path w="823" h="554" extrusionOk="0">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346;p80">
              <a:extLst>
                <a:ext uri="{FF2B5EF4-FFF2-40B4-BE49-F238E27FC236}">
                  <a16:creationId xmlns:a16="http://schemas.microsoft.com/office/drawing/2014/main" id="{44A181DB-2E1B-AA47-A794-8F16473CACA2}"/>
                </a:ext>
              </a:extLst>
            </p:cNvPr>
            <p:cNvSpPr/>
            <p:nvPr/>
          </p:nvSpPr>
          <p:spPr>
            <a:xfrm>
              <a:off x="1448100" y="2481414"/>
              <a:ext cx="125375" cy="191275"/>
            </a:xfrm>
            <a:custGeom>
              <a:avLst/>
              <a:gdLst/>
              <a:ahLst/>
              <a:cxnLst/>
              <a:rect l="l" t="t" r="r" b="b"/>
              <a:pathLst>
                <a:path w="3942" h="6014" extrusionOk="0">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347;p80">
              <a:extLst>
                <a:ext uri="{FF2B5EF4-FFF2-40B4-BE49-F238E27FC236}">
                  <a16:creationId xmlns:a16="http://schemas.microsoft.com/office/drawing/2014/main" id="{6BA3FC1A-4F41-EE45-9DC3-4009892D6825}"/>
                </a:ext>
              </a:extLst>
            </p:cNvPr>
            <p:cNvSpPr/>
            <p:nvPr/>
          </p:nvSpPr>
          <p:spPr>
            <a:xfrm>
              <a:off x="1502232" y="2449259"/>
              <a:ext cx="10655" cy="25380"/>
            </a:xfrm>
            <a:custGeom>
              <a:avLst/>
              <a:gdLst/>
              <a:ahLst/>
              <a:cxnLst/>
              <a:rect l="l" t="t" r="r" b="b"/>
              <a:pathLst>
                <a:path w="335" h="798" extrusionOk="0">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348;p80">
              <a:extLst>
                <a:ext uri="{FF2B5EF4-FFF2-40B4-BE49-F238E27FC236}">
                  <a16:creationId xmlns:a16="http://schemas.microsoft.com/office/drawing/2014/main" id="{6A5F7D7D-429A-D84F-888D-D0A8C16B28A6}"/>
                </a:ext>
              </a:extLst>
            </p:cNvPr>
            <p:cNvSpPr/>
            <p:nvPr/>
          </p:nvSpPr>
          <p:spPr>
            <a:xfrm>
              <a:off x="1458309" y="2460582"/>
              <a:ext cx="18988" cy="23090"/>
            </a:xfrm>
            <a:custGeom>
              <a:avLst/>
              <a:gdLst/>
              <a:ahLst/>
              <a:cxnLst/>
              <a:rect l="l" t="t" r="r" b="b"/>
              <a:pathLst>
                <a:path w="597" h="726" extrusionOk="0">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349;p80">
              <a:extLst>
                <a:ext uri="{FF2B5EF4-FFF2-40B4-BE49-F238E27FC236}">
                  <a16:creationId xmlns:a16="http://schemas.microsoft.com/office/drawing/2014/main" id="{91239149-69E4-D340-AECE-7F06C2764398}"/>
                </a:ext>
              </a:extLst>
            </p:cNvPr>
            <p:cNvSpPr/>
            <p:nvPr/>
          </p:nvSpPr>
          <p:spPr>
            <a:xfrm>
              <a:off x="1425741" y="2492768"/>
              <a:ext cx="25031" cy="17874"/>
            </a:xfrm>
            <a:custGeom>
              <a:avLst/>
              <a:gdLst/>
              <a:ahLst/>
              <a:cxnLst/>
              <a:rect l="l" t="t" r="r" b="b"/>
              <a:pathLst>
                <a:path w="787" h="562" extrusionOk="0">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350;p80">
              <a:extLst>
                <a:ext uri="{FF2B5EF4-FFF2-40B4-BE49-F238E27FC236}">
                  <a16:creationId xmlns:a16="http://schemas.microsoft.com/office/drawing/2014/main" id="{712C3C57-DBF1-4548-951D-8009229319E2}"/>
                </a:ext>
              </a:extLst>
            </p:cNvPr>
            <p:cNvSpPr/>
            <p:nvPr/>
          </p:nvSpPr>
          <p:spPr>
            <a:xfrm>
              <a:off x="1414768" y="2535959"/>
              <a:ext cx="25031" cy="10655"/>
            </a:xfrm>
            <a:custGeom>
              <a:avLst/>
              <a:gdLst/>
              <a:ahLst/>
              <a:cxnLst/>
              <a:rect l="l" t="t" r="r" b="b"/>
              <a:pathLst>
                <a:path w="787" h="335" extrusionOk="0">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351;p80">
              <a:extLst>
                <a:ext uri="{FF2B5EF4-FFF2-40B4-BE49-F238E27FC236}">
                  <a16:creationId xmlns:a16="http://schemas.microsoft.com/office/drawing/2014/main" id="{9FF1FEB3-403F-F544-B5EF-9BEB9F2DE67F}"/>
                </a:ext>
              </a:extLst>
            </p:cNvPr>
            <p:cNvSpPr/>
            <p:nvPr/>
          </p:nvSpPr>
          <p:spPr>
            <a:xfrm>
              <a:off x="1573825" y="2537104"/>
              <a:ext cx="24999" cy="10241"/>
            </a:xfrm>
            <a:custGeom>
              <a:avLst/>
              <a:gdLst/>
              <a:ahLst/>
              <a:cxnLst/>
              <a:rect l="l" t="t" r="r" b="b"/>
              <a:pathLst>
                <a:path w="786" h="322" extrusionOk="0">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352;p80">
              <a:extLst>
                <a:ext uri="{FF2B5EF4-FFF2-40B4-BE49-F238E27FC236}">
                  <a16:creationId xmlns:a16="http://schemas.microsoft.com/office/drawing/2014/main" id="{BBFB3B1C-D864-9149-B59F-B8D513CB2CA8}"/>
                </a:ext>
              </a:extLst>
            </p:cNvPr>
            <p:cNvSpPr/>
            <p:nvPr/>
          </p:nvSpPr>
          <p:spPr>
            <a:xfrm>
              <a:off x="1563965" y="2493627"/>
              <a:ext cx="24649" cy="17525"/>
            </a:xfrm>
            <a:custGeom>
              <a:avLst/>
              <a:gdLst/>
              <a:ahLst/>
              <a:cxnLst/>
              <a:rect l="l" t="t" r="r" b="b"/>
              <a:pathLst>
                <a:path w="775" h="551" extrusionOk="0">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353;p80">
              <a:extLst>
                <a:ext uri="{FF2B5EF4-FFF2-40B4-BE49-F238E27FC236}">
                  <a16:creationId xmlns:a16="http://schemas.microsoft.com/office/drawing/2014/main" id="{6A2A1066-560F-3240-A477-AA7CF74AE53F}"/>
                </a:ext>
              </a:extLst>
            </p:cNvPr>
            <p:cNvSpPr/>
            <p:nvPr/>
          </p:nvSpPr>
          <p:spPr>
            <a:xfrm>
              <a:off x="1537853" y="2461440"/>
              <a:ext cx="18956" cy="23090"/>
            </a:xfrm>
            <a:custGeom>
              <a:avLst/>
              <a:gdLst/>
              <a:ahLst/>
              <a:cxnLst/>
              <a:rect l="l" t="t" r="r" b="b"/>
              <a:pathLst>
                <a:path w="596" h="726" extrusionOk="0">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817;p39">
            <a:extLst>
              <a:ext uri="{FF2B5EF4-FFF2-40B4-BE49-F238E27FC236}">
                <a16:creationId xmlns:a16="http://schemas.microsoft.com/office/drawing/2014/main" id="{98F0D7F3-C5A8-9342-872D-75274DA8A0DE}"/>
              </a:ext>
            </a:extLst>
          </p:cNvPr>
          <p:cNvSpPr txBox="1">
            <a:spLocks/>
          </p:cNvSpPr>
          <p:nvPr/>
        </p:nvSpPr>
        <p:spPr>
          <a:xfrm>
            <a:off x="1738007" y="4783382"/>
            <a:ext cx="2464800" cy="753000"/>
          </a:xfrm>
          <a:prstGeom prst="rect">
            <a:avLst/>
          </a:prstGeom>
        </p:spPr>
        <p:txBody>
          <a:bodyPr spcFirstLastPara="1" wrap="square" lIns="91425" tIns="91425" rIns="91425" bIns="91425"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ira Sans" panose="020B0503050000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ira Sans" panose="020B0503050000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ira Sans" panose="020B0503050000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a:t>Flexible</a:t>
            </a:r>
            <a:endParaRPr lang="en-SG"/>
          </a:p>
        </p:txBody>
      </p:sp>
      <p:sp>
        <p:nvSpPr>
          <p:cNvPr id="46" name="Google Shape;818;p39">
            <a:extLst>
              <a:ext uri="{FF2B5EF4-FFF2-40B4-BE49-F238E27FC236}">
                <a16:creationId xmlns:a16="http://schemas.microsoft.com/office/drawing/2014/main" id="{B8F9CCA7-56BD-4545-A959-B53D10DF5905}"/>
              </a:ext>
            </a:extLst>
          </p:cNvPr>
          <p:cNvSpPr txBox="1">
            <a:spLocks/>
          </p:cNvSpPr>
          <p:nvPr/>
        </p:nvSpPr>
        <p:spPr>
          <a:xfrm>
            <a:off x="5114943" y="4804081"/>
            <a:ext cx="2464800" cy="753000"/>
          </a:xfrm>
          <a:prstGeom prst="rect">
            <a:avLst/>
          </a:prstGeom>
        </p:spPr>
        <p:txBody>
          <a:bodyPr spcFirstLastPara="1" wrap="square" lIns="91425" tIns="91425" rIns="91425" bIns="91425"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ira Sans" panose="020B0503050000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ira Sans" panose="020B0503050000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ira Sans" panose="020B0503050000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SG"/>
              <a:t>Fast</a:t>
            </a:r>
          </a:p>
        </p:txBody>
      </p:sp>
      <p:sp>
        <p:nvSpPr>
          <p:cNvPr id="47" name="Google Shape;820;p39">
            <a:extLst>
              <a:ext uri="{FF2B5EF4-FFF2-40B4-BE49-F238E27FC236}">
                <a16:creationId xmlns:a16="http://schemas.microsoft.com/office/drawing/2014/main" id="{CADA090F-F15F-E14D-BD4B-653AC30BB75A}"/>
              </a:ext>
            </a:extLst>
          </p:cNvPr>
          <p:cNvSpPr txBox="1">
            <a:spLocks/>
          </p:cNvSpPr>
          <p:nvPr/>
        </p:nvSpPr>
        <p:spPr>
          <a:xfrm>
            <a:off x="8450715" y="4828568"/>
            <a:ext cx="2464800" cy="753000"/>
          </a:xfrm>
          <a:prstGeom prst="rect">
            <a:avLst/>
          </a:prstGeom>
        </p:spPr>
        <p:txBody>
          <a:bodyPr spcFirstLastPara="1" wrap="square" lIns="91425" tIns="91425" rIns="91425" bIns="91425"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ira Sans" panose="020B0503050000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ira Sans" panose="020B0503050000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ira Sans" panose="020B0503050000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SG"/>
              <a:t>Simple to explain</a:t>
            </a:r>
          </a:p>
        </p:txBody>
      </p:sp>
      <p:sp>
        <p:nvSpPr>
          <p:cNvPr id="48" name="Google Shape;821;p39">
            <a:extLst>
              <a:ext uri="{FF2B5EF4-FFF2-40B4-BE49-F238E27FC236}">
                <a16:creationId xmlns:a16="http://schemas.microsoft.com/office/drawing/2014/main" id="{D6AB45E9-D043-6A49-8804-0FB37C279C89}"/>
              </a:ext>
            </a:extLst>
          </p:cNvPr>
          <p:cNvSpPr/>
          <p:nvPr/>
        </p:nvSpPr>
        <p:spPr>
          <a:xfrm>
            <a:off x="1704282" y="1690688"/>
            <a:ext cx="2464799" cy="2464799"/>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9" name="Google Shape;822;p39">
            <a:extLst>
              <a:ext uri="{FF2B5EF4-FFF2-40B4-BE49-F238E27FC236}">
                <a16:creationId xmlns:a16="http://schemas.microsoft.com/office/drawing/2014/main" id="{1E72E6B6-555C-1746-B09F-62D9C344EB93}"/>
              </a:ext>
            </a:extLst>
          </p:cNvPr>
          <p:cNvSpPr/>
          <p:nvPr/>
        </p:nvSpPr>
        <p:spPr>
          <a:xfrm>
            <a:off x="5098794" y="1690688"/>
            <a:ext cx="2464799" cy="2464799"/>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0" name="Google Shape;823;p39">
            <a:extLst>
              <a:ext uri="{FF2B5EF4-FFF2-40B4-BE49-F238E27FC236}">
                <a16:creationId xmlns:a16="http://schemas.microsoft.com/office/drawing/2014/main" id="{1CC82974-B811-D947-961C-28359B4127B8}"/>
              </a:ext>
            </a:extLst>
          </p:cNvPr>
          <p:cNvSpPr/>
          <p:nvPr/>
        </p:nvSpPr>
        <p:spPr>
          <a:xfrm>
            <a:off x="8338616" y="1762614"/>
            <a:ext cx="2464799" cy="2464799"/>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 name="Google Shape;813;p39">
            <a:extLst>
              <a:ext uri="{FF2B5EF4-FFF2-40B4-BE49-F238E27FC236}">
                <a16:creationId xmlns:a16="http://schemas.microsoft.com/office/drawing/2014/main" id="{9F679907-2016-EE48-9CD2-DCC5940B669B}"/>
              </a:ext>
            </a:extLst>
          </p:cNvPr>
          <p:cNvSpPr/>
          <p:nvPr/>
        </p:nvSpPr>
        <p:spPr>
          <a:xfrm>
            <a:off x="1563902" y="4408941"/>
            <a:ext cx="2828194" cy="1331979"/>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2" name="Google Shape;813;p39">
            <a:extLst>
              <a:ext uri="{FF2B5EF4-FFF2-40B4-BE49-F238E27FC236}">
                <a16:creationId xmlns:a16="http://schemas.microsoft.com/office/drawing/2014/main" id="{37333924-48BC-CD4D-9D23-D5EE493A9172}"/>
              </a:ext>
            </a:extLst>
          </p:cNvPr>
          <p:cNvSpPr/>
          <p:nvPr/>
        </p:nvSpPr>
        <p:spPr>
          <a:xfrm>
            <a:off x="4933246" y="4505477"/>
            <a:ext cx="2828194" cy="1331979"/>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 name="Google Shape;813;p39">
            <a:extLst>
              <a:ext uri="{FF2B5EF4-FFF2-40B4-BE49-F238E27FC236}">
                <a16:creationId xmlns:a16="http://schemas.microsoft.com/office/drawing/2014/main" id="{1F7BE8EF-DE70-6D47-8083-C9DF191B2D9C}"/>
              </a:ext>
            </a:extLst>
          </p:cNvPr>
          <p:cNvSpPr/>
          <p:nvPr/>
        </p:nvSpPr>
        <p:spPr>
          <a:xfrm>
            <a:off x="8220765" y="4505764"/>
            <a:ext cx="2828194" cy="1331979"/>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8" name="Google Shape;13808;p79">
            <a:extLst>
              <a:ext uri="{FF2B5EF4-FFF2-40B4-BE49-F238E27FC236}">
                <a16:creationId xmlns:a16="http://schemas.microsoft.com/office/drawing/2014/main" id="{60ED8D3F-CE4B-9546-B0BB-E617F81DF0B1}"/>
              </a:ext>
            </a:extLst>
          </p:cNvPr>
          <p:cNvSpPr/>
          <p:nvPr/>
        </p:nvSpPr>
        <p:spPr>
          <a:xfrm>
            <a:off x="2147356" y="2132442"/>
            <a:ext cx="1644509" cy="1647964"/>
          </a:xfrm>
          <a:custGeom>
            <a:avLst/>
            <a:gdLst/>
            <a:ahLst/>
            <a:cxnLst/>
            <a:rect l="l" t="t" r="r" b="b"/>
            <a:pathLst>
              <a:path w="11419" h="11443" extrusionOk="0">
                <a:moveTo>
                  <a:pt x="4644" y="3560"/>
                </a:moveTo>
                <a:lnTo>
                  <a:pt x="4727" y="3655"/>
                </a:lnTo>
                <a:lnTo>
                  <a:pt x="4132" y="4263"/>
                </a:lnTo>
                <a:cubicBezTo>
                  <a:pt x="3989" y="4084"/>
                  <a:pt x="3965" y="3834"/>
                  <a:pt x="4108" y="3655"/>
                </a:cubicBezTo>
                <a:lnTo>
                  <a:pt x="4120" y="3655"/>
                </a:lnTo>
                <a:cubicBezTo>
                  <a:pt x="4298" y="3655"/>
                  <a:pt x="4465" y="3620"/>
                  <a:pt x="4644" y="3560"/>
                </a:cubicBezTo>
                <a:close/>
                <a:moveTo>
                  <a:pt x="8751" y="5739"/>
                </a:moveTo>
                <a:lnTo>
                  <a:pt x="8918" y="5906"/>
                </a:lnTo>
                <a:cubicBezTo>
                  <a:pt x="8944" y="5932"/>
                  <a:pt x="8994" y="5951"/>
                  <a:pt x="9043" y="5951"/>
                </a:cubicBezTo>
                <a:cubicBezTo>
                  <a:pt x="9061" y="5951"/>
                  <a:pt x="9080" y="5948"/>
                  <a:pt x="9097" y="5941"/>
                </a:cubicBezTo>
                <a:cubicBezTo>
                  <a:pt x="9275" y="5894"/>
                  <a:pt x="9430" y="5858"/>
                  <a:pt x="9597" y="5846"/>
                </a:cubicBezTo>
                <a:lnTo>
                  <a:pt x="9704" y="5858"/>
                </a:lnTo>
                <a:cubicBezTo>
                  <a:pt x="10478" y="5918"/>
                  <a:pt x="11073" y="6561"/>
                  <a:pt x="11073" y="7335"/>
                </a:cubicBezTo>
                <a:cubicBezTo>
                  <a:pt x="11085" y="7454"/>
                  <a:pt x="11073" y="7585"/>
                  <a:pt x="11025" y="7716"/>
                </a:cubicBezTo>
                <a:lnTo>
                  <a:pt x="10121" y="6811"/>
                </a:lnTo>
                <a:cubicBezTo>
                  <a:pt x="10061" y="6739"/>
                  <a:pt x="9966" y="6692"/>
                  <a:pt x="9870" y="6644"/>
                </a:cubicBezTo>
                <a:cubicBezTo>
                  <a:pt x="9787" y="6620"/>
                  <a:pt x="9704" y="6608"/>
                  <a:pt x="9609" y="6608"/>
                </a:cubicBezTo>
                <a:cubicBezTo>
                  <a:pt x="9418" y="6608"/>
                  <a:pt x="9239" y="6680"/>
                  <a:pt x="9108" y="6811"/>
                </a:cubicBezTo>
                <a:cubicBezTo>
                  <a:pt x="8918" y="7001"/>
                  <a:pt x="8858" y="7299"/>
                  <a:pt x="8942" y="7573"/>
                </a:cubicBezTo>
                <a:cubicBezTo>
                  <a:pt x="8978" y="7680"/>
                  <a:pt x="9037" y="7763"/>
                  <a:pt x="9108" y="7823"/>
                </a:cubicBezTo>
                <a:lnTo>
                  <a:pt x="10013" y="8728"/>
                </a:lnTo>
                <a:cubicBezTo>
                  <a:pt x="9882" y="8775"/>
                  <a:pt x="9751" y="8787"/>
                  <a:pt x="9609" y="8787"/>
                </a:cubicBezTo>
                <a:cubicBezTo>
                  <a:pt x="8835" y="8787"/>
                  <a:pt x="8204" y="8180"/>
                  <a:pt x="8156" y="7418"/>
                </a:cubicBezTo>
                <a:lnTo>
                  <a:pt x="8144" y="7323"/>
                </a:lnTo>
                <a:cubicBezTo>
                  <a:pt x="8144" y="7156"/>
                  <a:pt x="8168" y="6977"/>
                  <a:pt x="8227" y="6811"/>
                </a:cubicBezTo>
                <a:cubicBezTo>
                  <a:pt x="8263" y="6751"/>
                  <a:pt x="8239" y="6680"/>
                  <a:pt x="8180" y="6632"/>
                </a:cubicBezTo>
                <a:lnTo>
                  <a:pt x="8025" y="6465"/>
                </a:lnTo>
                <a:lnTo>
                  <a:pt x="8751" y="5739"/>
                </a:lnTo>
                <a:close/>
                <a:moveTo>
                  <a:pt x="2393" y="6537"/>
                </a:moveTo>
                <a:lnTo>
                  <a:pt x="2751" y="6894"/>
                </a:lnTo>
                <a:lnTo>
                  <a:pt x="4632" y="8775"/>
                </a:lnTo>
                <a:lnTo>
                  <a:pt x="4894" y="9037"/>
                </a:lnTo>
                <a:lnTo>
                  <a:pt x="4358" y="9573"/>
                </a:lnTo>
                <a:lnTo>
                  <a:pt x="1858" y="7084"/>
                </a:lnTo>
                <a:lnTo>
                  <a:pt x="2393" y="6537"/>
                </a:lnTo>
                <a:close/>
                <a:moveTo>
                  <a:pt x="4155" y="0"/>
                </a:moveTo>
                <a:cubicBezTo>
                  <a:pt x="3882" y="0"/>
                  <a:pt x="3632" y="60"/>
                  <a:pt x="3382" y="179"/>
                </a:cubicBezTo>
                <a:cubicBezTo>
                  <a:pt x="3334" y="203"/>
                  <a:pt x="3286" y="250"/>
                  <a:pt x="3286" y="298"/>
                </a:cubicBezTo>
                <a:cubicBezTo>
                  <a:pt x="3274" y="357"/>
                  <a:pt x="3298" y="393"/>
                  <a:pt x="3334" y="441"/>
                </a:cubicBezTo>
                <a:lnTo>
                  <a:pt x="4417" y="1524"/>
                </a:lnTo>
                <a:cubicBezTo>
                  <a:pt x="4453" y="1560"/>
                  <a:pt x="4477" y="1608"/>
                  <a:pt x="4513" y="1667"/>
                </a:cubicBezTo>
                <a:cubicBezTo>
                  <a:pt x="4548" y="1810"/>
                  <a:pt x="4525" y="1965"/>
                  <a:pt x="4417" y="2060"/>
                </a:cubicBezTo>
                <a:cubicBezTo>
                  <a:pt x="4346" y="2143"/>
                  <a:pt x="4251" y="2167"/>
                  <a:pt x="4155" y="2167"/>
                </a:cubicBezTo>
                <a:cubicBezTo>
                  <a:pt x="4108" y="2167"/>
                  <a:pt x="4060" y="2155"/>
                  <a:pt x="4013" y="2143"/>
                </a:cubicBezTo>
                <a:cubicBezTo>
                  <a:pt x="3953" y="2108"/>
                  <a:pt x="3917" y="2096"/>
                  <a:pt x="3882" y="2048"/>
                </a:cubicBezTo>
                <a:lnTo>
                  <a:pt x="2798" y="965"/>
                </a:lnTo>
                <a:cubicBezTo>
                  <a:pt x="2762" y="928"/>
                  <a:pt x="2725" y="913"/>
                  <a:pt x="2684" y="913"/>
                </a:cubicBezTo>
                <a:cubicBezTo>
                  <a:pt x="2671" y="913"/>
                  <a:pt x="2657" y="914"/>
                  <a:pt x="2643" y="917"/>
                </a:cubicBezTo>
                <a:cubicBezTo>
                  <a:pt x="2584" y="929"/>
                  <a:pt x="2548" y="965"/>
                  <a:pt x="2524" y="1012"/>
                </a:cubicBezTo>
                <a:cubicBezTo>
                  <a:pt x="2405" y="1262"/>
                  <a:pt x="2346" y="1512"/>
                  <a:pt x="2346" y="1786"/>
                </a:cubicBezTo>
                <a:cubicBezTo>
                  <a:pt x="2346" y="2239"/>
                  <a:pt x="2524" y="2679"/>
                  <a:pt x="2846" y="3013"/>
                </a:cubicBezTo>
                <a:cubicBezTo>
                  <a:pt x="3096" y="3286"/>
                  <a:pt x="3417" y="3465"/>
                  <a:pt x="3798" y="3548"/>
                </a:cubicBezTo>
                <a:cubicBezTo>
                  <a:pt x="3655" y="3846"/>
                  <a:pt x="3715" y="4203"/>
                  <a:pt x="3941" y="4465"/>
                </a:cubicBezTo>
                <a:lnTo>
                  <a:pt x="3560" y="4846"/>
                </a:lnTo>
                <a:cubicBezTo>
                  <a:pt x="3405" y="5001"/>
                  <a:pt x="3334" y="5191"/>
                  <a:pt x="3334" y="5394"/>
                </a:cubicBezTo>
                <a:cubicBezTo>
                  <a:pt x="3334" y="5596"/>
                  <a:pt x="3405" y="5775"/>
                  <a:pt x="3524" y="5906"/>
                </a:cubicBezTo>
                <a:lnTo>
                  <a:pt x="2917" y="6513"/>
                </a:lnTo>
                <a:lnTo>
                  <a:pt x="2560" y="6156"/>
                </a:lnTo>
                <a:cubicBezTo>
                  <a:pt x="2530" y="6126"/>
                  <a:pt x="2486" y="6111"/>
                  <a:pt x="2441" y="6111"/>
                </a:cubicBezTo>
                <a:cubicBezTo>
                  <a:pt x="2396" y="6111"/>
                  <a:pt x="2352" y="6126"/>
                  <a:pt x="2322" y="6156"/>
                </a:cubicBezTo>
                <a:lnTo>
                  <a:pt x="1417" y="7061"/>
                </a:lnTo>
                <a:lnTo>
                  <a:pt x="60" y="8418"/>
                </a:lnTo>
                <a:cubicBezTo>
                  <a:pt x="0" y="8478"/>
                  <a:pt x="0" y="8597"/>
                  <a:pt x="60" y="8656"/>
                </a:cubicBezTo>
                <a:lnTo>
                  <a:pt x="1096" y="9704"/>
                </a:lnTo>
                <a:cubicBezTo>
                  <a:pt x="1125" y="9734"/>
                  <a:pt x="1170" y="9748"/>
                  <a:pt x="1215" y="9748"/>
                </a:cubicBezTo>
                <a:cubicBezTo>
                  <a:pt x="1259" y="9748"/>
                  <a:pt x="1304" y="9734"/>
                  <a:pt x="1334" y="9704"/>
                </a:cubicBezTo>
                <a:cubicBezTo>
                  <a:pt x="1393" y="9644"/>
                  <a:pt x="1393" y="9525"/>
                  <a:pt x="1334" y="9466"/>
                </a:cubicBezTo>
                <a:lnTo>
                  <a:pt x="417" y="8537"/>
                </a:lnTo>
                <a:lnTo>
                  <a:pt x="1667" y="7287"/>
                </a:lnTo>
                <a:lnTo>
                  <a:pt x="4167" y="9787"/>
                </a:lnTo>
                <a:lnTo>
                  <a:pt x="2917" y="11037"/>
                </a:lnTo>
                <a:lnTo>
                  <a:pt x="1810" y="9942"/>
                </a:lnTo>
                <a:cubicBezTo>
                  <a:pt x="1780" y="9912"/>
                  <a:pt x="1736" y="9897"/>
                  <a:pt x="1691" y="9897"/>
                </a:cubicBezTo>
                <a:cubicBezTo>
                  <a:pt x="1646" y="9897"/>
                  <a:pt x="1602" y="9912"/>
                  <a:pt x="1572" y="9942"/>
                </a:cubicBezTo>
                <a:cubicBezTo>
                  <a:pt x="1512" y="10002"/>
                  <a:pt x="1512" y="10121"/>
                  <a:pt x="1572" y="10180"/>
                </a:cubicBezTo>
                <a:lnTo>
                  <a:pt x="2798" y="11395"/>
                </a:lnTo>
                <a:cubicBezTo>
                  <a:pt x="2822" y="11430"/>
                  <a:pt x="2870" y="11442"/>
                  <a:pt x="2917" y="11442"/>
                </a:cubicBezTo>
                <a:cubicBezTo>
                  <a:pt x="2965" y="11442"/>
                  <a:pt x="3001" y="11430"/>
                  <a:pt x="3036" y="11395"/>
                </a:cubicBezTo>
                <a:lnTo>
                  <a:pt x="4394" y="10037"/>
                </a:lnTo>
                <a:lnTo>
                  <a:pt x="5298" y="9132"/>
                </a:lnTo>
                <a:cubicBezTo>
                  <a:pt x="5322" y="9109"/>
                  <a:pt x="5346" y="9061"/>
                  <a:pt x="5346" y="9013"/>
                </a:cubicBezTo>
                <a:cubicBezTo>
                  <a:pt x="5346" y="8966"/>
                  <a:pt x="5322" y="8930"/>
                  <a:pt x="5298" y="8894"/>
                </a:cubicBezTo>
                <a:lnTo>
                  <a:pt x="5025" y="8632"/>
                </a:lnTo>
                <a:lnTo>
                  <a:pt x="5644" y="8013"/>
                </a:lnTo>
                <a:cubicBezTo>
                  <a:pt x="5770" y="8094"/>
                  <a:pt x="5916" y="8135"/>
                  <a:pt x="6062" y="8135"/>
                </a:cubicBezTo>
                <a:cubicBezTo>
                  <a:pt x="6217" y="8135"/>
                  <a:pt x="6372" y="8088"/>
                  <a:pt x="6501" y="7989"/>
                </a:cubicBezTo>
                <a:cubicBezTo>
                  <a:pt x="6572" y="7930"/>
                  <a:pt x="6596" y="7823"/>
                  <a:pt x="6537" y="7751"/>
                </a:cubicBezTo>
                <a:cubicBezTo>
                  <a:pt x="6500" y="7708"/>
                  <a:pt x="6446" y="7682"/>
                  <a:pt x="6393" y="7682"/>
                </a:cubicBezTo>
                <a:cubicBezTo>
                  <a:pt x="6360" y="7682"/>
                  <a:pt x="6326" y="7692"/>
                  <a:pt x="6299" y="7716"/>
                </a:cubicBezTo>
                <a:cubicBezTo>
                  <a:pt x="6220" y="7778"/>
                  <a:pt x="6131" y="7806"/>
                  <a:pt x="6041" y="7806"/>
                </a:cubicBezTo>
                <a:cubicBezTo>
                  <a:pt x="5927" y="7806"/>
                  <a:pt x="5814" y="7760"/>
                  <a:pt x="5727" y="7680"/>
                </a:cubicBezTo>
                <a:cubicBezTo>
                  <a:pt x="5703" y="7644"/>
                  <a:pt x="5656" y="7632"/>
                  <a:pt x="5608" y="7632"/>
                </a:cubicBezTo>
                <a:cubicBezTo>
                  <a:pt x="5560" y="7632"/>
                  <a:pt x="5525" y="7644"/>
                  <a:pt x="5489" y="7680"/>
                </a:cubicBezTo>
                <a:lnTo>
                  <a:pt x="4763" y="8406"/>
                </a:lnTo>
                <a:lnTo>
                  <a:pt x="3108" y="6799"/>
                </a:lnTo>
                <a:lnTo>
                  <a:pt x="3834" y="6072"/>
                </a:lnTo>
                <a:cubicBezTo>
                  <a:pt x="3894" y="6013"/>
                  <a:pt x="3894" y="5894"/>
                  <a:pt x="3834" y="5834"/>
                </a:cubicBezTo>
                <a:lnTo>
                  <a:pt x="3751" y="5739"/>
                </a:lnTo>
                <a:cubicBezTo>
                  <a:pt x="3655" y="5644"/>
                  <a:pt x="3620" y="5549"/>
                  <a:pt x="3620" y="5430"/>
                </a:cubicBezTo>
                <a:cubicBezTo>
                  <a:pt x="3620" y="5310"/>
                  <a:pt x="3655" y="5203"/>
                  <a:pt x="3751" y="5108"/>
                </a:cubicBezTo>
                <a:lnTo>
                  <a:pt x="4251" y="4608"/>
                </a:lnTo>
                <a:lnTo>
                  <a:pt x="5096" y="3763"/>
                </a:lnTo>
                <a:lnTo>
                  <a:pt x="6013" y="2846"/>
                </a:lnTo>
                <a:cubicBezTo>
                  <a:pt x="6025" y="2834"/>
                  <a:pt x="6037" y="2822"/>
                  <a:pt x="6049" y="2822"/>
                </a:cubicBezTo>
                <a:cubicBezTo>
                  <a:pt x="6106" y="2780"/>
                  <a:pt x="6170" y="2761"/>
                  <a:pt x="6233" y="2761"/>
                </a:cubicBezTo>
                <a:cubicBezTo>
                  <a:pt x="6314" y="2761"/>
                  <a:pt x="6393" y="2792"/>
                  <a:pt x="6453" y="2846"/>
                </a:cubicBezTo>
                <a:lnTo>
                  <a:pt x="6477" y="2870"/>
                </a:lnTo>
                <a:cubicBezTo>
                  <a:pt x="6572" y="2965"/>
                  <a:pt x="6596" y="3132"/>
                  <a:pt x="6501" y="3263"/>
                </a:cubicBezTo>
                <a:cubicBezTo>
                  <a:pt x="6489" y="3286"/>
                  <a:pt x="6477" y="3298"/>
                  <a:pt x="6477" y="3310"/>
                </a:cubicBezTo>
                <a:lnTo>
                  <a:pt x="5477" y="4310"/>
                </a:lnTo>
                <a:cubicBezTo>
                  <a:pt x="5418" y="4370"/>
                  <a:pt x="5418" y="4489"/>
                  <a:pt x="5477" y="4548"/>
                </a:cubicBezTo>
                <a:cubicBezTo>
                  <a:pt x="5501" y="4584"/>
                  <a:pt x="5549" y="4596"/>
                  <a:pt x="5596" y="4596"/>
                </a:cubicBezTo>
                <a:cubicBezTo>
                  <a:pt x="5644" y="4596"/>
                  <a:pt x="5679" y="4572"/>
                  <a:pt x="5715" y="4548"/>
                </a:cubicBezTo>
                <a:lnTo>
                  <a:pt x="6715" y="3548"/>
                </a:lnTo>
                <a:cubicBezTo>
                  <a:pt x="6727" y="3536"/>
                  <a:pt x="6739" y="3525"/>
                  <a:pt x="6751" y="3525"/>
                </a:cubicBezTo>
                <a:cubicBezTo>
                  <a:pt x="6805" y="3481"/>
                  <a:pt x="6872" y="3460"/>
                  <a:pt x="6939" y="3460"/>
                </a:cubicBezTo>
                <a:cubicBezTo>
                  <a:pt x="7018" y="3460"/>
                  <a:pt x="7098" y="3490"/>
                  <a:pt x="7156" y="3548"/>
                </a:cubicBezTo>
                <a:lnTo>
                  <a:pt x="7168" y="3560"/>
                </a:lnTo>
                <a:cubicBezTo>
                  <a:pt x="7275" y="3667"/>
                  <a:pt x="7287" y="3834"/>
                  <a:pt x="7203" y="3965"/>
                </a:cubicBezTo>
                <a:cubicBezTo>
                  <a:pt x="7192" y="3989"/>
                  <a:pt x="7192" y="4001"/>
                  <a:pt x="7168" y="4013"/>
                </a:cubicBezTo>
                <a:lnTo>
                  <a:pt x="6180" y="5013"/>
                </a:lnTo>
                <a:cubicBezTo>
                  <a:pt x="6120" y="5072"/>
                  <a:pt x="6120" y="5191"/>
                  <a:pt x="6180" y="5251"/>
                </a:cubicBezTo>
                <a:cubicBezTo>
                  <a:pt x="6203" y="5275"/>
                  <a:pt x="6251" y="5299"/>
                  <a:pt x="6299" y="5299"/>
                </a:cubicBezTo>
                <a:cubicBezTo>
                  <a:pt x="6334" y="5299"/>
                  <a:pt x="6382" y="5275"/>
                  <a:pt x="6418" y="5251"/>
                </a:cubicBezTo>
                <a:lnTo>
                  <a:pt x="7406" y="4251"/>
                </a:lnTo>
                <a:cubicBezTo>
                  <a:pt x="7430" y="4239"/>
                  <a:pt x="7442" y="4215"/>
                  <a:pt x="7454" y="4215"/>
                </a:cubicBezTo>
                <a:cubicBezTo>
                  <a:pt x="7506" y="4179"/>
                  <a:pt x="7569" y="4160"/>
                  <a:pt x="7633" y="4160"/>
                </a:cubicBezTo>
                <a:cubicBezTo>
                  <a:pt x="7715" y="4160"/>
                  <a:pt x="7798" y="4191"/>
                  <a:pt x="7858" y="4251"/>
                </a:cubicBezTo>
                <a:lnTo>
                  <a:pt x="7870" y="4263"/>
                </a:lnTo>
                <a:cubicBezTo>
                  <a:pt x="7977" y="4370"/>
                  <a:pt x="7989" y="4537"/>
                  <a:pt x="7906" y="4668"/>
                </a:cubicBezTo>
                <a:cubicBezTo>
                  <a:pt x="7882" y="4679"/>
                  <a:pt x="7882" y="4703"/>
                  <a:pt x="7870" y="4715"/>
                </a:cubicBezTo>
                <a:lnTo>
                  <a:pt x="6870" y="5715"/>
                </a:lnTo>
                <a:cubicBezTo>
                  <a:pt x="6811" y="5775"/>
                  <a:pt x="6811" y="5894"/>
                  <a:pt x="6870" y="5953"/>
                </a:cubicBezTo>
                <a:cubicBezTo>
                  <a:pt x="6906" y="5977"/>
                  <a:pt x="6953" y="5989"/>
                  <a:pt x="6989" y="5989"/>
                </a:cubicBezTo>
                <a:cubicBezTo>
                  <a:pt x="7037" y="5989"/>
                  <a:pt x="7084" y="5977"/>
                  <a:pt x="7108" y="5953"/>
                </a:cubicBezTo>
                <a:lnTo>
                  <a:pt x="8108" y="4953"/>
                </a:lnTo>
                <a:cubicBezTo>
                  <a:pt x="8120" y="4941"/>
                  <a:pt x="8144" y="4918"/>
                  <a:pt x="8156" y="4918"/>
                </a:cubicBezTo>
                <a:cubicBezTo>
                  <a:pt x="8208" y="4881"/>
                  <a:pt x="8272" y="4863"/>
                  <a:pt x="8335" y="4863"/>
                </a:cubicBezTo>
                <a:cubicBezTo>
                  <a:pt x="8418" y="4863"/>
                  <a:pt x="8501" y="4893"/>
                  <a:pt x="8561" y="4953"/>
                </a:cubicBezTo>
                <a:lnTo>
                  <a:pt x="8573" y="4965"/>
                </a:lnTo>
                <a:cubicBezTo>
                  <a:pt x="8680" y="5072"/>
                  <a:pt x="8692" y="5239"/>
                  <a:pt x="8597" y="5370"/>
                </a:cubicBezTo>
                <a:cubicBezTo>
                  <a:pt x="8585" y="5382"/>
                  <a:pt x="8573" y="5394"/>
                  <a:pt x="8573" y="5418"/>
                </a:cubicBezTo>
                <a:lnTo>
                  <a:pt x="6715" y="7275"/>
                </a:lnTo>
                <a:cubicBezTo>
                  <a:pt x="6656" y="7335"/>
                  <a:pt x="6656" y="7454"/>
                  <a:pt x="6715" y="7513"/>
                </a:cubicBezTo>
                <a:cubicBezTo>
                  <a:pt x="6739" y="7537"/>
                  <a:pt x="6787" y="7561"/>
                  <a:pt x="6834" y="7561"/>
                </a:cubicBezTo>
                <a:cubicBezTo>
                  <a:pt x="6870" y="7561"/>
                  <a:pt x="6918" y="7537"/>
                  <a:pt x="6953" y="7513"/>
                </a:cubicBezTo>
                <a:lnTo>
                  <a:pt x="7787" y="6680"/>
                </a:lnTo>
                <a:lnTo>
                  <a:pt x="7870" y="6763"/>
                </a:lnTo>
                <a:cubicBezTo>
                  <a:pt x="7811" y="6942"/>
                  <a:pt x="7787" y="7120"/>
                  <a:pt x="7787" y="7287"/>
                </a:cubicBezTo>
                <a:lnTo>
                  <a:pt x="7787" y="7299"/>
                </a:lnTo>
                <a:lnTo>
                  <a:pt x="7799" y="7406"/>
                </a:lnTo>
                <a:cubicBezTo>
                  <a:pt x="7823" y="7870"/>
                  <a:pt x="8037" y="8287"/>
                  <a:pt x="8358" y="8597"/>
                </a:cubicBezTo>
                <a:cubicBezTo>
                  <a:pt x="8692" y="8906"/>
                  <a:pt x="9132" y="9085"/>
                  <a:pt x="9597" y="9085"/>
                </a:cubicBezTo>
                <a:cubicBezTo>
                  <a:pt x="9870" y="9085"/>
                  <a:pt x="10121" y="9025"/>
                  <a:pt x="10371" y="8906"/>
                </a:cubicBezTo>
                <a:cubicBezTo>
                  <a:pt x="10418" y="8882"/>
                  <a:pt x="10466" y="8835"/>
                  <a:pt x="10466" y="8787"/>
                </a:cubicBezTo>
                <a:cubicBezTo>
                  <a:pt x="10478" y="8728"/>
                  <a:pt x="10442" y="8692"/>
                  <a:pt x="10418" y="8644"/>
                </a:cubicBezTo>
                <a:lnTo>
                  <a:pt x="9335" y="7537"/>
                </a:lnTo>
                <a:cubicBezTo>
                  <a:pt x="9287" y="7501"/>
                  <a:pt x="9251" y="7454"/>
                  <a:pt x="9251" y="7406"/>
                </a:cubicBezTo>
                <a:cubicBezTo>
                  <a:pt x="9192" y="7263"/>
                  <a:pt x="9239" y="7108"/>
                  <a:pt x="9347" y="7001"/>
                </a:cubicBezTo>
                <a:cubicBezTo>
                  <a:pt x="9418" y="6930"/>
                  <a:pt x="9513" y="6882"/>
                  <a:pt x="9609" y="6882"/>
                </a:cubicBezTo>
                <a:cubicBezTo>
                  <a:pt x="9656" y="6882"/>
                  <a:pt x="9704" y="6906"/>
                  <a:pt x="9751" y="6918"/>
                </a:cubicBezTo>
                <a:cubicBezTo>
                  <a:pt x="9811" y="6942"/>
                  <a:pt x="9847" y="6965"/>
                  <a:pt x="9882" y="7001"/>
                </a:cubicBezTo>
                <a:lnTo>
                  <a:pt x="10966" y="8097"/>
                </a:lnTo>
                <a:cubicBezTo>
                  <a:pt x="11000" y="8122"/>
                  <a:pt x="11034" y="8142"/>
                  <a:pt x="11073" y="8142"/>
                </a:cubicBezTo>
                <a:cubicBezTo>
                  <a:pt x="11088" y="8142"/>
                  <a:pt x="11104" y="8139"/>
                  <a:pt x="11121" y="8132"/>
                </a:cubicBezTo>
                <a:cubicBezTo>
                  <a:pt x="11180" y="8120"/>
                  <a:pt x="11216" y="8097"/>
                  <a:pt x="11240" y="8049"/>
                </a:cubicBezTo>
                <a:cubicBezTo>
                  <a:pt x="11359" y="7799"/>
                  <a:pt x="11418" y="7537"/>
                  <a:pt x="11418" y="7275"/>
                </a:cubicBezTo>
                <a:cubicBezTo>
                  <a:pt x="11418" y="6858"/>
                  <a:pt x="11252" y="6430"/>
                  <a:pt x="10918" y="6084"/>
                </a:cubicBezTo>
                <a:cubicBezTo>
                  <a:pt x="10609" y="5751"/>
                  <a:pt x="10180" y="5549"/>
                  <a:pt x="9728" y="5513"/>
                </a:cubicBezTo>
                <a:lnTo>
                  <a:pt x="9632" y="5501"/>
                </a:lnTo>
                <a:lnTo>
                  <a:pt x="9609" y="5501"/>
                </a:lnTo>
                <a:cubicBezTo>
                  <a:pt x="9454" y="5501"/>
                  <a:pt x="9275" y="5537"/>
                  <a:pt x="9097" y="5596"/>
                </a:cubicBezTo>
                <a:lnTo>
                  <a:pt x="8954" y="5453"/>
                </a:lnTo>
                <a:cubicBezTo>
                  <a:pt x="9049" y="5215"/>
                  <a:pt x="9001" y="4953"/>
                  <a:pt x="8811" y="4763"/>
                </a:cubicBezTo>
                <a:lnTo>
                  <a:pt x="8799" y="4739"/>
                </a:lnTo>
                <a:cubicBezTo>
                  <a:pt x="8656" y="4608"/>
                  <a:pt x="8477" y="4548"/>
                  <a:pt x="8299" y="4548"/>
                </a:cubicBezTo>
                <a:cubicBezTo>
                  <a:pt x="8323" y="4370"/>
                  <a:pt x="8239" y="4191"/>
                  <a:pt x="8108" y="4060"/>
                </a:cubicBezTo>
                <a:lnTo>
                  <a:pt x="8096" y="4048"/>
                </a:lnTo>
                <a:cubicBezTo>
                  <a:pt x="7965" y="3906"/>
                  <a:pt x="7775" y="3846"/>
                  <a:pt x="7596" y="3846"/>
                </a:cubicBezTo>
                <a:cubicBezTo>
                  <a:pt x="7620" y="3667"/>
                  <a:pt x="7537" y="3489"/>
                  <a:pt x="7406" y="3358"/>
                </a:cubicBezTo>
                <a:lnTo>
                  <a:pt x="7394" y="3346"/>
                </a:lnTo>
                <a:cubicBezTo>
                  <a:pt x="7263" y="3215"/>
                  <a:pt x="7084" y="3155"/>
                  <a:pt x="6906" y="3155"/>
                </a:cubicBezTo>
                <a:cubicBezTo>
                  <a:pt x="6918" y="2977"/>
                  <a:pt x="6846" y="2798"/>
                  <a:pt x="6703" y="2655"/>
                </a:cubicBezTo>
                <a:lnTo>
                  <a:pt x="6692" y="2643"/>
                </a:lnTo>
                <a:cubicBezTo>
                  <a:pt x="6565" y="2516"/>
                  <a:pt x="6400" y="2453"/>
                  <a:pt x="6235" y="2453"/>
                </a:cubicBezTo>
                <a:cubicBezTo>
                  <a:pt x="6152" y="2453"/>
                  <a:pt x="6068" y="2469"/>
                  <a:pt x="5989" y="2501"/>
                </a:cubicBezTo>
                <a:lnTo>
                  <a:pt x="5858" y="2358"/>
                </a:lnTo>
                <a:cubicBezTo>
                  <a:pt x="5918" y="2179"/>
                  <a:pt x="5953" y="2001"/>
                  <a:pt x="5953" y="1846"/>
                </a:cubicBezTo>
                <a:lnTo>
                  <a:pt x="5953" y="1822"/>
                </a:lnTo>
                <a:lnTo>
                  <a:pt x="5930" y="1727"/>
                </a:lnTo>
                <a:cubicBezTo>
                  <a:pt x="5918" y="1465"/>
                  <a:pt x="5846" y="1215"/>
                  <a:pt x="5727" y="988"/>
                </a:cubicBezTo>
                <a:cubicBezTo>
                  <a:pt x="5693" y="937"/>
                  <a:pt x="5628" y="898"/>
                  <a:pt x="5567" y="898"/>
                </a:cubicBezTo>
                <a:cubicBezTo>
                  <a:pt x="5544" y="898"/>
                  <a:pt x="5521" y="904"/>
                  <a:pt x="5501" y="917"/>
                </a:cubicBezTo>
                <a:cubicBezTo>
                  <a:pt x="5429" y="965"/>
                  <a:pt x="5382" y="1072"/>
                  <a:pt x="5429" y="1143"/>
                </a:cubicBezTo>
                <a:cubicBezTo>
                  <a:pt x="5537" y="1334"/>
                  <a:pt x="5596" y="1524"/>
                  <a:pt x="5608" y="1739"/>
                </a:cubicBezTo>
                <a:lnTo>
                  <a:pt x="5620" y="1846"/>
                </a:lnTo>
                <a:cubicBezTo>
                  <a:pt x="5620" y="2001"/>
                  <a:pt x="5596" y="2167"/>
                  <a:pt x="5513" y="2346"/>
                </a:cubicBezTo>
                <a:cubicBezTo>
                  <a:pt x="5489" y="2405"/>
                  <a:pt x="5513" y="2477"/>
                  <a:pt x="5560" y="2524"/>
                </a:cubicBezTo>
                <a:lnTo>
                  <a:pt x="5727" y="2691"/>
                </a:lnTo>
                <a:lnTo>
                  <a:pt x="5001" y="3417"/>
                </a:lnTo>
                <a:lnTo>
                  <a:pt x="4834" y="3251"/>
                </a:lnTo>
                <a:cubicBezTo>
                  <a:pt x="4800" y="3225"/>
                  <a:pt x="4753" y="3205"/>
                  <a:pt x="4707" y="3205"/>
                </a:cubicBezTo>
                <a:cubicBezTo>
                  <a:pt x="4690" y="3205"/>
                  <a:pt x="4672" y="3208"/>
                  <a:pt x="4656" y="3215"/>
                </a:cubicBezTo>
                <a:cubicBezTo>
                  <a:pt x="4477" y="3274"/>
                  <a:pt x="4310" y="3298"/>
                  <a:pt x="4155" y="3298"/>
                </a:cubicBezTo>
                <a:lnTo>
                  <a:pt x="4048" y="3286"/>
                </a:lnTo>
                <a:cubicBezTo>
                  <a:pt x="3274" y="3227"/>
                  <a:pt x="2679" y="2584"/>
                  <a:pt x="2679" y="1822"/>
                </a:cubicBezTo>
                <a:cubicBezTo>
                  <a:pt x="2679" y="1691"/>
                  <a:pt x="2691" y="1560"/>
                  <a:pt x="2739" y="1429"/>
                </a:cubicBezTo>
                <a:lnTo>
                  <a:pt x="3644" y="2334"/>
                </a:lnTo>
                <a:cubicBezTo>
                  <a:pt x="3703" y="2405"/>
                  <a:pt x="3798" y="2453"/>
                  <a:pt x="3894" y="2501"/>
                </a:cubicBezTo>
                <a:cubicBezTo>
                  <a:pt x="3989" y="2524"/>
                  <a:pt x="4060" y="2536"/>
                  <a:pt x="4155" y="2536"/>
                </a:cubicBezTo>
                <a:cubicBezTo>
                  <a:pt x="4346" y="2536"/>
                  <a:pt x="4525" y="2465"/>
                  <a:pt x="4656" y="2334"/>
                </a:cubicBezTo>
                <a:cubicBezTo>
                  <a:pt x="4846" y="2143"/>
                  <a:pt x="4929" y="1846"/>
                  <a:pt x="4822" y="1572"/>
                </a:cubicBezTo>
                <a:lnTo>
                  <a:pt x="4822" y="1560"/>
                </a:lnTo>
                <a:cubicBezTo>
                  <a:pt x="4787" y="1489"/>
                  <a:pt x="4751" y="1393"/>
                  <a:pt x="4656" y="1310"/>
                </a:cubicBezTo>
                <a:lnTo>
                  <a:pt x="3751" y="393"/>
                </a:lnTo>
                <a:cubicBezTo>
                  <a:pt x="3882" y="357"/>
                  <a:pt x="4013" y="334"/>
                  <a:pt x="4144" y="334"/>
                </a:cubicBezTo>
                <a:cubicBezTo>
                  <a:pt x="4489" y="334"/>
                  <a:pt x="4798" y="441"/>
                  <a:pt x="5060" y="655"/>
                </a:cubicBezTo>
                <a:cubicBezTo>
                  <a:pt x="5088" y="678"/>
                  <a:pt x="5121" y="689"/>
                  <a:pt x="5155" y="689"/>
                </a:cubicBezTo>
                <a:cubicBezTo>
                  <a:pt x="5208" y="689"/>
                  <a:pt x="5262" y="663"/>
                  <a:pt x="5298" y="619"/>
                </a:cubicBezTo>
                <a:cubicBezTo>
                  <a:pt x="5358" y="548"/>
                  <a:pt x="5346" y="441"/>
                  <a:pt x="5263" y="381"/>
                </a:cubicBezTo>
                <a:cubicBezTo>
                  <a:pt x="4941" y="131"/>
                  <a:pt x="4548" y="0"/>
                  <a:pt x="41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6682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D4360-1194-B148-858C-1C40310F1735}"/>
              </a:ext>
            </a:extLst>
          </p:cNvPr>
          <p:cNvSpPr>
            <a:spLocks noGrp="1"/>
          </p:cNvSpPr>
          <p:nvPr>
            <p:ph type="title"/>
          </p:nvPr>
        </p:nvSpPr>
        <p:spPr/>
        <p:txBody>
          <a:bodyPr/>
          <a:lstStyle/>
          <a:p>
            <a:r>
              <a:rPr lang="en-US"/>
              <a:t>Weakness of KNN</a:t>
            </a:r>
          </a:p>
        </p:txBody>
      </p:sp>
      <mc:AlternateContent xmlns:mc="http://schemas.openxmlformats.org/markup-compatibility/2006" xmlns:a14="http://schemas.microsoft.com/office/drawing/2010/main">
        <mc:Choice Requires="a14">
          <p:sp>
            <p:nvSpPr>
              <p:cNvPr id="6" name="Google Shape;817;p39">
                <a:extLst>
                  <a:ext uri="{FF2B5EF4-FFF2-40B4-BE49-F238E27FC236}">
                    <a16:creationId xmlns:a16="http://schemas.microsoft.com/office/drawing/2014/main" id="{1A253B12-6AB7-5442-B471-ED0D413956C5}"/>
                  </a:ext>
                </a:extLst>
              </p:cNvPr>
              <p:cNvSpPr txBox="1">
                <a:spLocks/>
              </p:cNvSpPr>
              <p:nvPr/>
            </p:nvSpPr>
            <p:spPr>
              <a:xfrm>
                <a:off x="1738007" y="4783382"/>
                <a:ext cx="2464800" cy="753000"/>
              </a:xfrm>
              <a:prstGeom prst="rect">
                <a:avLst/>
              </a:prstGeom>
            </p:spPr>
            <p:txBody>
              <a:bodyPr spcFirstLastPara="1" wrap="square" lIns="91425" tIns="91425" rIns="91425" bIns="91425"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ira Sans" panose="020B0503050000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ira Sans" panose="020B0503050000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ira Sans" panose="020B0503050000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SG"/>
                  <a:t>Overfitting, small </a:t>
                </a:r>
                <a14:m>
                  <m:oMath xmlns:m="http://schemas.openxmlformats.org/officeDocument/2006/math">
                    <m:r>
                      <a:rPr lang="en-US" b="0" i="1" smtClean="0">
                        <a:latin typeface="Cambria Math" panose="02040503050406030204" pitchFamily="18" charset="0"/>
                      </a:rPr>
                      <m:t>𝑘</m:t>
                    </m:r>
                  </m:oMath>
                </a14:m>
                <a:endParaRPr lang="en-SG"/>
              </a:p>
            </p:txBody>
          </p:sp>
        </mc:Choice>
        <mc:Fallback xmlns="">
          <p:sp>
            <p:nvSpPr>
              <p:cNvPr id="6" name="Google Shape;817;p39">
                <a:extLst>
                  <a:ext uri="{FF2B5EF4-FFF2-40B4-BE49-F238E27FC236}">
                    <a16:creationId xmlns:a16="http://schemas.microsoft.com/office/drawing/2014/main" id="{1A253B12-6AB7-5442-B471-ED0D413956C5}"/>
                  </a:ext>
                </a:extLst>
              </p:cNvPr>
              <p:cNvSpPr txBox="1">
                <a:spLocks noRot="1" noChangeAspect="1" noMove="1" noResize="1" noEditPoints="1" noAdjustHandles="1" noChangeArrowheads="1" noChangeShapeType="1" noTextEdit="1"/>
              </p:cNvSpPr>
              <p:nvPr/>
            </p:nvSpPr>
            <p:spPr>
              <a:xfrm>
                <a:off x="1738007" y="4783382"/>
                <a:ext cx="2464800" cy="753000"/>
              </a:xfrm>
              <a:prstGeom prst="rect">
                <a:avLst/>
              </a:prstGeom>
              <a:blipFill>
                <a:blip r:embed="rId3"/>
                <a:stretch>
                  <a:fillRect t="-21138" b="-30894"/>
                </a:stretch>
              </a:blipFill>
            </p:spPr>
            <p:txBody>
              <a:bodyPr/>
              <a:lstStyle/>
              <a:p>
                <a:r>
                  <a:rPr lang="en-US">
                    <a:noFill/>
                  </a:rPr>
                  <a:t> </a:t>
                </a:r>
              </a:p>
            </p:txBody>
          </p:sp>
        </mc:Fallback>
      </mc:AlternateContent>
      <p:sp>
        <p:nvSpPr>
          <p:cNvPr id="7" name="Google Shape;818;p39">
            <a:extLst>
              <a:ext uri="{FF2B5EF4-FFF2-40B4-BE49-F238E27FC236}">
                <a16:creationId xmlns:a16="http://schemas.microsoft.com/office/drawing/2014/main" id="{9BE128E8-124D-854B-A8EE-F1A6C50B0A87}"/>
              </a:ext>
            </a:extLst>
          </p:cNvPr>
          <p:cNvSpPr txBox="1">
            <a:spLocks/>
          </p:cNvSpPr>
          <p:nvPr/>
        </p:nvSpPr>
        <p:spPr>
          <a:xfrm>
            <a:off x="5114943" y="4804081"/>
            <a:ext cx="2464800" cy="753000"/>
          </a:xfrm>
          <a:prstGeom prst="rect">
            <a:avLst/>
          </a:prstGeom>
        </p:spPr>
        <p:txBody>
          <a:bodyPr spcFirstLastPara="1" wrap="square" lIns="91425" tIns="91425" rIns="91425" bIns="91425"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ira Sans" panose="020B0503050000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ira Sans" panose="020B0503050000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ira Sans" panose="020B0503050000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SG"/>
              <a:t>Sensitive to outliers</a:t>
            </a:r>
          </a:p>
        </p:txBody>
      </p:sp>
      <p:sp>
        <p:nvSpPr>
          <p:cNvPr id="8" name="Google Shape;820;p39">
            <a:extLst>
              <a:ext uri="{FF2B5EF4-FFF2-40B4-BE49-F238E27FC236}">
                <a16:creationId xmlns:a16="http://schemas.microsoft.com/office/drawing/2014/main" id="{2ED1E3DE-7767-A948-91D7-949621B053A6}"/>
              </a:ext>
            </a:extLst>
          </p:cNvPr>
          <p:cNvSpPr txBox="1">
            <a:spLocks/>
          </p:cNvSpPr>
          <p:nvPr/>
        </p:nvSpPr>
        <p:spPr>
          <a:xfrm>
            <a:off x="8450715" y="4828568"/>
            <a:ext cx="2464800" cy="753000"/>
          </a:xfrm>
          <a:prstGeom prst="rect">
            <a:avLst/>
          </a:prstGeom>
        </p:spPr>
        <p:txBody>
          <a:bodyPr spcFirstLastPara="1" wrap="square" lIns="91425" tIns="91425" rIns="91425" bIns="91425"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ira Sans" panose="020B0503050000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ira Sans" panose="020B0503050000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ira Sans" panose="020B0503050000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SG"/>
              <a:t>Memory</a:t>
            </a:r>
          </a:p>
        </p:txBody>
      </p:sp>
      <p:sp>
        <p:nvSpPr>
          <p:cNvPr id="9" name="Google Shape;821;p39">
            <a:extLst>
              <a:ext uri="{FF2B5EF4-FFF2-40B4-BE49-F238E27FC236}">
                <a16:creationId xmlns:a16="http://schemas.microsoft.com/office/drawing/2014/main" id="{46E9FE99-95A0-4941-8ADE-B9D21BA22E1A}"/>
              </a:ext>
            </a:extLst>
          </p:cNvPr>
          <p:cNvSpPr/>
          <p:nvPr/>
        </p:nvSpPr>
        <p:spPr>
          <a:xfrm>
            <a:off x="1704282" y="1690688"/>
            <a:ext cx="2464799" cy="2464799"/>
          </a:xfrm>
          <a:prstGeom prst="ellipse">
            <a:avLst/>
          </a:prstGeom>
          <a:noFill/>
          <a:ln w="9525" cap="flat" cmpd="sng">
            <a:solidFill>
              <a:srgbClr val="C00000"/>
            </a:solidFill>
            <a:prstDash val="solid"/>
            <a:round/>
            <a:headEnd type="none" w="sm" len="sm"/>
            <a:tailEnd type="none" w="sm" len="sm"/>
          </a:ln>
          <a:effectLst>
            <a:outerShdw blurRad="57150" algn="bl" rotWithShape="0">
              <a:srgbClr val="C00000"/>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 name="Google Shape;822;p39">
            <a:extLst>
              <a:ext uri="{FF2B5EF4-FFF2-40B4-BE49-F238E27FC236}">
                <a16:creationId xmlns:a16="http://schemas.microsoft.com/office/drawing/2014/main" id="{974BBC72-2C1F-6047-994C-163E87D1BD26}"/>
              </a:ext>
            </a:extLst>
          </p:cNvPr>
          <p:cNvSpPr/>
          <p:nvPr/>
        </p:nvSpPr>
        <p:spPr>
          <a:xfrm>
            <a:off x="5098794" y="1690688"/>
            <a:ext cx="2464799" cy="2464799"/>
          </a:xfrm>
          <a:prstGeom prst="ellipse">
            <a:avLst/>
          </a:prstGeom>
          <a:noFill/>
          <a:ln w="9525" cap="flat" cmpd="sng">
            <a:solidFill>
              <a:srgbClr val="C00000"/>
            </a:solidFill>
            <a:prstDash val="solid"/>
            <a:round/>
            <a:headEnd type="none" w="sm" len="sm"/>
            <a:tailEnd type="none" w="sm" len="sm"/>
          </a:ln>
          <a:effectLst>
            <a:outerShdw blurRad="57150" algn="bl" rotWithShape="0">
              <a:srgbClr val="C00000"/>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 name="Google Shape;823;p39">
            <a:extLst>
              <a:ext uri="{FF2B5EF4-FFF2-40B4-BE49-F238E27FC236}">
                <a16:creationId xmlns:a16="http://schemas.microsoft.com/office/drawing/2014/main" id="{F50E8190-265C-CC44-99F5-F9FF4D9374EA}"/>
              </a:ext>
            </a:extLst>
          </p:cNvPr>
          <p:cNvSpPr/>
          <p:nvPr/>
        </p:nvSpPr>
        <p:spPr>
          <a:xfrm>
            <a:off x="8338616" y="1762614"/>
            <a:ext cx="2464799" cy="2464799"/>
          </a:xfrm>
          <a:prstGeom prst="ellipse">
            <a:avLst/>
          </a:prstGeom>
          <a:noFill/>
          <a:ln w="9525" cap="flat" cmpd="sng">
            <a:solidFill>
              <a:srgbClr val="C00000"/>
            </a:solidFill>
            <a:prstDash val="solid"/>
            <a:round/>
            <a:headEnd type="none" w="sm" len="sm"/>
            <a:tailEnd type="none" w="sm" len="sm"/>
          </a:ln>
          <a:effectLst>
            <a:outerShdw blurRad="57150" algn="bl" rotWithShape="0">
              <a:srgbClr val="C00000"/>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 name="Google Shape;813;p39">
            <a:extLst>
              <a:ext uri="{FF2B5EF4-FFF2-40B4-BE49-F238E27FC236}">
                <a16:creationId xmlns:a16="http://schemas.microsoft.com/office/drawing/2014/main" id="{9BDF0636-AE89-8C4E-A21D-9AF5EF0D2487}"/>
              </a:ext>
            </a:extLst>
          </p:cNvPr>
          <p:cNvSpPr/>
          <p:nvPr/>
        </p:nvSpPr>
        <p:spPr>
          <a:xfrm>
            <a:off x="1563902" y="4408941"/>
            <a:ext cx="2828194" cy="1331979"/>
          </a:xfrm>
          <a:prstGeom prst="roundRect">
            <a:avLst>
              <a:gd name="adj" fmla="val 50000"/>
            </a:avLst>
          </a:prstGeom>
          <a:noFill/>
          <a:ln w="9525" cap="flat" cmpd="sng">
            <a:solidFill>
              <a:srgbClr val="C00000"/>
            </a:solidFill>
            <a:prstDash val="solid"/>
            <a:round/>
            <a:headEnd type="none" w="sm" len="sm"/>
            <a:tailEnd type="none" w="sm" len="sm"/>
          </a:ln>
          <a:effectLst>
            <a:outerShdw blurRad="57150" algn="bl" rotWithShape="0">
              <a:srgbClr val="C00000"/>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 name="Google Shape;813;p39">
            <a:extLst>
              <a:ext uri="{FF2B5EF4-FFF2-40B4-BE49-F238E27FC236}">
                <a16:creationId xmlns:a16="http://schemas.microsoft.com/office/drawing/2014/main" id="{DDE4A190-5A48-C541-AF04-C51FF47F15B6}"/>
              </a:ext>
            </a:extLst>
          </p:cNvPr>
          <p:cNvSpPr/>
          <p:nvPr/>
        </p:nvSpPr>
        <p:spPr>
          <a:xfrm>
            <a:off x="4933246" y="4505477"/>
            <a:ext cx="2828194" cy="1331979"/>
          </a:xfrm>
          <a:prstGeom prst="roundRect">
            <a:avLst>
              <a:gd name="adj" fmla="val 50000"/>
            </a:avLst>
          </a:prstGeom>
          <a:noFill/>
          <a:ln w="9525" cap="flat" cmpd="sng">
            <a:solidFill>
              <a:srgbClr val="C00000"/>
            </a:solidFill>
            <a:prstDash val="solid"/>
            <a:round/>
            <a:headEnd type="none" w="sm" len="sm"/>
            <a:tailEnd type="none" w="sm" len="sm"/>
          </a:ln>
          <a:effectLst>
            <a:outerShdw blurRad="57150" algn="bl" rotWithShape="0">
              <a:srgbClr val="C00000"/>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 name="Google Shape;813;p39">
            <a:extLst>
              <a:ext uri="{FF2B5EF4-FFF2-40B4-BE49-F238E27FC236}">
                <a16:creationId xmlns:a16="http://schemas.microsoft.com/office/drawing/2014/main" id="{901CF384-435D-3043-A666-C42AD849E04B}"/>
              </a:ext>
            </a:extLst>
          </p:cNvPr>
          <p:cNvSpPr/>
          <p:nvPr/>
        </p:nvSpPr>
        <p:spPr>
          <a:xfrm>
            <a:off x="8220765" y="4505764"/>
            <a:ext cx="2828194" cy="1331979"/>
          </a:xfrm>
          <a:prstGeom prst="roundRect">
            <a:avLst>
              <a:gd name="adj" fmla="val 50000"/>
            </a:avLst>
          </a:prstGeom>
          <a:noFill/>
          <a:ln w="9525" cap="flat" cmpd="sng">
            <a:solidFill>
              <a:srgbClr val="C00000"/>
            </a:solidFill>
            <a:prstDash val="solid"/>
            <a:round/>
            <a:headEnd type="none" w="sm" len="sm"/>
            <a:tailEnd type="none" w="sm" len="sm"/>
          </a:ln>
          <a:effectLst>
            <a:outerShdw blurRad="57150" algn="bl" rotWithShape="0">
              <a:srgbClr val="C00000"/>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91" name="Google Shape;13938;p79">
            <a:extLst>
              <a:ext uri="{FF2B5EF4-FFF2-40B4-BE49-F238E27FC236}">
                <a16:creationId xmlns:a16="http://schemas.microsoft.com/office/drawing/2014/main" id="{1A82BC94-28DA-934D-B24E-3D52ABEA343D}"/>
              </a:ext>
            </a:extLst>
          </p:cNvPr>
          <p:cNvGrpSpPr/>
          <p:nvPr/>
        </p:nvGrpSpPr>
        <p:grpSpPr>
          <a:xfrm>
            <a:off x="9089479" y="2369654"/>
            <a:ext cx="1308606" cy="1179343"/>
            <a:chOff x="3967213" y="1975477"/>
            <a:chExt cx="368185" cy="331816"/>
          </a:xfrm>
          <a:solidFill>
            <a:srgbClr val="000000"/>
          </a:solidFill>
        </p:grpSpPr>
        <p:sp>
          <p:nvSpPr>
            <p:cNvPr id="92" name="Google Shape;13939;p79">
              <a:extLst>
                <a:ext uri="{FF2B5EF4-FFF2-40B4-BE49-F238E27FC236}">
                  <a16:creationId xmlns:a16="http://schemas.microsoft.com/office/drawing/2014/main" id="{6000ECFC-6D7C-A843-9F97-B42D15CCBC78}"/>
                </a:ext>
              </a:extLst>
            </p:cNvPr>
            <p:cNvSpPr/>
            <p:nvPr/>
          </p:nvSpPr>
          <p:spPr>
            <a:xfrm>
              <a:off x="3967213" y="1975477"/>
              <a:ext cx="368185" cy="331816"/>
            </a:xfrm>
            <a:custGeom>
              <a:avLst/>
              <a:gdLst/>
              <a:ahLst/>
              <a:cxnLst/>
              <a:rect l="l" t="t" r="r" b="b"/>
              <a:pathLst>
                <a:path w="11622" h="10474" extrusionOk="0">
                  <a:moveTo>
                    <a:pt x="9026" y="0"/>
                  </a:moveTo>
                  <a:cubicBezTo>
                    <a:pt x="7585" y="0"/>
                    <a:pt x="6430" y="1179"/>
                    <a:pt x="6430" y="2608"/>
                  </a:cubicBezTo>
                  <a:cubicBezTo>
                    <a:pt x="6430" y="3072"/>
                    <a:pt x="6549" y="3513"/>
                    <a:pt x="6763" y="3882"/>
                  </a:cubicBezTo>
                  <a:lnTo>
                    <a:pt x="5680" y="3882"/>
                  </a:lnTo>
                  <a:cubicBezTo>
                    <a:pt x="5597" y="3882"/>
                    <a:pt x="5513" y="3965"/>
                    <a:pt x="5513" y="4048"/>
                  </a:cubicBezTo>
                  <a:cubicBezTo>
                    <a:pt x="5513" y="4144"/>
                    <a:pt x="5597" y="4215"/>
                    <a:pt x="5680" y="4215"/>
                  </a:cubicBezTo>
                  <a:lnTo>
                    <a:pt x="6978" y="4215"/>
                  </a:lnTo>
                  <a:cubicBezTo>
                    <a:pt x="7454" y="4810"/>
                    <a:pt x="8192" y="5191"/>
                    <a:pt x="9014" y="5191"/>
                  </a:cubicBezTo>
                  <a:cubicBezTo>
                    <a:pt x="9180" y="5191"/>
                    <a:pt x="9359" y="5180"/>
                    <a:pt x="9502" y="5156"/>
                  </a:cubicBezTo>
                  <a:lnTo>
                    <a:pt x="9502" y="5775"/>
                  </a:lnTo>
                  <a:lnTo>
                    <a:pt x="977" y="5775"/>
                  </a:lnTo>
                  <a:cubicBezTo>
                    <a:pt x="905" y="5775"/>
                    <a:pt x="834" y="5834"/>
                    <a:pt x="810" y="5906"/>
                  </a:cubicBezTo>
                  <a:lnTo>
                    <a:pt x="322" y="8466"/>
                  </a:lnTo>
                  <a:lnTo>
                    <a:pt x="322" y="2965"/>
                  </a:lnTo>
                  <a:lnTo>
                    <a:pt x="2691" y="2965"/>
                  </a:lnTo>
                  <a:lnTo>
                    <a:pt x="3882" y="4156"/>
                  </a:lnTo>
                  <a:cubicBezTo>
                    <a:pt x="3906" y="4179"/>
                    <a:pt x="3953" y="4203"/>
                    <a:pt x="4001" y="4203"/>
                  </a:cubicBezTo>
                  <a:lnTo>
                    <a:pt x="5001" y="4203"/>
                  </a:lnTo>
                  <a:cubicBezTo>
                    <a:pt x="5085" y="4203"/>
                    <a:pt x="5156" y="4120"/>
                    <a:pt x="5156" y="4037"/>
                  </a:cubicBezTo>
                  <a:cubicBezTo>
                    <a:pt x="5156" y="3941"/>
                    <a:pt x="5085" y="3870"/>
                    <a:pt x="5001" y="3870"/>
                  </a:cubicBezTo>
                  <a:lnTo>
                    <a:pt x="4073" y="3870"/>
                  </a:lnTo>
                  <a:lnTo>
                    <a:pt x="2882" y="2679"/>
                  </a:lnTo>
                  <a:cubicBezTo>
                    <a:pt x="2858" y="2655"/>
                    <a:pt x="2810" y="2632"/>
                    <a:pt x="2763" y="2632"/>
                  </a:cubicBezTo>
                  <a:lnTo>
                    <a:pt x="155" y="2632"/>
                  </a:lnTo>
                  <a:cubicBezTo>
                    <a:pt x="72" y="2632"/>
                    <a:pt x="1" y="2715"/>
                    <a:pt x="1" y="2798"/>
                  </a:cubicBezTo>
                  <a:lnTo>
                    <a:pt x="1" y="10299"/>
                  </a:lnTo>
                  <a:cubicBezTo>
                    <a:pt x="1" y="10457"/>
                    <a:pt x="121" y="10466"/>
                    <a:pt x="248" y="10466"/>
                  </a:cubicBezTo>
                  <a:cubicBezTo>
                    <a:pt x="264" y="10466"/>
                    <a:pt x="281" y="10466"/>
                    <a:pt x="298" y="10466"/>
                  </a:cubicBezTo>
                  <a:cubicBezTo>
                    <a:pt x="414" y="10466"/>
                    <a:pt x="3457" y="10474"/>
                    <a:pt x="6062" y="10474"/>
                  </a:cubicBezTo>
                  <a:cubicBezTo>
                    <a:pt x="8016" y="10474"/>
                    <a:pt x="9723" y="10469"/>
                    <a:pt x="9764" y="10454"/>
                  </a:cubicBezTo>
                  <a:cubicBezTo>
                    <a:pt x="9799" y="10418"/>
                    <a:pt x="9847" y="10371"/>
                    <a:pt x="9859" y="10335"/>
                  </a:cubicBezTo>
                  <a:lnTo>
                    <a:pt x="10192" y="8609"/>
                  </a:lnTo>
                  <a:cubicBezTo>
                    <a:pt x="10204" y="8513"/>
                    <a:pt x="10145" y="8430"/>
                    <a:pt x="10061" y="8406"/>
                  </a:cubicBezTo>
                  <a:cubicBezTo>
                    <a:pt x="10053" y="8405"/>
                    <a:pt x="10045" y="8405"/>
                    <a:pt x="10037" y="8405"/>
                  </a:cubicBezTo>
                  <a:cubicBezTo>
                    <a:pt x="9952" y="8405"/>
                    <a:pt x="9881" y="8461"/>
                    <a:pt x="9859" y="8537"/>
                  </a:cubicBezTo>
                  <a:lnTo>
                    <a:pt x="9561" y="10121"/>
                  </a:lnTo>
                  <a:lnTo>
                    <a:pt x="393" y="10121"/>
                  </a:lnTo>
                  <a:lnTo>
                    <a:pt x="1155" y="6132"/>
                  </a:lnTo>
                  <a:lnTo>
                    <a:pt x="10335" y="6132"/>
                  </a:lnTo>
                  <a:lnTo>
                    <a:pt x="10014" y="7870"/>
                  </a:lnTo>
                  <a:cubicBezTo>
                    <a:pt x="10002" y="7966"/>
                    <a:pt x="10061" y="8049"/>
                    <a:pt x="10145" y="8061"/>
                  </a:cubicBezTo>
                  <a:cubicBezTo>
                    <a:pt x="10159" y="8064"/>
                    <a:pt x="10173" y="8066"/>
                    <a:pt x="10186" y="8066"/>
                  </a:cubicBezTo>
                  <a:cubicBezTo>
                    <a:pt x="10263" y="8066"/>
                    <a:pt x="10325" y="8011"/>
                    <a:pt x="10335" y="7930"/>
                  </a:cubicBezTo>
                  <a:lnTo>
                    <a:pt x="10716" y="6001"/>
                  </a:lnTo>
                  <a:cubicBezTo>
                    <a:pt x="10728" y="5953"/>
                    <a:pt x="10716" y="5894"/>
                    <a:pt x="10680" y="5870"/>
                  </a:cubicBezTo>
                  <a:cubicBezTo>
                    <a:pt x="10657" y="5822"/>
                    <a:pt x="10609" y="5811"/>
                    <a:pt x="10550" y="5811"/>
                  </a:cubicBezTo>
                  <a:lnTo>
                    <a:pt x="9847" y="5811"/>
                  </a:lnTo>
                  <a:lnTo>
                    <a:pt x="9847" y="5096"/>
                  </a:lnTo>
                  <a:cubicBezTo>
                    <a:pt x="10776" y="4775"/>
                    <a:pt x="11466" y="3965"/>
                    <a:pt x="11585" y="2965"/>
                  </a:cubicBezTo>
                  <a:cubicBezTo>
                    <a:pt x="11609" y="2858"/>
                    <a:pt x="11550" y="2774"/>
                    <a:pt x="11454" y="2751"/>
                  </a:cubicBezTo>
                  <a:cubicBezTo>
                    <a:pt x="11448" y="2750"/>
                    <a:pt x="11442" y="2749"/>
                    <a:pt x="11436" y="2749"/>
                  </a:cubicBezTo>
                  <a:cubicBezTo>
                    <a:pt x="11358" y="2749"/>
                    <a:pt x="11275" y="2817"/>
                    <a:pt x="11264" y="2905"/>
                  </a:cubicBezTo>
                  <a:cubicBezTo>
                    <a:pt x="11109" y="4025"/>
                    <a:pt x="10145" y="4870"/>
                    <a:pt x="9014" y="4870"/>
                  </a:cubicBezTo>
                  <a:cubicBezTo>
                    <a:pt x="7763" y="4870"/>
                    <a:pt x="6751" y="3858"/>
                    <a:pt x="6751" y="2608"/>
                  </a:cubicBezTo>
                  <a:cubicBezTo>
                    <a:pt x="6751" y="1358"/>
                    <a:pt x="7763" y="346"/>
                    <a:pt x="9014" y="346"/>
                  </a:cubicBezTo>
                  <a:cubicBezTo>
                    <a:pt x="10133" y="346"/>
                    <a:pt x="11097" y="1179"/>
                    <a:pt x="11264" y="2274"/>
                  </a:cubicBezTo>
                  <a:cubicBezTo>
                    <a:pt x="11275" y="2363"/>
                    <a:pt x="11358" y="2431"/>
                    <a:pt x="11436" y="2431"/>
                  </a:cubicBezTo>
                  <a:cubicBezTo>
                    <a:pt x="11442" y="2431"/>
                    <a:pt x="11448" y="2430"/>
                    <a:pt x="11454" y="2429"/>
                  </a:cubicBezTo>
                  <a:cubicBezTo>
                    <a:pt x="11550" y="2417"/>
                    <a:pt x="11621" y="2322"/>
                    <a:pt x="11609" y="2239"/>
                  </a:cubicBezTo>
                  <a:cubicBezTo>
                    <a:pt x="11514" y="1620"/>
                    <a:pt x="11204" y="1060"/>
                    <a:pt x="10740" y="643"/>
                  </a:cubicBezTo>
                  <a:cubicBezTo>
                    <a:pt x="10264" y="227"/>
                    <a:pt x="9657" y="0"/>
                    <a:pt x="90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3940;p79">
              <a:extLst>
                <a:ext uri="{FF2B5EF4-FFF2-40B4-BE49-F238E27FC236}">
                  <a16:creationId xmlns:a16="http://schemas.microsoft.com/office/drawing/2014/main" id="{8495F6C4-6FE0-2D4D-8A0E-BFC703C6F37F}"/>
                </a:ext>
              </a:extLst>
            </p:cNvPr>
            <p:cNvSpPr/>
            <p:nvPr/>
          </p:nvSpPr>
          <p:spPr>
            <a:xfrm>
              <a:off x="4237665" y="2034307"/>
              <a:ext cx="32092" cy="63772"/>
            </a:xfrm>
            <a:custGeom>
              <a:avLst/>
              <a:gdLst/>
              <a:ahLst/>
              <a:cxnLst/>
              <a:rect l="l" t="t" r="r" b="b"/>
              <a:pathLst>
                <a:path w="1013" h="2013" extrusionOk="0">
                  <a:moveTo>
                    <a:pt x="179" y="1"/>
                  </a:moveTo>
                  <a:cubicBezTo>
                    <a:pt x="84" y="1"/>
                    <a:pt x="12" y="72"/>
                    <a:pt x="12" y="167"/>
                  </a:cubicBezTo>
                  <a:cubicBezTo>
                    <a:pt x="12" y="263"/>
                    <a:pt x="84" y="334"/>
                    <a:pt x="179" y="334"/>
                  </a:cubicBezTo>
                  <a:lnTo>
                    <a:pt x="322" y="334"/>
                  </a:lnTo>
                  <a:lnTo>
                    <a:pt x="322" y="1691"/>
                  </a:lnTo>
                  <a:lnTo>
                    <a:pt x="167" y="1691"/>
                  </a:lnTo>
                  <a:cubicBezTo>
                    <a:pt x="72" y="1691"/>
                    <a:pt x="0" y="1763"/>
                    <a:pt x="0" y="1846"/>
                  </a:cubicBezTo>
                  <a:cubicBezTo>
                    <a:pt x="0" y="1941"/>
                    <a:pt x="72" y="2013"/>
                    <a:pt x="167" y="2013"/>
                  </a:cubicBezTo>
                  <a:lnTo>
                    <a:pt x="846" y="2013"/>
                  </a:lnTo>
                  <a:cubicBezTo>
                    <a:pt x="941" y="2013"/>
                    <a:pt x="1012" y="1941"/>
                    <a:pt x="1012" y="1846"/>
                  </a:cubicBezTo>
                  <a:cubicBezTo>
                    <a:pt x="1012" y="1775"/>
                    <a:pt x="941" y="1703"/>
                    <a:pt x="846" y="1703"/>
                  </a:cubicBezTo>
                  <a:lnTo>
                    <a:pt x="667" y="1703"/>
                  </a:lnTo>
                  <a:lnTo>
                    <a:pt x="667" y="167"/>
                  </a:lnTo>
                  <a:cubicBezTo>
                    <a:pt x="667" y="72"/>
                    <a:pt x="59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3941;p79">
              <a:extLst>
                <a:ext uri="{FF2B5EF4-FFF2-40B4-BE49-F238E27FC236}">
                  <a16:creationId xmlns:a16="http://schemas.microsoft.com/office/drawing/2014/main" id="{C2195DA5-D430-D140-9771-11627961F947}"/>
                </a:ext>
              </a:extLst>
            </p:cNvPr>
            <p:cNvSpPr/>
            <p:nvPr/>
          </p:nvSpPr>
          <p:spPr>
            <a:xfrm>
              <a:off x="4241815" y="2014317"/>
              <a:ext cx="17012" cy="17012"/>
            </a:xfrm>
            <a:custGeom>
              <a:avLst/>
              <a:gdLst/>
              <a:ahLst/>
              <a:cxnLst/>
              <a:rect l="l" t="t" r="r" b="b"/>
              <a:pathLst>
                <a:path w="537" h="537" extrusionOk="0">
                  <a:moveTo>
                    <a:pt x="274" y="1"/>
                  </a:moveTo>
                  <a:cubicBezTo>
                    <a:pt x="119" y="1"/>
                    <a:pt x="0" y="120"/>
                    <a:pt x="0" y="263"/>
                  </a:cubicBezTo>
                  <a:cubicBezTo>
                    <a:pt x="0" y="417"/>
                    <a:pt x="119" y="536"/>
                    <a:pt x="274" y="536"/>
                  </a:cubicBezTo>
                  <a:cubicBezTo>
                    <a:pt x="417" y="536"/>
                    <a:pt x="536" y="417"/>
                    <a:pt x="536" y="263"/>
                  </a:cubicBezTo>
                  <a:cubicBezTo>
                    <a:pt x="536" y="120"/>
                    <a:pt x="417" y="1"/>
                    <a:pt x="2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13035;p78">
            <a:extLst>
              <a:ext uri="{FF2B5EF4-FFF2-40B4-BE49-F238E27FC236}">
                <a16:creationId xmlns:a16="http://schemas.microsoft.com/office/drawing/2014/main" id="{7A0857FE-F768-DD4D-AC44-9F5EAF64A213}"/>
              </a:ext>
            </a:extLst>
          </p:cNvPr>
          <p:cNvGrpSpPr/>
          <p:nvPr/>
        </p:nvGrpSpPr>
        <p:grpSpPr>
          <a:xfrm>
            <a:off x="2222485" y="2207899"/>
            <a:ext cx="1428391" cy="1342548"/>
            <a:chOff x="6630539" y="2917502"/>
            <a:chExt cx="371777" cy="349434"/>
          </a:xfrm>
          <a:solidFill>
            <a:srgbClr val="000000"/>
          </a:solidFill>
        </p:grpSpPr>
        <p:sp>
          <p:nvSpPr>
            <p:cNvPr id="96" name="Google Shape;13036;p78">
              <a:extLst>
                <a:ext uri="{FF2B5EF4-FFF2-40B4-BE49-F238E27FC236}">
                  <a16:creationId xmlns:a16="http://schemas.microsoft.com/office/drawing/2014/main" id="{3A40DF42-CE15-B243-9C58-3E400CF02513}"/>
                </a:ext>
              </a:extLst>
            </p:cNvPr>
            <p:cNvSpPr/>
            <p:nvPr/>
          </p:nvSpPr>
          <p:spPr>
            <a:xfrm>
              <a:off x="6689292" y="3043093"/>
              <a:ext cx="92109" cy="30586"/>
            </a:xfrm>
            <a:custGeom>
              <a:avLst/>
              <a:gdLst/>
              <a:ahLst/>
              <a:cxnLst/>
              <a:rect l="l" t="t" r="r" b="b"/>
              <a:pathLst>
                <a:path w="2894" h="961" extrusionOk="0">
                  <a:moveTo>
                    <a:pt x="1164" y="1"/>
                  </a:moveTo>
                  <a:cubicBezTo>
                    <a:pt x="816" y="1"/>
                    <a:pt x="501" y="36"/>
                    <a:pt x="298" y="67"/>
                  </a:cubicBezTo>
                  <a:cubicBezTo>
                    <a:pt x="119" y="91"/>
                    <a:pt x="0" y="246"/>
                    <a:pt x="0" y="401"/>
                  </a:cubicBezTo>
                  <a:lnTo>
                    <a:pt x="0" y="794"/>
                  </a:lnTo>
                  <a:cubicBezTo>
                    <a:pt x="0" y="877"/>
                    <a:pt x="72" y="960"/>
                    <a:pt x="155" y="960"/>
                  </a:cubicBezTo>
                  <a:cubicBezTo>
                    <a:pt x="250" y="960"/>
                    <a:pt x="322" y="877"/>
                    <a:pt x="322" y="794"/>
                  </a:cubicBezTo>
                  <a:lnTo>
                    <a:pt x="322" y="401"/>
                  </a:lnTo>
                  <a:cubicBezTo>
                    <a:pt x="322" y="401"/>
                    <a:pt x="322" y="389"/>
                    <a:pt x="334" y="389"/>
                  </a:cubicBezTo>
                  <a:cubicBezTo>
                    <a:pt x="511" y="361"/>
                    <a:pt x="812" y="318"/>
                    <a:pt x="1157" y="318"/>
                  </a:cubicBezTo>
                  <a:cubicBezTo>
                    <a:pt x="1253" y="318"/>
                    <a:pt x="1352" y="321"/>
                    <a:pt x="1453" y="329"/>
                  </a:cubicBezTo>
                  <a:cubicBezTo>
                    <a:pt x="1989" y="365"/>
                    <a:pt x="2382" y="496"/>
                    <a:pt x="2596" y="734"/>
                  </a:cubicBezTo>
                  <a:cubicBezTo>
                    <a:pt x="2626" y="764"/>
                    <a:pt x="2670" y="779"/>
                    <a:pt x="2715" y="779"/>
                  </a:cubicBezTo>
                  <a:cubicBezTo>
                    <a:pt x="2760" y="779"/>
                    <a:pt x="2804" y="764"/>
                    <a:pt x="2834" y="734"/>
                  </a:cubicBezTo>
                  <a:cubicBezTo>
                    <a:pt x="2894" y="675"/>
                    <a:pt x="2894" y="567"/>
                    <a:pt x="2834" y="508"/>
                  </a:cubicBezTo>
                  <a:cubicBezTo>
                    <a:pt x="2437" y="103"/>
                    <a:pt x="1753" y="1"/>
                    <a:pt x="116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3037;p78">
              <a:extLst>
                <a:ext uri="{FF2B5EF4-FFF2-40B4-BE49-F238E27FC236}">
                  <a16:creationId xmlns:a16="http://schemas.microsoft.com/office/drawing/2014/main" id="{CCD83920-4F53-C14B-8EF4-C7DE2E5946D9}"/>
                </a:ext>
              </a:extLst>
            </p:cNvPr>
            <p:cNvSpPr/>
            <p:nvPr/>
          </p:nvSpPr>
          <p:spPr>
            <a:xfrm>
              <a:off x="6630539" y="2993315"/>
              <a:ext cx="208852" cy="273621"/>
            </a:xfrm>
            <a:custGeom>
              <a:avLst/>
              <a:gdLst/>
              <a:ahLst/>
              <a:cxnLst/>
              <a:rect l="l" t="t" r="r" b="b"/>
              <a:pathLst>
                <a:path w="6562" h="8597" extrusionOk="0">
                  <a:moveTo>
                    <a:pt x="5132" y="334"/>
                  </a:moveTo>
                  <a:lnTo>
                    <a:pt x="5132" y="1988"/>
                  </a:lnTo>
                  <a:cubicBezTo>
                    <a:pt x="5132" y="2239"/>
                    <a:pt x="5073" y="2477"/>
                    <a:pt x="4966" y="2703"/>
                  </a:cubicBezTo>
                  <a:cubicBezTo>
                    <a:pt x="4954" y="2727"/>
                    <a:pt x="4954" y="2739"/>
                    <a:pt x="4954" y="2774"/>
                  </a:cubicBezTo>
                  <a:lnTo>
                    <a:pt x="4954" y="3262"/>
                  </a:lnTo>
                  <a:cubicBezTo>
                    <a:pt x="4954" y="3727"/>
                    <a:pt x="4763" y="4155"/>
                    <a:pt x="4430" y="4465"/>
                  </a:cubicBezTo>
                  <a:cubicBezTo>
                    <a:pt x="4108" y="4765"/>
                    <a:pt x="3713" y="4920"/>
                    <a:pt x="3275" y="4920"/>
                  </a:cubicBezTo>
                  <a:cubicBezTo>
                    <a:pt x="3243" y="4920"/>
                    <a:pt x="3212" y="4919"/>
                    <a:pt x="3180" y="4917"/>
                  </a:cubicBezTo>
                  <a:cubicBezTo>
                    <a:pt x="2299" y="4882"/>
                    <a:pt x="1620" y="4120"/>
                    <a:pt x="1620" y="3215"/>
                  </a:cubicBezTo>
                  <a:lnTo>
                    <a:pt x="1620" y="2786"/>
                  </a:lnTo>
                  <a:cubicBezTo>
                    <a:pt x="1620" y="2762"/>
                    <a:pt x="1620" y="2739"/>
                    <a:pt x="1608" y="2715"/>
                  </a:cubicBezTo>
                  <a:cubicBezTo>
                    <a:pt x="1501" y="2489"/>
                    <a:pt x="1441" y="2239"/>
                    <a:pt x="1441" y="2000"/>
                  </a:cubicBezTo>
                  <a:lnTo>
                    <a:pt x="1441" y="1631"/>
                  </a:lnTo>
                  <a:cubicBezTo>
                    <a:pt x="1441" y="917"/>
                    <a:pt x="2025" y="334"/>
                    <a:pt x="2739" y="334"/>
                  </a:cubicBezTo>
                  <a:close/>
                  <a:moveTo>
                    <a:pt x="4204" y="5048"/>
                  </a:moveTo>
                  <a:lnTo>
                    <a:pt x="4204" y="5358"/>
                  </a:lnTo>
                  <a:lnTo>
                    <a:pt x="3287" y="6001"/>
                  </a:lnTo>
                  <a:lnTo>
                    <a:pt x="2358" y="5358"/>
                  </a:lnTo>
                  <a:lnTo>
                    <a:pt x="2358" y="5048"/>
                  </a:lnTo>
                  <a:cubicBezTo>
                    <a:pt x="2596" y="5179"/>
                    <a:pt x="2870" y="5263"/>
                    <a:pt x="3156" y="5275"/>
                  </a:cubicBezTo>
                  <a:lnTo>
                    <a:pt x="3287" y="5275"/>
                  </a:lnTo>
                  <a:cubicBezTo>
                    <a:pt x="3608" y="5275"/>
                    <a:pt x="3930" y="5203"/>
                    <a:pt x="4204" y="5048"/>
                  </a:cubicBezTo>
                  <a:close/>
                  <a:moveTo>
                    <a:pt x="2203" y="5668"/>
                  </a:moveTo>
                  <a:lnTo>
                    <a:pt x="3001" y="6227"/>
                  </a:lnTo>
                  <a:lnTo>
                    <a:pt x="2584" y="6656"/>
                  </a:lnTo>
                  <a:lnTo>
                    <a:pt x="2573" y="6656"/>
                  </a:lnTo>
                  <a:lnTo>
                    <a:pt x="2037" y="5858"/>
                  </a:lnTo>
                  <a:lnTo>
                    <a:pt x="2203" y="5668"/>
                  </a:lnTo>
                  <a:close/>
                  <a:moveTo>
                    <a:pt x="4359" y="5668"/>
                  </a:moveTo>
                  <a:lnTo>
                    <a:pt x="4525" y="5858"/>
                  </a:lnTo>
                  <a:lnTo>
                    <a:pt x="4001" y="6656"/>
                  </a:lnTo>
                  <a:lnTo>
                    <a:pt x="3989" y="6656"/>
                  </a:lnTo>
                  <a:lnTo>
                    <a:pt x="3549" y="6227"/>
                  </a:lnTo>
                  <a:lnTo>
                    <a:pt x="4359" y="5668"/>
                  </a:lnTo>
                  <a:close/>
                  <a:moveTo>
                    <a:pt x="2739" y="0"/>
                  </a:moveTo>
                  <a:cubicBezTo>
                    <a:pt x="1822" y="0"/>
                    <a:pt x="1096" y="738"/>
                    <a:pt x="1096" y="1643"/>
                  </a:cubicBezTo>
                  <a:lnTo>
                    <a:pt x="1096" y="2012"/>
                  </a:lnTo>
                  <a:cubicBezTo>
                    <a:pt x="1096" y="2298"/>
                    <a:pt x="1156" y="2584"/>
                    <a:pt x="1275" y="2846"/>
                  </a:cubicBezTo>
                  <a:lnTo>
                    <a:pt x="1275" y="3239"/>
                  </a:lnTo>
                  <a:cubicBezTo>
                    <a:pt x="1275" y="3870"/>
                    <a:pt x="1561" y="4453"/>
                    <a:pt x="2001" y="4822"/>
                  </a:cubicBezTo>
                  <a:lnTo>
                    <a:pt x="2001" y="5406"/>
                  </a:lnTo>
                  <a:lnTo>
                    <a:pt x="1692" y="5739"/>
                  </a:lnTo>
                  <a:cubicBezTo>
                    <a:pt x="1668" y="5763"/>
                    <a:pt x="1644" y="5822"/>
                    <a:pt x="1644" y="5870"/>
                  </a:cubicBezTo>
                  <a:lnTo>
                    <a:pt x="596" y="6251"/>
                  </a:lnTo>
                  <a:cubicBezTo>
                    <a:pt x="239" y="6394"/>
                    <a:pt x="1" y="6727"/>
                    <a:pt x="1" y="7108"/>
                  </a:cubicBezTo>
                  <a:lnTo>
                    <a:pt x="1" y="8418"/>
                  </a:lnTo>
                  <a:cubicBezTo>
                    <a:pt x="1" y="8501"/>
                    <a:pt x="72" y="8573"/>
                    <a:pt x="156" y="8573"/>
                  </a:cubicBezTo>
                  <a:cubicBezTo>
                    <a:pt x="251" y="8573"/>
                    <a:pt x="322" y="8501"/>
                    <a:pt x="322" y="8418"/>
                  </a:cubicBezTo>
                  <a:lnTo>
                    <a:pt x="322" y="7108"/>
                  </a:lnTo>
                  <a:cubicBezTo>
                    <a:pt x="322" y="6870"/>
                    <a:pt x="477" y="6656"/>
                    <a:pt x="691" y="6584"/>
                  </a:cubicBezTo>
                  <a:lnTo>
                    <a:pt x="1811" y="6179"/>
                  </a:lnTo>
                  <a:lnTo>
                    <a:pt x="2275" y="6882"/>
                  </a:lnTo>
                  <a:cubicBezTo>
                    <a:pt x="2334" y="6965"/>
                    <a:pt x="2418" y="7025"/>
                    <a:pt x="2525" y="7025"/>
                  </a:cubicBezTo>
                  <a:lnTo>
                    <a:pt x="2561" y="7025"/>
                  </a:lnTo>
                  <a:cubicBezTo>
                    <a:pt x="2644" y="7025"/>
                    <a:pt x="2739" y="7001"/>
                    <a:pt x="2811" y="6930"/>
                  </a:cubicBezTo>
                  <a:lnTo>
                    <a:pt x="3096" y="6644"/>
                  </a:lnTo>
                  <a:lnTo>
                    <a:pt x="3096" y="8430"/>
                  </a:lnTo>
                  <a:cubicBezTo>
                    <a:pt x="3096" y="8513"/>
                    <a:pt x="3168" y="8596"/>
                    <a:pt x="3251" y="8596"/>
                  </a:cubicBezTo>
                  <a:cubicBezTo>
                    <a:pt x="3346" y="8596"/>
                    <a:pt x="3418" y="8513"/>
                    <a:pt x="3418" y="8430"/>
                  </a:cubicBezTo>
                  <a:lnTo>
                    <a:pt x="3418" y="6644"/>
                  </a:lnTo>
                  <a:lnTo>
                    <a:pt x="3704" y="6930"/>
                  </a:lnTo>
                  <a:cubicBezTo>
                    <a:pt x="3763" y="6989"/>
                    <a:pt x="3870" y="7025"/>
                    <a:pt x="3954" y="7025"/>
                  </a:cubicBezTo>
                  <a:lnTo>
                    <a:pt x="3989" y="7025"/>
                  </a:lnTo>
                  <a:cubicBezTo>
                    <a:pt x="4085" y="7013"/>
                    <a:pt x="4180" y="6953"/>
                    <a:pt x="4239" y="6882"/>
                  </a:cubicBezTo>
                  <a:lnTo>
                    <a:pt x="4704" y="6179"/>
                  </a:lnTo>
                  <a:lnTo>
                    <a:pt x="5811" y="6584"/>
                  </a:lnTo>
                  <a:cubicBezTo>
                    <a:pt x="6037" y="6656"/>
                    <a:pt x="6192" y="6882"/>
                    <a:pt x="6192" y="7108"/>
                  </a:cubicBezTo>
                  <a:lnTo>
                    <a:pt x="6192" y="8418"/>
                  </a:lnTo>
                  <a:cubicBezTo>
                    <a:pt x="6192" y="8501"/>
                    <a:pt x="6264" y="8573"/>
                    <a:pt x="6347" y="8573"/>
                  </a:cubicBezTo>
                  <a:cubicBezTo>
                    <a:pt x="6442" y="8573"/>
                    <a:pt x="6514" y="8501"/>
                    <a:pt x="6514" y="8418"/>
                  </a:cubicBezTo>
                  <a:lnTo>
                    <a:pt x="6514" y="7108"/>
                  </a:lnTo>
                  <a:cubicBezTo>
                    <a:pt x="6561" y="6703"/>
                    <a:pt x="6323" y="6370"/>
                    <a:pt x="5966" y="6239"/>
                  </a:cubicBezTo>
                  <a:lnTo>
                    <a:pt x="4906" y="5858"/>
                  </a:lnTo>
                  <a:cubicBezTo>
                    <a:pt x="4906" y="5810"/>
                    <a:pt x="4894" y="5763"/>
                    <a:pt x="4859" y="5715"/>
                  </a:cubicBezTo>
                  <a:lnTo>
                    <a:pt x="4549" y="5394"/>
                  </a:lnTo>
                  <a:lnTo>
                    <a:pt x="4549" y="4822"/>
                  </a:lnTo>
                  <a:cubicBezTo>
                    <a:pt x="4585" y="4798"/>
                    <a:pt x="4609" y="4763"/>
                    <a:pt x="4656" y="4739"/>
                  </a:cubicBezTo>
                  <a:cubicBezTo>
                    <a:pt x="5061" y="4370"/>
                    <a:pt x="5275" y="3822"/>
                    <a:pt x="5275" y="3274"/>
                  </a:cubicBezTo>
                  <a:lnTo>
                    <a:pt x="5275" y="2834"/>
                  </a:lnTo>
                  <a:cubicBezTo>
                    <a:pt x="5394" y="2560"/>
                    <a:pt x="5454" y="2286"/>
                    <a:pt x="5454" y="2000"/>
                  </a:cubicBezTo>
                  <a:lnTo>
                    <a:pt x="5454" y="167"/>
                  </a:lnTo>
                  <a:cubicBezTo>
                    <a:pt x="5454" y="83"/>
                    <a:pt x="5382" y="0"/>
                    <a:pt x="52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3038;p78">
              <a:extLst>
                <a:ext uri="{FF2B5EF4-FFF2-40B4-BE49-F238E27FC236}">
                  <a16:creationId xmlns:a16="http://schemas.microsoft.com/office/drawing/2014/main" id="{8AEC5887-8C7B-414B-9D07-4E89EC782589}"/>
                </a:ext>
              </a:extLst>
            </p:cNvPr>
            <p:cNvSpPr/>
            <p:nvPr/>
          </p:nvSpPr>
          <p:spPr>
            <a:xfrm>
              <a:off x="6665804" y="3232053"/>
              <a:ext cx="10630" cy="33737"/>
            </a:xfrm>
            <a:custGeom>
              <a:avLst/>
              <a:gdLst/>
              <a:ahLst/>
              <a:cxnLst/>
              <a:rect l="l" t="t" r="r" b="b"/>
              <a:pathLst>
                <a:path w="334" h="1060" extrusionOk="0">
                  <a:moveTo>
                    <a:pt x="167" y="0"/>
                  </a:moveTo>
                  <a:cubicBezTo>
                    <a:pt x="83" y="0"/>
                    <a:pt x="0" y="83"/>
                    <a:pt x="0" y="167"/>
                  </a:cubicBezTo>
                  <a:lnTo>
                    <a:pt x="0" y="893"/>
                  </a:lnTo>
                  <a:cubicBezTo>
                    <a:pt x="0" y="988"/>
                    <a:pt x="83" y="1060"/>
                    <a:pt x="167" y="1060"/>
                  </a:cubicBezTo>
                  <a:cubicBezTo>
                    <a:pt x="262" y="1060"/>
                    <a:pt x="333" y="988"/>
                    <a:pt x="333" y="893"/>
                  </a:cubicBezTo>
                  <a:lnTo>
                    <a:pt x="333" y="167"/>
                  </a:lnTo>
                  <a:cubicBezTo>
                    <a:pt x="333" y="83"/>
                    <a:pt x="262"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3039;p78">
              <a:extLst>
                <a:ext uri="{FF2B5EF4-FFF2-40B4-BE49-F238E27FC236}">
                  <a16:creationId xmlns:a16="http://schemas.microsoft.com/office/drawing/2014/main" id="{DCDE0C24-5A5A-8648-8BC0-A45962940332}"/>
                </a:ext>
              </a:extLst>
            </p:cNvPr>
            <p:cNvSpPr/>
            <p:nvPr/>
          </p:nvSpPr>
          <p:spPr>
            <a:xfrm>
              <a:off x="6793877" y="3232053"/>
              <a:ext cx="10248" cy="33737"/>
            </a:xfrm>
            <a:custGeom>
              <a:avLst/>
              <a:gdLst/>
              <a:ahLst/>
              <a:cxnLst/>
              <a:rect l="l" t="t" r="r" b="b"/>
              <a:pathLst>
                <a:path w="322" h="1060" extrusionOk="0">
                  <a:moveTo>
                    <a:pt x="167" y="0"/>
                  </a:moveTo>
                  <a:cubicBezTo>
                    <a:pt x="72" y="0"/>
                    <a:pt x="0" y="83"/>
                    <a:pt x="0" y="167"/>
                  </a:cubicBezTo>
                  <a:lnTo>
                    <a:pt x="0" y="893"/>
                  </a:lnTo>
                  <a:cubicBezTo>
                    <a:pt x="0" y="988"/>
                    <a:pt x="72" y="1060"/>
                    <a:pt x="167" y="1060"/>
                  </a:cubicBezTo>
                  <a:cubicBezTo>
                    <a:pt x="250" y="1060"/>
                    <a:pt x="322" y="988"/>
                    <a:pt x="322" y="893"/>
                  </a:cubicBezTo>
                  <a:lnTo>
                    <a:pt x="322" y="167"/>
                  </a:lnTo>
                  <a:cubicBezTo>
                    <a:pt x="322" y="83"/>
                    <a:pt x="250"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3040;p78">
              <a:extLst>
                <a:ext uri="{FF2B5EF4-FFF2-40B4-BE49-F238E27FC236}">
                  <a16:creationId xmlns:a16="http://schemas.microsoft.com/office/drawing/2014/main" id="{1D8F1CA1-72BF-7E4E-A5DC-D9063BC749E3}"/>
                </a:ext>
              </a:extLst>
            </p:cNvPr>
            <p:cNvSpPr/>
            <p:nvPr/>
          </p:nvSpPr>
          <p:spPr>
            <a:xfrm>
              <a:off x="6828347" y="2952766"/>
              <a:ext cx="173969" cy="181162"/>
            </a:xfrm>
            <a:custGeom>
              <a:avLst/>
              <a:gdLst/>
              <a:ahLst/>
              <a:cxnLst/>
              <a:rect l="l" t="t" r="r" b="b"/>
              <a:pathLst>
                <a:path w="5466" h="5692" extrusionOk="0">
                  <a:moveTo>
                    <a:pt x="3847" y="0"/>
                  </a:moveTo>
                  <a:cubicBezTo>
                    <a:pt x="3751" y="0"/>
                    <a:pt x="3680" y="72"/>
                    <a:pt x="3680" y="167"/>
                  </a:cubicBezTo>
                  <a:cubicBezTo>
                    <a:pt x="3680" y="250"/>
                    <a:pt x="3751" y="322"/>
                    <a:pt x="3847" y="322"/>
                  </a:cubicBezTo>
                  <a:lnTo>
                    <a:pt x="4751" y="322"/>
                  </a:lnTo>
                  <a:cubicBezTo>
                    <a:pt x="4954" y="322"/>
                    <a:pt x="5121" y="488"/>
                    <a:pt x="5121" y="703"/>
                  </a:cubicBezTo>
                  <a:lnTo>
                    <a:pt x="5121" y="3643"/>
                  </a:lnTo>
                  <a:cubicBezTo>
                    <a:pt x="5121" y="3858"/>
                    <a:pt x="4954" y="4013"/>
                    <a:pt x="4751" y="4013"/>
                  </a:cubicBezTo>
                  <a:lnTo>
                    <a:pt x="2918" y="4013"/>
                  </a:lnTo>
                  <a:cubicBezTo>
                    <a:pt x="2894" y="4013"/>
                    <a:pt x="2846" y="4036"/>
                    <a:pt x="2811" y="4048"/>
                  </a:cubicBezTo>
                  <a:lnTo>
                    <a:pt x="1180" y="5239"/>
                  </a:lnTo>
                  <a:lnTo>
                    <a:pt x="1180" y="5239"/>
                  </a:lnTo>
                  <a:lnTo>
                    <a:pt x="1430" y="4227"/>
                  </a:lnTo>
                  <a:cubicBezTo>
                    <a:pt x="1442" y="4179"/>
                    <a:pt x="1430" y="4120"/>
                    <a:pt x="1406" y="4072"/>
                  </a:cubicBezTo>
                  <a:cubicBezTo>
                    <a:pt x="1370" y="4036"/>
                    <a:pt x="1311" y="4013"/>
                    <a:pt x="1263" y="4013"/>
                  </a:cubicBezTo>
                  <a:lnTo>
                    <a:pt x="715" y="4013"/>
                  </a:lnTo>
                  <a:cubicBezTo>
                    <a:pt x="513" y="4013"/>
                    <a:pt x="346" y="3858"/>
                    <a:pt x="346" y="3643"/>
                  </a:cubicBezTo>
                  <a:lnTo>
                    <a:pt x="346" y="715"/>
                  </a:lnTo>
                  <a:cubicBezTo>
                    <a:pt x="346" y="500"/>
                    <a:pt x="513" y="345"/>
                    <a:pt x="715" y="345"/>
                  </a:cubicBezTo>
                  <a:lnTo>
                    <a:pt x="1620" y="345"/>
                  </a:lnTo>
                  <a:cubicBezTo>
                    <a:pt x="1715" y="345"/>
                    <a:pt x="1787" y="262"/>
                    <a:pt x="1787" y="179"/>
                  </a:cubicBezTo>
                  <a:cubicBezTo>
                    <a:pt x="1787" y="84"/>
                    <a:pt x="1715" y="12"/>
                    <a:pt x="1620" y="12"/>
                  </a:cubicBezTo>
                  <a:lnTo>
                    <a:pt x="715" y="12"/>
                  </a:lnTo>
                  <a:cubicBezTo>
                    <a:pt x="310" y="12"/>
                    <a:pt x="1" y="345"/>
                    <a:pt x="1" y="726"/>
                  </a:cubicBezTo>
                  <a:lnTo>
                    <a:pt x="1" y="3643"/>
                  </a:lnTo>
                  <a:cubicBezTo>
                    <a:pt x="1" y="4048"/>
                    <a:pt x="334" y="4358"/>
                    <a:pt x="715" y="4358"/>
                  </a:cubicBezTo>
                  <a:lnTo>
                    <a:pt x="1049" y="4358"/>
                  </a:lnTo>
                  <a:lnTo>
                    <a:pt x="787" y="5370"/>
                  </a:lnTo>
                  <a:cubicBezTo>
                    <a:pt x="763" y="5477"/>
                    <a:pt x="811" y="5596"/>
                    <a:pt x="894" y="5656"/>
                  </a:cubicBezTo>
                  <a:cubicBezTo>
                    <a:pt x="941" y="5679"/>
                    <a:pt x="989" y="5691"/>
                    <a:pt x="1049" y="5691"/>
                  </a:cubicBezTo>
                  <a:cubicBezTo>
                    <a:pt x="1108" y="5691"/>
                    <a:pt x="1144" y="5679"/>
                    <a:pt x="1192" y="5656"/>
                  </a:cubicBezTo>
                  <a:lnTo>
                    <a:pt x="2954" y="4370"/>
                  </a:lnTo>
                  <a:lnTo>
                    <a:pt x="4716" y="4370"/>
                  </a:lnTo>
                  <a:cubicBezTo>
                    <a:pt x="5121" y="4370"/>
                    <a:pt x="5430" y="4048"/>
                    <a:pt x="5430" y="3655"/>
                  </a:cubicBezTo>
                  <a:lnTo>
                    <a:pt x="5430" y="726"/>
                  </a:lnTo>
                  <a:cubicBezTo>
                    <a:pt x="5466" y="322"/>
                    <a:pt x="5132" y="0"/>
                    <a:pt x="47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3041;p78">
              <a:extLst>
                <a:ext uri="{FF2B5EF4-FFF2-40B4-BE49-F238E27FC236}">
                  <a16:creationId xmlns:a16="http://schemas.microsoft.com/office/drawing/2014/main" id="{1B76E17A-C4C8-2246-8E91-2AC9975C4D7F}"/>
                </a:ext>
              </a:extLst>
            </p:cNvPr>
            <p:cNvSpPr/>
            <p:nvPr/>
          </p:nvSpPr>
          <p:spPr>
            <a:xfrm>
              <a:off x="6898463" y="2917502"/>
              <a:ext cx="34151" cy="104999"/>
            </a:xfrm>
            <a:custGeom>
              <a:avLst/>
              <a:gdLst/>
              <a:ahLst/>
              <a:cxnLst/>
              <a:rect l="l" t="t" r="r" b="b"/>
              <a:pathLst>
                <a:path w="1073" h="3299" extrusionOk="0">
                  <a:moveTo>
                    <a:pt x="715" y="346"/>
                  </a:moveTo>
                  <a:lnTo>
                    <a:pt x="548" y="2930"/>
                  </a:lnTo>
                  <a:lnTo>
                    <a:pt x="513" y="2930"/>
                  </a:lnTo>
                  <a:lnTo>
                    <a:pt x="346" y="346"/>
                  </a:lnTo>
                  <a:close/>
                  <a:moveTo>
                    <a:pt x="167" y="1"/>
                  </a:moveTo>
                  <a:cubicBezTo>
                    <a:pt x="120" y="1"/>
                    <a:pt x="72" y="25"/>
                    <a:pt x="48" y="60"/>
                  </a:cubicBezTo>
                  <a:cubicBezTo>
                    <a:pt x="12" y="96"/>
                    <a:pt x="1" y="144"/>
                    <a:pt x="1" y="203"/>
                  </a:cubicBezTo>
                  <a:lnTo>
                    <a:pt x="179" y="3132"/>
                  </a:lnTo>
                  <a:cubicBezTo>
                    <a:pt x="179" y="3216"/>
                    <a:pt x="251" y="3299"/>
                    <a:pt x="346" y="3299"/>
                  </a:cubicBezTo>
                  <a:lnTo>
                    <a:pt x="715" y="3299"/>
                  </a:lnTo>
                  <a:cubicBezTo>
                    <a:pt x="798" y="3299"/>
                    <a:pt x="882" y="3216"/>
                    <a:pt x="882" y="3132"/>
                  </a:cubicBezTo>
                  <a:lnTo>
                    <a:pt x="1060" y="203"/>
                  </a:lnTo>
                  <a:cubicBezTo>
                    <a:pt x="1072" y="144"/>
                    <a:pt x="1048" y="96"/>
                    <a:pt x="1013" y="60"/>
                  </a:cubicBezTo>
                  <a:cubicBezTo>
                    <a:pt x="989" y="37"/>
                    <a:pt x="941" y="1"/>
                    <a:pt x="8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3042;p78">
              <a:extLst>
                <a:ext uri="{FF2B5EF4-FFF2-40B4-BE49-F238E27FC236}">
                  <a16:creationId xmlns:a16="http://schemas.microsoft.com/office/drawing/2014/main" id="{8FA241B8-7918-A043-A5F6-7D4B665F7ED3}"/>
                </a:ext>
              </a:extLst>
            </p:cNvPr>
            <p:cNvSpPr/>
            <p:nvPr/>
          </p:nvSpPr>
          <p:spPr>
            <a:xfrm>
              <a:off x="6898081" y="3028548"/>
              <a:ext cx="34151" cy="34119"/>
            </a:xfrm>
            <a:custGeom>
              <a:avLst/>
              <a:gdLst/>
              <a:ahLst/>
              <a:cxnLst/>
              <a:rect l="l" t="t" r="r" b="b"/>
              <a:pathLst>
                <a:path w="1073" h="1072" extrusionOk="0">
                  <a:moveTo>
                    <a:pt x="536" y="346"/>
                  </a:moveTo>
                  <a:cubicBezTo>
                    <a:pt x="644" y="346"/>
                    <a:pt x="727" y="429"/>
                    <a:pt x="727" y="536"/>
                  </a:cubicBezTo>
                  <a:cubicBezTo>
                    <a:pt x="727" y="631"/>
                    <a:pt x="655" y="727"/>
                    <a:pt x="536" y="727"/>
                  </a:cubicBezTo>
                  <a:cubicBezTo>
                    <a:pt x="429" y="727"/>
                    <a:pt x="346" y="631"/>
                    <a:pt x="346" y="536"/>
                  </a:cubicBezTo>
                  <a:cubicBezTo>
                    <a:pt x="346" y="429"/>
                    <a:pt x="429" y="346"/>
                    <a:pt x="536" y="346"/>
                  </a:cubicBezTo>
                  <a:close/>
                  <a:moveTo>
                    <a:pt x="536" y="0"/>
                  </a:moveTo>
                  <a:cubicBezTo>
                    <a:pt x="239" y="0"/>
                    <a:pt x="1" y="239"/>
                    <a:pt x="1" y="536"/>
                  </a:cubicBezTo>
                  <a:cubicBezTo>
                    <a:pt x="1" y="834"/>
                    <a:pt x="239" y="1072"/>
                    <a:pt x="536" y="1072"/>
                  </a:cubicBezTo>
                  <a:cubicBezTo>
                    <a:pt x="834" y="1072"/>
                    <a:pt x="1072" y="834"/>
                    <a:pt x="1072" y="536"/>
                  </a:cubicBezTo>
                  <a:cubicBezTo>
                    <a:pt x="1072" y="239"/>
                    <a:pt x="834" y="0"/>
                    <a:pt x="5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2862;p78">
            <a:extLst>
              <a:ext uri="{FF2B5EF4-FFF2-40B4-BE49-F238E27FC236}">
                <a16:creationId xmlns:a16="http://schemas.microsoft.com/office/drawing/2014/main" id="{85C1C1CD-A6DE-2F4B-957C-61980FC301C0}"/>
              </a:ext>
            </a:extLst>
          </p:cNvPr>
          <p:cNvGrpSpPr/>
          <p:nvPr/>
        </p:nvGrpSpPr>
        <p:grpSpPr>
          <a:xfrm>
            <a:off x="5539506" y="2165477"/>
            <a:ext cx="1583373" cy="1583232"/>
            <a:chOff x="4896099" y="1970920"/>
            <a:chExt cx="358155" cy="358123"/>
          </a:xfrm>
          <a:solidFill>
            <a:srgbClr val="000000"/>
          </a:solidFill>
        </p:grpSpPr>
        <p:sp>
          <p:nvSpPr>
            <p:cNvPr id="104" name="Google Shape;12863;p78">
              <a:extLst>
                <a:ext uri="{FF2B5EF4-FFF2-40B4-BE49-F238E27FC236}">
                  <a16:creationId xmlns:a16="http://schemas.microsoft.com/office/drawing/2014/main" id="{18F390E5-C1C0-B94D-9A25-A942B0519999}"/>
                </a:ext>
              </a:extLst>
            </p:cNvPr>
            <p:cNvSpPr/>
            <p:nvPr/>
          </p:nvSpPr>
          <p:spPr>
            <a:xfrm>
              <a:off x="4896099" y="1970920"/>
              <a:ext cx="358155" cy="358123"/>
            </a:xfrm>
            <a:custGeom>
              <a:avLst/>
              <a:gdLst/>
              <a:ahLst/>
              <a:cxnLst/>
              <a:rect l="l" t="t" r="r" b="b"/>
              <a:pathLst>
                <a:path w="11253" h="11252" extrusionOk="0">
                  <a:moveTo>
                    <a:pt x="5621" y="0"/>
                  </a:moveTo>
                  <a:cubicBezTo>
                    <a:pt x="4109" y="0"/>
                    <a:pt x="2704" y="595"/>
                    <a:pt x="1644" y="1643"/>
                  </a:cubicBezTo>
                  <a:cubicBezTo>
                    <a:pt x="584" y="2715"/>
                    <a:pt x="1" y="4132"/>
                    <a:pt x="1" y="5632"/>
                  </a:cubicBezTo>
                  <a:cubicBezTo>
                    <a:pt x="1" y="6930"/>
                    <a:pt x="465" y="8192"/>
                    <a:pt x="1263" y="9192"/>
                  </a:cubicBezTo>
                  <a:cubicBezTo>
                    <a:pt x="1300" y="9235"/>
                    <a:pt x="1343" y="9252"/>
                    <a:pt x="1386" y="9252"/>
                  </a:cubicBezTo>
                  <a:cubicBezTo>
                    <a:pt x="1509" y="9252"/>
                    <a:pt x="1622" y="9104"/>
                    <a:pt x="1525" y="8989"/>
                  </a:cubicBezTo>
                  <a:cubicBezTo>
                    <a:pt x="751" y="8049"/>
                    <a:pt x="334" y="6858"/>
                    <a:pt x="334" y="5632"/>
                  </a:cubicBezTo>
                  <a:cubicBezTo>
                    <a:pt x="334" y="4227"/>
                    <a:pt x="882" y="2881"/>
                    <a:pt x="1882" y="1881"/>
                  </a:cubicBezTo>
                  <a:cubicBezTo>
                    <a:pt x="2882" y="893"/>
                    <a:pt x="4204" y="322"/>
                    <a:pt x="5621" y="322"/>
                  </a:cubicBezTo>
                  <a:cubicBezTo>
                    <a:pt x="7026" y="322"/>
                    <a:pt x="8371" y="869"/>
                    <a:pt x="9371" y="1869"/>
                  </a:cubicBezTo>
                  <a:cubicBezTo>
                    <a:pt x="10359" y="2870"/>
                    <a:pt x="10931" y="4191"/>
                    <a:pt x="10931" y="5608"/>
                  </a:cubicBezTo>
                  <a:cubicBezTo>
                    <a:pt x="10931" y="7025"/>
                    <a:pt x="10383" y="8358"/>
                    <a:pt x="9383" y="9358"/>
                  </a:cubicBezTo>
                  <a:cubicBezTo>
                    <a:pt x="8383" y="10359"/>
                    <a:pt x="7061" y="10918"/>
                    <a:pt x="5644" y="10918"/>
                  </a:cubicBezTo>
                  <a:cubicBezTo>
                    <a:pt x="4323" y="10918"/>
                    <a:pt x="3037" y="10430"/>
                    <a:pt x="2061" y="9537"/>
                  </a:cubicBezTo>
                  <a:cubicBezTo>
                    <a:pt x="2025" y="9504"/>
                    <a:pt x="1987" y="9490"/>
                    <a:pt x="1951" y="9490"/>
                  </a:cubicBezTo>
                  <a:cubicBezTo>
                    <a:pt x="1823" y="9490"/>
                    <a:pt x="1723" y="9673"/>
                    <a:pt x="1834" y="9775"/>
                  </a:cubicBezTo>
                  <a:cubicBezTo>
                    <a:pt x="2882" y="10728"/>
                    <a:pt x="4228" y="11252"/>
                    <a:pt x="5644" y="11252"/>
                  </a:cubicBezTo>
                  <a:cubicBezTo>
                    <a:pt x="7145" y="11252"/>
                    <a:pt x="8562" y="10656"/>
                    <a:pt x="9621" y="9597"/>
                  </a:cubicBezTo>
                  <a:cubicBezTo>
                    <a:pt x="10681" y="8525"/>
                    <a:pt x="11252" y="7108"/>
                    <a:pt x="11252" y="5608"/>
                  </a:cubicBezTo>
                  <a:cubicBezTo>
                    <a:pt x="11252" y="4120"/>
                    <a:pt x="10657" y="2703"/>
                    <a:pt x="9597" y="1631"/>
                  </a:cubicBezTo>
                  <a:cubicBezTo>
                    <a:pt x="8526" y="572"/>
                    <a:pt x="7121" y="0"/>
                    <a:pt x="56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2864;p78">
              <a:extLst>
                <a:ext uri="{FF2B5EF4-FFF2-40B4-BE49-F238E27FC236}">
                  <a16:creationId xmlns:a16="http://schemas.microsoft.com/office/drawing/2014/main" id="{53453939-4295-BF4E-A451-D63AB88D9961}"/>
                </a:ext>
              </a:extLst>
            </p:cNvPr>
            <p:cNvSpPr/>
            <p:nvPr/>
          </p:nvSpPr>
          <p:spPr>
            <a:xfrm>
              <a:off x="4991454" y="2067835"/>
              <a:ext cx="166999" cy="164325"/>
            </a:xfrm>
            <a:custGeom>
              <a:avLst/>
              <a:gdLst/>
              <a:ahLst/>
              <a:cxnLst/>
              <a:rect l="l" t="t" r="r" b="b"/>
              <a:pathLst>
                <a:path w="5247" h="5163" extrusionOk="0">
                  <a:moveTo>
                    <a:pt x="4506" y="706"/>
                  </a:moveTo>
                  <a:lnTo>
                    <a:pt x="3160" y="2861"/>
                  </a:lnTo>
                  <a:lnTo>
                    <a:pt x="2351" y="2075"/>
                  </a:lnTo>
                  <a:lnTo>
                    <a:pt x="4506" y="706"/>
                  </a:lnTo>
                  <a:close/>
                  <a:moveTo>
                    <a:pt x="2113" y="2289"/>
                  </a:moveTo>
                  <a:lnTo>
                    <a:pt x="2922" y="3099"/>
                  </a:lnTo>
                  <a:lnTo>
                    <a:pt x="755" y="4468"/>
                  </a:lnTo>
                  <a:lnTo>
                    <a:pt x="755" y="4468"/>
                  </a:lnTo>
                  <a:lnTo>
                    <a:pt x="2113" y="2289"/>
                  </a:lnTo>
                  <a:close/>
                  <a:moveTo>
                    <a:pt x="5032" y="0"/>
                  </a:moveTo>
                  <a:cubicBezTo>
                    <a:pt x="5004" y="0"/>
                    <a:pt x="4974" y="8"/>
                    <a:pt x="4946" y="27"/>
                  </a:cubicBezTo>
                  <a:lnTo>
                    <a:pt x="2006" y="1896"/>
                  </a:lnTo>
                  <a:cubicBezTo>
                    <a:pt x="1970" y="1908"/>
                    <a:pt x="1934" y="1932"/>
                    <a:pt x="1922" y="1980"/>
                  </a:cubicBezTo>
                  <a:lnTo>
                    <a:pt x="77" y="4909"/>
                  </a:lnTo>
                  <a:cubicBezTo>
                    <a:pt x="1" y="5032"/>
                    <a:pt x="99" y="5163"/>
                    <a:pt x="214" y="5163"/>
                  </a:cubicBezTo>
                  <a:cubicBezTo>
                    <a:pt x="243" y="5163"/>
                    <a:pt x="274" y="5154"/>
                    <a:pt x="303" y="5135"/>
                  </a:cubicBezTo>
                  <a:lnTo>
                    <a:pt x="3232" y="3277"/>
                  </a:lnTo>
                  <a:cubicBezTo>
                    <a:pt x="3280" y="3265"/>
                    <a:pt x="3303" y="3230"/>
                    <a:pt x="3315" y="3182"/>
                  </a:cubicBezTo>
                  <a:lnTo>
                    <a:pt x="5161" y="253"/>
                  </a:lnTo>
                  <a:cubicBezTo>
                    <a:pt x="5247" y="138"/>
                    <a:pt x="5148" y="0"/>
                    <a:pt x="50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2865;p78">
              <a:extLst>
                <a:ext uri="{FF2B5EF4-FFF2-40B4-BE49-F238E27FC236}">
                  <a16:creationId xmlns:a16="http://schemas.microsoft.com/office/drawing/2014/main" id="{1D34F76E-6959-9D4D-ACFE-F493CECA8B80}"/>
                </a:ext>
              </a:extLst>
            </p:cNvPr>
            <p:cNvSpPr/>
            <p:nvPr/>
          </p:nvSpPr>
          <p:spPr>
            <a:xfrm>
              <a:off x="4923789" y="1998578"/>
              <a:ext cx="302043" cy="302425"/>
            </a:xfrm>
            <a:custGeom>
              <a:avLst/>
              <a:gdLst/>
              <a:ahLst/>
              <a:cxnLst/>
              <a:rect l="l" t="t" r="r" b="b"/>
              <a:pathLst>
                <a:path w="9490" h="9502" extrusionOk="0">
                  <a:moveTo>
                    <a:pt x="4727" y="0"/>
                  </a:moveTo>
                  <a:cubicBezTo>
                    <a:pt x="3465" y="0"/>
                    <a:pt x="2274" y="500"/>
                    <a:pt x="1381" y="1405"/>
                  </a:cubicBezTo>
                  <a:cubicBezTo>
                    <a:pt x="488" y="2298"/>
                    <a:pt x="0" y="3489"/>
                    <a:pt x="0" y="4763"/>
                  </a:cubicBezTo>
                  <a:cubicBezTo>
                    <a:pt x="0" y="6049"/>
                    <a:pt x="488" y="7227"/>
                    <a:pt x="1393" y="8120"/>
                  </a:cubicBezTo>
                  <a:cubicBezTo>
                    <a:pt x="2286" y="9013"/>
                    <a:pt x="3477" y="9501"/>
                    <a:pt x="4763" y="9501"/>
                  </a:cubicBezTo>
                  <a:cubicBezTo>
                    <a:pt x="6025" y="9501"/>
                    <a:pt x="7215" y="9013"/>
                    <a:pt x="8108" y="8097"/>
                  </a:cubicBezTo>
                  <a:cubicBezTo>
                    <a:pt x="9001" y="7204"/>
                    <a:pt x="9489" y="6013"/>
                    <a:pt x="9489" y="4739"/>
                  </a:cubicBezTo>
                  <a:cubicBezTo>
                    <a:pt x="9489" y="3620"/>
                    <a:pt x="9096" y="2524"/>
                    <a:pt x="8358" y="1667"/>
                  </a:cubicBezTo>
                  <a:cubicBezTo>
                    <a:pt x="8325" y="1625"/>
                    <a:pt x="8284" y="1607"/>
                    <a:pt x="8243" y="1607"/>
                  </a:cubicBezTo>
                  <a:cubicBezTo>
                    <a:pt x="8124" y="1607"/>
                    <a:pt x="8011" y="1757"/>
                    <a:pt x="8108" y="1881"/>
                  </a:cubicBezTo>
                  <a:cubicBezTo>
                    <a:pt x="8751" y="2620"/>
                    <a:pt x="9108" y="3560"/>
                    <a:pt x="9156" y="4537"/>
                  </a:cubicBezTo>
                  <a:lnTo>
                    <a:pt x="8477" y="4537"/>
                  </a:lnTo>
                  <a:cubicBezTo>
                    <a:pt x="8275" y="4537"/>
                    <a:pt x="8275" y="4870"/>
                    <a:pt x="8477" y="4870"/>
                  </a:cubicBezTo>
                  <a:lnTo>
                    <a:pt x="9156" y="4870"/>
                  </a:lnTo>
                  <a:cubicBezTo>
                    <a:pt x="9120" y="6001"/>
                    <a:pt x="8656" y="7037"/>
                    <a:pt x="7870" y="7847"/>
                  </a:cubicBezTo>
                  <a:cubicBezTo>
                    <a:pt x="7084" y="8632"/>
                    <a:pt x="6037" y="9097"/>
                    <a:pt x="4929" y="9144"/>
                  </a:cubicBezTo>
                  <a:lnTo>
                    <a:pt x="4929" y="8466"/>
                  </a:lnTo>
                  <a:cubicBezTo>
                    <a:pt x="4929" y="8364"/>
                    <a:pt x="4846" y="8314"/>
                    <a:pt x="4763" y="8314"/>
                  </a:cubicBezTo>
                  <a:cubicBezTo>
                    <a:pt x="4679" y="8314"/>
                    <a:pt x="4596" y="8364"/>
                    <a:pt x="4596" y="8466"/>
                  </a:cubicBezTo>
                  <a:lnTo>
                    <a:pt x="4596" y="9144"/>
                  </a:lnTo>
                  <a:cubicBezTo>
                    <a:pt x="3477" y="9097"/>
                    <a:pt x="2441" y="8644"/>
                    <a:pt x="1631" y="7858"/>
                  </a:cubicBezTo>
                  <a:cubicBezTo>
                    <a:pt x="834" y="7061"/>
                    <a:pt x="369" y="6013"/>
                    <a:pt x="345" y="4882"/>
                  </a:cubicBezTo>
                  <a:lnTo>
                    <a:pt x="1012" y="4882"/>
                  </a:lnTo>
                  <a:cubicBezTo>
                    <a:pt x="1215" y="4882"/>
                    <a:pt x="1215" y="4560"/>
                    <a:pt x="1012" y="4560"/>
                  </a:cubicBezTo>
                  <a:lnTo>
                    <a:pt x="345" y="4560"/>
                  </a:lnTo>
                  <a:cubicBezTo>
                    <a:pt x="381" y="3441"/>
                    <a:pt x="834" y="2417"/>
                    <a:pt x="1619" y="1620"/>
                  </a:cubicBezTo>
                  <a:cubicBezTo>
                    <a:pt x="2405" y="834"/>
                    <a:pt x="3453" y="369"/>
                    <a:pt x="4560" y="334"/>
                  </a:cubicBezTo>
                  <a:lnTo>
                    <a:pt x="4560" y="1000"/>
                  </a:lnTo>
                  <a:cubicBezTo>
                    <a:pt x="4560" y="1102"/>
                    <a:pt x="4644" y="1152"/>
                    <a:pt x="4727" y="1152"/>
                  </a:cubicBezTo>
                  <a:cubicBezTo>
                    <a:pt x="4810" y="1152"/>
                    <a:pt x="4894" y="1102"/>
                    <a:pt x="4894" y="1000"/>
                  </a:cubicBezTo>
                  <a:lnTo>
                    <a:pt x="4894" y="334"/>
                  </a:lnTo>
                  <a:cubicBezTo>
                    <a:pt x="5834" y="357"/>
                    <a:pt x="6727" y="691"/>
                    <a:pt x="7465" y="1262"/>
                  </a:cubicBezTo>
                  <a:cubicBezTo>
                    <a:pt x="7510" y="1301"/>
                    <a:pt x="7556" y="1319"/>
                    <a:pt x="7597" y="1319"/>
                  </a:cubicBezTo>
                  <a:cubicBezTo>
                    <a:pt x="7645" y="1319"/>
                    <a:pt x="7684" y="1295"/>
                    <a:pt x="7703" y="1250"/>
                  </a:cubicBezTo>
                  <a:cubicBezTo>
                    <a:pt x="7763" y="1179"/>
                    <a:pt x="7751" y="1072"/>
                    <a:pt x="7680" y="1012"/>
                  </a:cubicBezTo>
                  <a:cubicBezTo>
                    <a:pt x="6834" y="346"/>
                    <a:pt x="5822" y="0"/>
                    <a:pt x="47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25826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8D0B6-5714-9249-A55B-C10C2A19831A}"/>
              </a:ext>
            </a:extLst>
          </p:cNvPr>
          <p:cNvSpPr>
            <a:spLocks noGrp="1"/>
          </p:cNvSpPr>
          <p:nvPr>
            <p:ph type="title"/>
          </p:nvPr>
        </p:nvSpPr>
        <p:spPr/>
        <p:txBody>
          <a:bodyPr/>
          <a:lstStyle/>
          <a:p>
            <a:r>
              <a:rPr lang="en-US"/>
              <a:t>Implementation</a:t>
            </a:r>
          </a:p>
        </p:txBody>
      </p:sp>
      <p:pic>
        <p:nvPicPr>
          <p:cNvPr id="5" name="Content Placeholder 4">
            <a:extLst>
              <a:ext uri="{FF2B5EF4-FFF2-40B4-BE49-F238E27FC236}">
                <a16:creationId xmlns:a16="http://schemas.microsoft.com/office/drawing/2014/main" id="{17E1C4C4-9899-CD41-883F-04715E6FDCF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53224" y="1825625"/>
            <a:ext cx="4485551" cy="4351338"/>
          </a:xfrm>
          <a:ln w="25400">
            <a:solidFill>
              <a:schemeClr val="tx1"/>
            </a:solidFill>
          </a:ln>
          <a:effectLst>
            <a:outerShdw blurRad="50800" dist="38100" dir="2700000" algn="tl" rotWithShape="0">
              <a:prstClr val="black">
                <a:alpha val="40000"/>
              </a:prstClr>
            </a:outerShdw>
          </a:effectLst>
        </p:spPr>
      </p:pic>
      <p:grpSp>
        <p:nvGrpSpPr>
          <p:cNvPr id="13" name="Google Shape;12199;p77">
            <a:extLst>
              <a:ext uri="{FF2B5EF4-FFF2-40B4-BE49-F238E27FC236}">
                <a16:creationId xmlns:a16="http://schemas.microsoft.com/office/drawing/2014/main" id="{C7EF4620-FB89-DF43-B5EB-8C4B3F46FF86}"/>
              </a:ext>
            </a:extLst>
          </p:cNvPr>
          <p:cNvGrpSpPr/>
          <p:nvPr/>
        </p:nvGrpSpPr>
        <p:grpSpPr>
          <a:xfrm>
            <a:off x="7498080" y="365126"/>
            <a:ext cx="5157782" cy="4934306"/>
            <a:chOff x="3950316" y="3820307"/>
            <a:chExt cx="369805" cy="353782"/>
          </a:xfrm>
        </p:grpSpPr>
        <p:sp>
          <p:nvSpPr>
            <p:cNvPr id="15" name="Google Shape;12200;p77">
              <a:extLst>
                <a:ext uri="{FF2B5EF4-FFF2-40B4-BE49-F238E27FC236}">
                  <a16:creationId xmlns:a16="http://schemas.microsoft.com/office/drawing/2014/main" id="{768E4AE5-CAD7-2345-874B-2712BE413C76}"/>
                </a:ext>
              </a:extLst>
            </p:cNvPr>
            <p:cNvSpPr/>
            <p:nvPr/>
          </p:nvSpPr>
          <p:spPr>
            <a:xfrm>
              <a:off x="4040561" y="3880991"/>
              <a:ext cx="99802" cy="28383"/>
            </a:xfrm>
            <a:custGeom>
              <a:avLst/>
              <a:gdLst/>
              <a:ahLst/>
              <a:cxnLst/>
              <a:rect l="l" t="t" r="r" b="b"/>
              <a:pathLst>
                <a:path w="3133" h="891" extrusionOk="0">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201;p77">
              <a:extLst>
                <a:ext uri="{FF2B5EF4-FFF2-40B4-BE49-F238E27FC236}">
                  <a16:creationId xmlns:a16="http://schemas.microsoft.com/office/drawing/2014/main" id="{83C16DF4-9CE4-C94F-833F-03A1E9271624}"/>
                </a:ext>
              </a:extLst>
            </p:cNvPr>
            <p:cNvSpPr/>
            <p:nvPr/>
          </p:nvSpPr>
          <p:spPr>
            <a:xfrm>
              <a:off x="3950316" y="3820307"/>
              <a:ext cx="369805" cy="353782"/>
            </a:xfrm>
            <a:custGeom>
              <a:avLst/>
              <a:gdLst/>
              <a:ahLst/>
              <a:cxnLst/>
              <a:rect l="l" t="t" r="r" b="b"/>
              <a:pathLst>
                <a:path w="11609" h="11106" extrusionOk="0">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202;p77">
              <a:extLst>
                <a:ext uri="{FF2B5EF4-FFF2-40B4-BE49-F238E27FC236}">
                  <a16:creationId xmlns:a16="http://schemas.microsoft.com/office/drawing/2014/main" id="{2A62EA12-4DBC-8243-A11B-77E93F13A4A3}"/>
                </a:ext>
              </a:extLst>
            </p:cNvPr>
            <p:cNvSpPr/>
            <p:nvPr/>
          </p:nvSpPr>
          <p:spPr>
            <a:xfrm>
              <a:off x="4098219" y="3850602"/>
              <a:ext cx="101299" cy="195781"/>
            </a:xfrm>
            <a:custGeom>
              <a:avLst/>
              <a:gdLst/>
              <a:ahLst/>
              <a:cxnLst/>
              <a:rect l="l" t="t" r="r" b="b"/>
              <a:pathLst>
                <a:path w="3180" h="6146" extrusionOk="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203;p77">
              <a:extLst>
                <a:ext uri="{FF2B5EF4-FFF2-40B4-BE49-F238E27FC236}">
                  <a16:creationId xmlns:a16="http://schemas.microsoft.com/office/drawing/2014/main" id="{309F6DE2-E562-CD43-A5B8-1E51D4DE3454}"/>
                </a:ext>
              </a:extLst>
            </p:cNvPr>
            <p:cNvSpPr/>
            <p:nvPr/>
          </p:nvSpPr>
          <p:spPr>
            <a:xfrm>
              <a:off x="3981789" y="3849136"/>
              <a:ext cx="103178" cy="198011"/>
            </a:xfrm>
            <a:custGeom>
              <a:avLst/>
              <a:gdLst/>
              <a:ahLst/>
              <a:cxnLst/>
              <a:rect l="l" t="t" r="r" b="b"/>
              <a:pathLst>
                <a:path w="3239" h="6216" extrusionOk="0">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2451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0CED-9920-7F40-907A-2A72281DBB40}"/>
              </a:ext>
            </a:extLst>
          </p:cNvPr>
          <p:cNvSpPr>
            <a:spLocks noGrp="1"/>
          </p:cNvSpPr>
          <p:nvPr>
            <p:ph type="title"/>
          </p:nvPr>
        </p:nvSpPr>
        <p:spPr/>
        <p:txBody>
          <a:bodyPr/>
          <a:lstStyle/>
          <a:p>
            <a:r>
              <a:rPr lang="en-US"/>
              <a:t>How does KNN regression work?</a:t>
            </a:r>
          </a:p>
        </p:txBody>
      </p:sp>
      <p:sp>
        <p:nvSpPr>
          <p:cNvPr id="3" name="Content Placeholder 2">
            <a:extLst>
              <a:ext uri="{FF2B5EF4-FFF2-40B4-BE49-F238E27FC236}">
                <a16:creationId xmlns:a16="http://schemas.microsoft.com/office/drawing/2014/main" id="{FB11BADF-B4C8-5847-9FFD-2A2F49D63ED1}"/>
              </a:ext>
            </a:extLst>
          </p:cNvPr>
          <p:cNvSpPr>
            <a:spLocks noGrp="1"/>
          </p:cNvSpPr>
          <p:nvPr>
            <p:ph idx="1"/>
          </p:nvPr>
        </p:nvSpPr>
        <p:spPr/>
        <p:txBody>
          <a:bodyPr/>
          <a:lstStyle/>
          <a:p>
            <a:pPr marL="0" indent="0">
              <a:buNone/>
            </a:pPr>
            <a:r>
              <a:rPr lang="en-US"/>
              <a:t>By setting a K. At the point that where we want to predict, we take the K nearest points and then take the average of their values. </a:t>
            </a:r>
          </a:p>
          <a:p>
            <a:pPr marL="0" indent="0">
              <a:buNone/>
            </a:pPr>
            <a:endParaRPr lang="en-US"/>
          </a:p>
          <a:p>
            <a:pPr marL="0" indent="0">
              <a:buNone/>
            </a:pPr>
            <a:r>
              <a:rPr lang="en-US"/>
              <a:t>The k-nearest points corresponds to the last k points in the training data.</a:t>
            </a:r>
          </a:p>
          <a:p>
            <a:pPr marL="0" indent="0">
              <a:buNone/>
            </a:pPr>
            <a:endParaRPr lang="en-US"/>
          </a:p>
          <a:p>
            <a:pPr marL="0" indent="0">
              <a:buNone/>
            </a:pPr>
            <a:endParaRPr lang="en-US"/>
          </a:p>
          <a:p>
            <a:pPr marL="0" indent="0">
              <a:buNone/>
            </a:pPr>
            <a:endParaRPr lang="en-US"/>
          </a:p>
        </p:txBody>
      </p:sp>
      <p:grpSp>
        <p:nvGrpSpPr>
          <p:cNvPr id="81" name="Google Shape;12199;p77">
            <a:extLst>
              <a:ext uri="{FF2B5EF4-FFF2-40B4-BE49-F238E27FC236}">
                <a16:creationId xmlns:a16="http://schemas.microsoft.com/office/drawing/2014/main" id="{2D859E78-3B61-234B-9DD2-4495A553E52E}"/>
              </a:ext>
            </a:extLst>
          </p:cNvPr>
          <p:cNvGrpSpPr/>
          <p:nvPr/>
        </p:nvGrpSpPr>
        <p:grpSpPr>
          <a:xfrm>
            <a:off x="9836766" y="365125"/>
            <a:ext cx="1711549" cy="1637391"/>
            <a:chOff x="3950316" y="3820307"/>
            <a:chExt cx="369805" cy="353782"/>
          </a:xfrm>
        </p:grpSpPr>
        <p:sp>
          <p:nvSpPr>
            <p:cNvPr id="82" name="Google Shape;12200;p77">
              <a:extLst>
                <a:ext uri="{FF2B5EF4-FFF2-40B4-BE49-F238E27FC236}">
                  <a16:creationId xmlns:a16="http://schemas.microsoft.com/office/drawing/2014/main" id="{1B15D9B6-AD52-D741-B384-51370CB0AA66}"/>
                </a:ext>
              </a:extLst>
            </p:cNvPr>
            <p:cNvSpPr/>
            <p:nvPr/>
          </p:nvSpPr>
          <p:spPr>
            <a:xfrm>
              <a:off x="4040561" y="3880991"/>
              <a:ext cx="99802" cy="28383"/>
            </a:xfrm>
            <a:custGeom>
              <a:avLst/>
              <a:gdLst/>
              <a:ahLst/>
              <a:cxnLst/>
              <a:rect l="l" t="t" r="r" b="b"/>
              <a:pathLst>
                <a:path w="3133" h="891" extrusionOk="0">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2201;p77">
              <a:extLst>
                <a:ext uri="{FF2B5EF4-FFF2-40B4-BE49-F238E27FC236}">
                  <a16:creationId xmlns:a16="http://schemas.microsoft.com/office/drawing/2014/main" id="{754436BB-76E2-274B-8C89-51EAD1B1D45E}"/>
                </a:ext>
              </a:extLst>
            </p:cNvPr>
            <p:cNvSpPr/>
            <p:nvPr/>
          </p:nvSpPr>
          <p:spPr>
            <a:xfrm>
              <a:off x="3950316" y="3820307"/>
              <a:ext cx="369805" cy="353782"/>
            </a:xfrm>
            <a:custGeom>
              <a:avLst/>
              <a:gdLst/>
              <a:ahLst/>
              <a:cxnLst/>
              <a:rect l="l" t="t" r="r" b="b"/>
              <a:pathLst>
                <a:path w="11609" h="11106" extrusionOk="0">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202;p77">
              <a:extLst>
                <a:ext uri="{FF2B5EF4-FFF2-40B4-BE49-F238E27FC236}">
                  <a16:creationId xmlns:a16="http://schemas.microsoft.com/office/drawing/2014/main" id="{38C7B2CC-CC85-C94D-9AF3-334FA45F7254}"/>
                </a:ext>
              </a:extLst>
            </p:cNvPr>
            <p:cNvSpPr/>
            <p:nvPr/>
          </p:nvSpPr>
          <p:spPr>
            <a:xfrm>
              <a:off x="4098219" y="3850602"/>
              <a:ext cx="101299" cy="195781"/>
            </a:xfrm>
            <a:custGeom>
              <a:avLst/>
              <a:gdLst/>
              <a:ahLst/>
              <a:cxnLst/>
              <a:rect l="l" t="t" r="r" b="b"/>
              <a:pathLst>
                <a:path w="3180" h="6146" extrusionOk="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2203;p77">
              <a:extLst>
                <a:ext uri="{FF2B5EF4-FFF2-40B4-BE49-F238E27FC236}">
                  <a16:creationId xmlns:a16="http://schemas.microsoft.com/office/drawing/2014/main" id="{1F172E9A-383A-3049-96DC-FC60763CA7C4}"/>
                </a:ext>
              </a:extLst>
            </p:cNvPr>
            <p:cNvSpPr/>
            <p:nvPr/>
          </p:nvSpPr>
          <p:spPr>
            <a:xfrm>
              <a:off x="3981789" y="3849136"/>
              <a:ext cx="103178" cy="198011"/>
            </a:xfrm>
            <a:custGeom>
              <a:avLst/>
              <a:gdLst/>
              <a:ahLst/>
              <a:cxnLst/>
              <a:rect l="l" t="t" r="r" b="b"/>
              <a:pathLst>
                <a:path w="3239" h="6216" extrusionOk="0">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3157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0CED-9920-7F40-907A-2A72281DBB40}"/>
              </a:ext>
            </a:extLst>
          </p:cNvPr>
          <p:cNvSpPr>
            <a:spLocks noGrp="1"/>
          </p:cNvSpPr>
          <p:nvPr>
            <p:ph type="title"/>
          </p:nvPr>
        </p:nvSpPr>
        <p:spPr/>
        <p:txBody>
          <a:bodyPr/>
          <a:lstStyle/>
          <a:p>
            <a:r>
              <a:rPr lang="en-US"/>
              <a:t>How does KNN regression work?</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B11BADF-B4C8-5847-9FFD-2A2F49D63ED1}"/>
                  </a:ext>
                </a:extLst>
              </p:cNvPr>
              <p:cNvSpPr>
                <a:spLocks noGrp="1"/>
              </p:cNvSpPr>
              <p:nvPr>
                <p:ph idx="1"/>
              </p:nvPr>
            </p:nvSpPr>
            <p:spPr/>
            <p:txBody>
              <a:bodyPr>
                <a:normAutofit/>
              </a:bodyPr>
              <a:lstStyle/>
              <a:p>
                <a:pPr marL="0" indent="0">
                  <a:buNone/>
                </a:pPr>
                <a:r>
                  <a:rPr lang="en-US"/>
                  <a:t>Suppose </a:t>
                </a:r>
                <a14:m>
                  <m:oMath xmlns:m="http://schemas.openxmlformats.org/officeDocument/2006/math">
                    <m:r>
                      <a:rPr lang="en-US" b="0" i="1" smtClean="0">
                        <a:latin typeface="Cambria Math" panose="02040503050406030204" pitchFamily="18" charset="0"/>
                      </a:rPr>
                      <m:t>𝑥</m:t>
                    </m:r>
                  </m:oMath>
                </a14:m>
                <a:r>
                  <a:rPr lang="en-US"/>
                  <a:t> is the point we want to predict. </a:t>
                </a:r>
              </a:p>
              <a:p>
                <a:pPr marL="0" indent="0">
                  <a:buNone/>
                </a:pPr>
                <a:r>
                  <a:rPr lang="en-US"/>
                  <a:t>Let </a:t>
                </a:r>
                <a14:m>
                  <m:oMath xmlns:m="http://schemas.openxmlformats.org/officeDocument/2006/math">
                    <m:r>
                      <a:rPr lang="en-US" b="0" i="1" smtClean="0">
                        <a:latin typeface="Cambria Math" panose="02040503050406030204" pitchFamily="18" charset="0"/>
                      </a:rPr>
                      <m:t>𝑡</m:t>
                    </m:r>
                  </m:oMath>
                </a14:m>
                <a:r>
                  <a:rPr lang="en-US"/>
                  <a:t> be the time stamp of </a:t>
                </a:r>
                <a14:m>
                  <m:oMath xmlns:m="http://schemas.openxmlformats.org/officeDocument/2006/math">
                    <m:r>
                      <a:rPr lang="en-US" i="1">
                        <a:latin typeface="Cambria Math" panose="02040503050406030204" pitchFamily="18" charset="0"/>
                      </a:rPr>
                      <m:t>𝑥</m:t>
                    </m:r>
                  </m:oMath>
                </a14:m>
                <a:r>
                  <a:rPr lang="en-US"/>
                  <a:t> and we denote this by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oMath>
                </a14:m>
                <a:r>
                  <a:rPr lang="en-US"/>
                  <a:t>.</a:t>
                </a:r>
              </a:p>
              <a:p>
                <a:pPr marL="0" indent="0">
                  <a:buNone/>
                </a:pPr>
                <a:r>
                  <a:rPr lang="en-US"/>
                  <a:t>Then, to predict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𝑡</m:t>
                        </m:r>
                      </m:sub>
                    </m:sSub>
                    <m:r>
                      <a:rPr lang="en-US" b="0" i="0" smtClean="0">
                        <a:latin typeface="Cambria Math" panose="02040503050406030204" pitchFamily="18" charset="0"/>
                      </a:rPr>
                      <m:t>: </m:t>
                    </m:r>
                  </m:oMath>
                </a14:m>
                <a:endParaRPr lang="en-US" b="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𝑖</m:t>
                              </m:r>
                            </m:sub>
                          </m:sSub>
                        </m:e>
                      </m:nary>
                    </m:oMath>
                  </m:oMathPara>
                </a14:m>
                <a:endParaRPr lang="en-US"/>
              </a:p>
              <a:p>
                <a:pPr marL="0" indent="0">
                  <a:buNone/>
                </a:pPr>
                <a:endParaRPr lang="en-US"/>
              </a:p>
              <a:p>
                <a:pPr marL="0" indent="0">
                  <a:buNone/>
                </a:pPr>
                <a:endParaRPr lang="en-US"/>
              </a:p>
              <a:p>
                <a:pPr marL="0" indent="0">
                  <a:buNone/>
                </a:pPr>
                <a:endParaRPr lang="en-US"/>
              </a:p>
            </p:txBody>
          </p:sp>
        </mc:Choice>
        <mc:Fallback>
          <p:sp>
            <p:nvSpPr>
              <p:cNvPr id="3" name="Content Placeholder 2">
                <a:extLst>
                  <a:ext uri="{FF2B5EF4-FFF2-40B4-BE49-F238E27FC236}">
                    <a16:creationId xmlns:a16="http://schemas.microsoft.com/office/drawing/2014/main" id="{FB11BADF-B4C8-5847-9FFD-2A2F49D63ED1}"/>
                  </a:ext>
                </a:extLst>
              </p:cNvPr>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en-US">
                    <a:noFill/>
                  </a:rPr>
                  <a:t> </a:t>
                </a:r>
              </a:p>
            </p:txBody>
          </p:sp>
        </mc:Fallback>
      </mc:AlternateContent>
      <p:sp>
        <p:nvSpPr>
          <p:cNvPr id="4" name="Google Shape;813;p39">
            <a:extLst>
              <a:ext uri="{FF2B5EF4-FFF2-40B4-BE49-F238E27FC236}">
                <a16:creationId xmlns:a16="http://schemas.microsoft.com/office/drawing/2014/main" id="{C9AA19D8-6206-9A45-88D7-D5EFF15AF0C6}"/>
              </a:ext>
            </a:extLst>
          </p:cNvPr>
          <p:cNvSpPr/>
          <p:nvPr/>
        </p:nvSpPr>
        <p:spPr>
          <a:xfrm>
            <a:off x="4325239" y="3119589"/>
            <a:ext cx="3541522" cy="1509561"/>
          </a:xfrm>
          <a:prstGeom prst="roundRect">
            <a:avLst>
              <a:gd name="adj" fmla="val 50000"/>
            </a:avLst>
          </a:prstGeom>
          <a:noFill/>
          <a:ln w="9525" cap="flat" cmpd="sng">
            <a:solidFill>
              <a:srgbClr val="0070C0"/>
            </a:solidFill>
            <a:prstDash val="solid"/>
            <a:round/>
            <a:headEnd type="none" w="sm" len="sm"/>
            <a:tailEnd type="none" w="sm" len="sm"/>
          </a:ln>
          <a:effectLst>
            <a:outerShdw blurRad="57150" algn="bl" rotWithShape="0">
              <a:srgbClr val="0070C0"/>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5" name="Google Shape;12199;p77">
            <a:extLst>
              <a:ext uri="{FF2B5EF4-FFF2-40B4-BE49-F238E27FC236}">
                <a16:creationId xmlns:a16="http://schemas.microsoft.com/office/drawing/2014/main" id="{70B96BEE-F5FB-254B-AEE9-F1A5127D80FA}"/>
              </a:ext>
            </a:extLst>
          </p:cNvPr>
          <p:cNvGrpSpPr/>
          <p:nvPr/>
        </p:nvGrpSpPr>
        <p:grpSpPr>
          <a:xfrm>
            <a:off x="9836766" y="365125"/>
            <a:ext cx="1711549" cy="1637391"/>
            <a:chOff x="3950316" y="3820307"/>
            <a:chExt cx="369805" cy="353782"/>
          </a:xfrm>
        </p:grpSpPr>
        <p:sp>
          <p:nvSpPr>
            <p:cNvPr id="6" name="Google Shape;12200;p77">
              <a:extLst>
                <a:ext uri="{FF2B5EF4-FFF2-40B4-BE49-F238E27FC236}">
                  <a16:creationId xmlns:a16="http://schemas.microsoft.com/office/drawing/2014/main" id="{89745004-BACC-A149-977B-4AEE0881E8C6}"/>
                </a:ext>
              </a:extLst>
            </p:cNvPr>
            <p:cNvSpPr/>
            <p:nvPr/>
          </p:nvSpPr>
          <p:spPr>
            <a:xfrm>
              <a:off x="4040561" y="3880991"/>
              <a:ext cx="99802" cy="28383"/>
            </a:xfrm>
            <a:custGeom>
              <a:avLst/>
              <a:gdLst/>
              <a:ahLst/>
              <a:cxnLst/>
              <a:rect l="l" t="t" r="r" b="b"/>
              <a:pathLst>
                <a:path w="3133" h="891" extrusionOk="0">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201;p77">
              <a:extLst>
                <a:ext uri="{FF2B5EF4-FFF2-40B4-BE49-F238E27FC236}">
                  <a16:creationId xmlns:a16="http://schemas.microsoft.com/office/drawing/2014/main" id="{464269FC-1C9E-9D4B-9387-CA85C7118A80}"/>
                </a:ext>
              </a:extLst>
            </p:cNvPr>
            <p:cNvSpPr/>
            <p:nvPr/>
          </p:nvSpPr>
          <p:spPr>
            <a:xfrm>
              <a:off x="3950316" y="3820307"/>
              <a:ext cx="369805" cy="353782"/>
            </a:xfrm>
            <a:custGeom>
              <a:avLst/>
              <a:gdLst/>
              <a:ahLst/>
              <a:cxnLst/>
              <a:rect l="l" t="t" r="r" b="b"/>
              <a:pathLst>
                <a:path w="11609" h="11106" extrusionOk="0">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202;p77">
              <a:extLst>
                <a:ext uri="{FF2B5EF4-FFF2-40B4-BE49-F238E27FC236}">
                  <a16:creationId xmlns:a16="http://schemas.microsoft.com/office/drawing/2014/main" id="{C34C9024-17E4-DA43-A298-C94436C19FCD}"/>
                </a:ext>
              </a:extLst>
            </p:cNvPr>
            <p:cNvSpPr/>
            <p:nvPr/>
          </p:nvSpPr>
          <p:spPr>
            <a:xfrm>
              <a:off x="4098219" y="3850602"/>
              <a:ext cx="101299" cy="195781"/>
            </a:xfrm>
            <a:custGeom>
              <a:avLst/>
              <a:gdLst/>
              <a:ahLst/>
              <a:cxnLst/>
              <a:rect l="l" t="t" r="r" b="b"/>
              <a:pathLst>
                <a:path w="3180" h="6146" extrusionOk="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203;p77">
              <a:extLst>
                <a:ext uri="{FF2B5EF4-FFF2-40B4-BE49-F238E27FC236}">
                  <a16:creationId xmlns:a16="http://schemas.microsoft.com/office/drawing/2014/main" id="{3C2750A2-A2ED-594B-987C-E1103FAC9DEF}"/>
                </a:ext>
              </a:extLst>
            </p:cNvPr>
            <p:cNvSpPr/>
            <p:nvPr/>
          </p:nvSpPr>
          <p:spPr>
            <a:xfrm>
              <a:off x="3981789" y="3849136"/>
              <a:ext cx="103178" cy="198011"/>
            </a:xfrm>
            <a:custGeom>
              <a:avLst/>
              <a:gdLst/>
              <a:ahLst/>
              <a:cxnLst/>
              <a:rect l="l" t="t" r="r" b="b"/>
              <a:pathLst>
                <a:path w="3239" h="6216" extrusionOk="0">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444144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0CED-9920-7F40-907A-2A72281DBB40}"/>
              </a:ext>
            </a:extLst>
          </p:cNvPr>
          <p:cNvSpPr>
            <a:spLocks noGrp="1"/>
          </p:cNvSpPr>
          <p:nvPr>
            <p:ph type="title"/>
          </p:nvPr>
        </p:nvSpPr>
        <p:spPr/>
        <p:txBody>
          <a:bodyPr/>
          <a:lstStyle/>
          <a:p>
            <a:r>
              <a:rPr lang="en-US"/>
              <a:t>How does KNN regression work?</a:t>
            </a:r>
          </a:p>
        </p:txBody>
      </p:sp>
      <p:sp>
        <p:nvSpPr>
          <p:cNvPr id="3" name="Content Placeholder 2">
            <a:extLst>
              <a:ext uri="{FF2B5EF4-FFF2-40B4-BE49-F238E27FC236}">
                <a16:creationId xmlns:a16="http://schemas.microsoft.com/office/drawing/2014/main" id="{FB11BADF-B4C8-5847-9FFD-2A2F49D63ED1}"/>
              </a:ext>
            </a:extLst>
          </p:cNvPr>
          <p:cNvSpPr>
            <a:spLocks noGrp="1"/>
          </p:cNvSpPr>
          <p:nvPr>
            <p:ph idx="1"/>
          </p:nvPr>
        </p:nvSpPr>
        <p:spPr/>
        <p:txBody>
          <a:bodyPr>
            <a:normAutofit/>
          </a:bodyPr>
          <a:lstStyle/>
          <a:p>
            <a:pPr marL="0" indent="0">
              <a:buNone/>
            </a:pPr>
            <a:endParaRPr lang="en-US"/>
          </a:p>
          <a:p>
            <a:pPr marL="0" indent="0">
              <a:buNone/>
            </a:pPr>
            <a:endParaRPr lang="en-US"/>
          </a:p>
          <a:p>
            <a:pPr marL="0" indent="0">
              <a:buNone/>
            </a:pPr>
            <a:endParaRPr lang="en-US"/>
          </a:p>
          <a:p>
            <a:pPr marL="0" indent="0">
              <a:buNone/>
            </a:pPr>
            <a:endParaRPr lang="en-US"/>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EED85F1C-8BAF-6C48-BC97-1ADF2AC1E23A}"/>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Graphical demonstration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=3</m:t>
                    </m:r>
                  </m:oMath>
                </a14:m>
                <a:r>
                  <a:rPr lang="en-US"/>
                  <a:t> and predict at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=11</m:t>
                    </m:r>
                  </m:oMath>
                </a14:m>
                <a:r>
                  <a:rPr lang="en-US"/>
                  <a:t>:</a:t>
                </a:r>
              </a:p>
            </p:txBody>
          </p:sp>
        </mc:Choice>
        <mc:Fallback>
          <p:sp>
            <p:nvSpPr>
              <p:cNvPr id="5" name="Content Placeholder 2">
                <a:extLst>
                  <a:ext uri="{FF2B5EF4-FFF2-40B4-BE49-F238E27FC236}">
                    <a16:creationId xmlns:a16="http://schemas.microsoft.com/office/drawing/2014/main" id="{EED85F1C-8BAF-6C48-BC97-1ADF2AC1E23A}"/>
                  </a:ext>
                </a:extLst>
              </p:cNvPr>
              <p:cNvSpPr txBox="1">
                <a:spLocks noRot="1" noChangeAspect="1" noMove="1" noResize="1" noEditPoints="1" noAdjustHandles="1" noChangeArrowheads="1" noChangeShapeType="1" noTextEdit="1"/>
              </p:cNvSpPr>
              <p:nvPr/>
            </p:nvSpPr>
            <p:spPr>
              <a:xfrm>
                <a:off x="990600" y="1978025"/>
                <a:ext cx="10515600" cy="4351338"/>
              </a:xfrm>
              <a:prstGeom prst="rect">
                <a:avLst/>
              </a:prstGeom>
              <a:blipFill>
                <a:blip r:embed="rId2"/>
                <a:stretch>
                  <a:fillRect l="-1217" t="-224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826AAC1D-1351-D145-8067-FB740C2619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7965" y="2448265"/>
            <a:ext cx="6636070" cy="4168435"/>
          </a:xfrm>
          <a:prstGeom prst="rect">
            <a:avLst/>
          </a:prstGeom>
        </p:spPr>
      </p:pic>
      <p:sp>
        <p:nvSpPr>
          <p:cNvPr id="8" name="Rectangle 7">
            <a:extLst>
              <a:ext uri="{FF2B5EF4-FFF2-40B4-BE49-F238E27FC236}">
                <a16:creationId xmlns:a16="http://schemas.microsoft.com/office/drawing/2014/main" id="{CB0883B1-3D57-6042-A8CE-CE05D3F4E519}"/>
              </a:ext>
            </a:extLst>
          </p:cNvPr>
          <p:cNvSpPr/>
          <p:nvPr/>
        </p:nvSpPr>
        <p:spPr>
          <a:xfrm>
            <a:off x="7758545" y="3290455"/>
            <a:ext cx="928255" cy="11034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35889D55-8AF9-ED43-A237-1A5884E5F2FA}"/>
              </a:ext>
            </a:extLst>
          </p:cNvPr>
          <p:cNvCxnSpPr>
            <a:cxnSpLocks/>
          </p:cNvCxnSpPr>
          <p:nvPr/>
        </p:nvCxnSpPr>
        <p:spPr>
          <a:xfrm>
            <a:off x="7758545" y="2448265"/>
            <a:ext cx="0" cy="3728698"/>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mc:Choice xmlns:p14="http://schemas.microsoft.com/office/powerpoint/2010/main" Requires="p14">
          <p:contentPart p14:bwMode="auto" r:id="rId4">
            <p14:nvContentPartPr>
              <p14:cNvPr id="12" name="Ink 11">
                <a:extLst>
                  <a:ext uri="{FF2B5EF4-FFF2-40B4-BE49-F238E27FC236}">
                    <a16:creationId xmlns:a16="http://schemas.microsoft.com/office/drawing/2014/main" id="{BD9EC857-7015-A046-8C08-CB784F3F01F9}"/>
                  </a:ext>
                </a:extLst>
              </p14:cNvPr>
              <p14:cNvContentPartPr/>
              <p14:nvPr/>
            </p14:nvContentPartPr>
            <p14:xfrm>
              <a:off x="6525404" y="3510218"/>
              <a:ext cx="360" cy="360"/>
            </p14:xfrm>
          </p:contentPart>
        </mc:Choice>
        <mc:Fallback>
          <p:pic>
            <p:nvPicPr>
              <p:cNvPr id="12" name="Ink 11">
                <a:extLst>
                  <a:ext uri="{FF2B5EF4-FFF2-40B4-BE49-F238E27FC236}">
                    <a16:creationId xmlns:a16="http://schemas.microsoft.com/office/drawing/2014/main" id="{BD9EC857-7015-A046-8C08-CB784F3F01F9}"/>
                  </a:ext>
                </a:extLst>
              </p:cNvPr>
              <p:cNvPicPr/>
              <p:nvPr/>
            </p:nvPicPr>
            <p:blipFill>
              <a:blip r:embed="rId5"/>
              <a:stretch>
                <a:fillRect/>
              </a:stretch>
            </p:blipFill>
            <p:spPr>
              <a:xfrm>
                <a:off x="6471404" y="3402218"/>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3" name="Ink 12">
                <a:extLst>
                  <a:ext uri="{FF2B5EF4-FFF2-40B4-BE49-F238E27FC236}">
                    <a16:creationId xmlns:a16="http://schemas.microsoft.com/office/drawing/2014/main" id="{E0FFD6EC-29CF-EB48-AE7A-0BA559CC23C0}"/>
                  </a:ext>
                </a:extLst>
              </p14:cNvPr>
              <p14:cNvContentPartPr/>
              <p14:nvPr/>
            </p14:nvContentPartPr>
            <p14:xfrm>
              <a:off x="6954164" y="3186578"/>
              <a:ext cx="360" cy="360"/>
            </p14:xfrm>
          </p:contentPart>
        </mc:Choice>
        <mc:Fallback>
          <p:pic>
            <p:nvPicPr>
              <p:cNvPr id="13" name="Ink 12">
                <a:extLst>
                  <a:ext uri="{FF2B5EF4-FFF2-40B4-BE49-F238E27FC236}">
                    <a16:creationId xmlns:a16="http://schemas.microsoft.com/office/drawing/2014/main" id="{E0FFD6EC-29CF-EB48-AE7A-0BA559CC23C0}"/>
                  </a:ext>
                </a:extLst>
              </p:cNvPr>
              <p:cNvPicPr/>
              <p:nvPr/>
            </p:nvPicPr>
            <p:blipFill>
              <a:blip r:embed="rId5"/>
              <a:stretch>
                <a:fillRect/>
              </a:stretch>
            </p:blipFill>
            <p:spPr>
              <a:xfrm>
                <a:off x="6900164" y="3078578"/>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4" name="Ink 13">
                <a:extLst>
                  <a:ext uri="{FF2B5EF4-FFF2-40B4-BE49-F238E27FC236}">
                    <a16:creationId xmlns:a16="http://schemas.microsoft.com/office/drawing/2014/main" id="{B3857752-0A55-F04B-A356-E4DF00A2074F}"/>
                  </a:ext>
                </a:extLst>
              </p14:cNvPr>
              <p14:cNvContentPartPr/>
              <p14:nvPr/>
            </p14:nvContentPartPr>
            <p14:xfrm>
              <a:off x="7345844" y="2880218"/>
              <a:ext cx="360" cy="360"/>
            </p14:xfrm>
          </p:contentPart>
        </mc:Choice>
        <mc:Fallback>
          <p:pic>
            <p:nvPicPr>
              <p:cNvPr id="14" name="Ink 13">
                <a:extLst>
                  <a:ext uri="{FF2B5EF4-FFF2-40B4-BE49-F238E27FC236}">
                    <a16:creationId xmlns:a16="http://schemas.microsoft.com/office/drawing/2014/main" id="{B3857752-0A55-F04B-A356-E4DF00A2074F}"/>
                  </a:ext>
                </a:extLst>
              </p:cNvPr>
              <p:cNvPicPr/>
              <p:nvPr/>
            </p:nvPicPr>
            <p:blipFill>
              <a:blip r:embed="rId5"/>
              <a:stretch>
                <a:fillRect/>
              </a:stretch>
            </p:blipFill>
            <p:spPr>
              <a:xfrm>
                <a:off x="7291844" y="2772218"/>
                <a:ext cx="108000" cy="216000"/>
              </a:xfrm>
              <a:prstGeom prst="rect">
                <a:avLst/>
              </a:prstGeom>
            </p:spPr>
          </p:pic>
        </mc:Fallback>
      </mc:AlternateContent>
      <p:cxnSp>
        <p:nvCxnSpPr>
          <p:cNvPr id="16" name="Straight Connector 15">
            <a:extLst>
              <a:ext uri="{FF2B5EF4-FFF2-40B4-BE49-F238E27FC236}">
                <a16:creationId xmlns:a16="http://schemas.microsoft.com/office/drawing/2014/main" id="{3469FA81-FC5D-FA40-BB34-8491EEA30FB4}"/>
              </a:ext>
            </a:extLst>
          </p:cNvPr>
          <p:cNvCxnSpPr>
            <a:cxnSpLocks/>
          </p:cNvCxnSpPr>
          <p:nvPr/>
        </p:nvCxnSpPr>
        <p:spPr>
          <a:xfrm>
            <a:off x="3366655" y="2864836"/>
            <a:ext cx="3979189" cy="0"/>
          </a:xfrm>
          <a:prstGeom prst="line">
            <a:avLst/>
          </a:prstGeom>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Connector 18">
            <a:extLst>
              <a:ext uri="{FF2B5EF4-FFF2-40B4-BE49-F238E27FC236}">
                <a16:creationId xmlns:a16="http://schemas.microsoft.com/office/drawing/2014/main" id="{26CEDF9F-457F-0749-8B61-8F29A141FF72}"/>
              </a:ext>
            </a:extLst>
          </p:cNvPr>
          <p:cNvCxnSpPr>
            <a:cxnSpLocks/>
          </p:cNvCxnSpPr>
          <p:nvPr/>
        </p:nvCxnSpPr>
        <p:spPr>
          <a:xfrm>
            <a:off x="3366655" y="3186578"/>
            <a:ext cx="3587509" cy="0"/>
          </a:xfrm>
          <a:prstGeom prst="line">
            <a:avLst/>
          </a:prstGeom>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A445A3B6-872D-994F-B263-19975C89A79B}"/>
              </a:ext>
            </a:extLst>
          </p:cNvPr>
          <p:cNvCxnSpPr>
            <a:cxnSpLocks/>
          </p:cNvCxnSpPr>
          <p:nvPr/>
        </p:nvCxnSpPr>
        <p:spPr>
          <a:xfrm>
            <a:off x="3366655" y="3482541"/>
            <a:ext cx="3158749" cy="0"/>
          </a:xfrm>
          <a:prstGeom prst="line">
            <a:avLst/>
          </a:prstGeom>
          <a:ln w="285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ED462F1F-DDC7-6A49-ABF9-15E79C6F7CBD}"/>
                  </a:ext>
                </a:extLst>
              </p:cNvPr>
              <p:cNvSpPr txBox="1"/>
              <p:nvPr/>
            </p:nvSpPr>
            <p:spPr>
              <a:xfrm>
                <a:off x="9337835" y="3482541"/>
                <a:ext cx="2092165" cy="14373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11</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d>
                        <m:dPr>
                          <m:ctrlPr>
                            <a:rPr lang="en-US" b="0" i="1" smtClean="0">
                              <a:latin typeface="Cambria Math" panose="02040503050406030204" pitchFamily="18" charset="0"/>
                            </a:rPr>
                          </m:ctrlPr>
                        </m:dPr>
                        <m:e>
                          <m:r>
                            <a:rPr lang="en-US" b="0" i="1" smtClean="0">
                              <a:latin typeface="Cambria Math" panose="02040503050406030204" pitchFamily="18" charset="0"/>
                            </a:rPr>
                            <m:t>8+9+10</m:t>
                          </m:r>
                        </m:e>
                      </m:d>
                    </m:oMath>
                    <m:oMath xmlns:m="http://schemas.openxmlformats.org/officeDocument/2006/math">
                      <m:r>
                        <a:rPr lang="en-US" b="0" i="1" smtClean="0">
                          <a:latin typeface="Cambria Math" panose="02040503050406030204" pitchFamily="18" charset="0"/>
                        </a:rPr>
                        <m:t>=9</m:t>
                      </m:r>
                    </m:oMath>
                  </m:oMathPara>
                </a14:m>
                <a:endParaRPr lang="en-US" b="0"/>
              </a:p>
              <a:p>
                <a:endParaRPr lang="en-US"/>
              </a:p>
            </p:txBody>
          </p:sp>
        </mc:Choice>
        <mc:Fallback>
          <p:sp>
            <p:nvSpPr>
              <p:cNvPr id="24" name="TextBox 23">
                <a:extLst>
                  <a:ext uri="{FF2B5EF4-FFF2-40B4-BE49-F238E27FC236}">
                    <a16:creationId xmlns:a16="http://schemas.microsoft.com/office/drawing/2014/main" id="{ED462F1F-DDC7-6A49-ABF9-15E79C6F7CBD}"/>
                  </a:ext>
                </a:extLst>
              </p:cNvPr>
              <p:cNvSpPr txBox="1">
                <a:spLocks noRot="1" noChangeAspect="1" noMove="1" noResize="1" noEditPoints="1" noAdjustHandles="1" noChangeArrowheads="1" noChangeShapeType="1" noTextEdit="1"/>
              </p:cNvSpPr>
              <p:nvPr/>
            </p:nvSpPr>
            <p:spPr>
              <a:xfrm>
                <a:off x="9337835" y="3482541"/>
                <a:ext cx="2092165" cy="1437381"/>
              </a:xfrm>
              <a:prstGeom prst="rect">
                <a:avLst/>
              </a:prstGeom>
              <a:blipFill>
                <a:blip r:embed="rId8"/>
                <a:stretch>
                  <a:fillRect/>
                </a:stretch>
              </a:blipFill>
            </p:spPr>
            <p:txBody>
              <a:bodyPr/>
              <a:lstStyle/>
              <a:p>
                <a:r>
                  <a:rPr lang="en-US">
                    <a:noFill/>
                  </a:rPr>
                  <a:t> </a:t>
                </a:r>
              </a:p>
            </p:txBody>
          </p:sp>
        </mc:Fallback>
      </mc:AlternateContent>
      <p:grpSp>
        <p:nvGrpSpPr>
          <p:cNvPr id="15" name="Google Shape;12199;p77">
            <a:extLst>
              <a:ext uri="{FF2B5EF4-FFF2-40B4-BE49-F238E27FC236}">
                <a16:creationId xmlns:a16="http://schemas.microsoft.com/office/drawing/2014/main" id="{EF2DD11A-30EE-CB44-93D8-D03CAC5EFC72}"/>
              </a:ext>
            </a:extLst>
          </p:cNvPr>
          <p:cNvGrpSpPr/>
          <p:nvPr/>
        </p:nvGrpSpPr>
        <p:grpSpPr>
          <a:xfrm>
            <a:off x="9836766" y="365125"/>
            <a:ext cx="1711549" cy="1637391"/>
            <a:chOff x="3950316" y="3820307"/>
            <a:chExt cx="369805" cy="353782"/>
          </a:xfrm>
        </p:grpSpPr>
        <p:sp>
          <p:nvSpPr>
            <p:cNvPr id="17" name="Google Shape;12200;p77">
              <a:extLst>
                <a:ext uri="{FF2B5EF4-FFF2-40B4-BE49-F238E27FC236}">
                  <a16:creationId xmlns:a16="http://schemas.microsoft.com/office/drawing/2014/main" id="{3D548966-41C5-EF4C-B207-B7D964BB5F68}"/>
                </a:ext>
              </a:extLst>
            </p:cNvPr>
            <p:cNvSpPr/>
            <p:nvPr/>
          </p:nvSpPr>
          <p:spPr>
            <a:xfrm>
              <a:off x="4040561" y="3880991"/>
              <a:ext cx="99802" cy="28383"/>
            </a:xfrm>
            <a:custGeom>
              <a:avLst/>
              <a:gdLst/>
              <a:ahLst/>
              <a:cxnLst/>
              <a:rect l="l" t="t" r="r" b="b"/>
              <a:pathLst>
                <a:path w="3133" h="891" extrusionOk="0">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201;p77">
              <a:extLst>
                <a:ext uri="{FF2B5EF4-FFF2-40B4-BE49-F238E27FC236}">
                  <a16:creationId xmlns:a16="http://schemas.microsoft.com/office/drawing/2014/main" id="{08DD9B2A-E3B3-DE4C-AA28-E5E2BA1C5D4A}"/>
                </a:ext>
              </a:extLst>
            </p:cNvPr>
            <p:cNvSpPr/>
            <p:nvPr/>
          </p:nvSpPr>
          <p:spPr>
            <a:xfrm>
              <a:off x="3950316" y="3820307"/>
              <a:ext cx="369805" cy="353782"/>
            </a:xfrm>
            <a:custGeom>
              <a:avLst/>
              <a:gdLst/>
              <a:ahLst/>
              <a:cxnLst/>
              <a:rect l="l" t="t" r="r" b="b"/>
              <a:pathLst>
                <a:path w="11609" h="11106" extrusionOk="0">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202;p77">
              <a:extLst>
                <a:ext uri="{FF2B5EF4-FFF2-40B4-BE49-F238E27FC236}">
                  <a16:creationId xmlns:a16="http://schemas.microsoft.com/office/drawing/2014/main" id="{3E4B77A6-CFFF-B840-861C-E2BA51D2B219}"/>
                </a:ext>
              </a:extLst>
            </p:cNvPr>
            <p:cNvSpPr/>
            <p:nvPr/>
          </p:nvSpPr>
          <p:spPr>
            <a:xfrm>
              <a:off x="4098219" y="3850602"/>
              <a:ext cx="101299" cy="195781"/>
            </a:xfrm>
            <a:custGeom>
              <a:avLst/>
              <a:gdLst/>
              <a:ahLst/>
              <a:cxnLst/>
              <a:rect l="l" t="t" r="r" b="b"/>
              <a:pathLst>
                <a:path w="3180" h="6146" extrusionOk="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203;p77">
              <a:extLst>
                <a:ext uri="{FF2B5EF4-FFF2-40B4-BE49-F238E27FC236}">
                  <a16:creationId xmlns:a16="http://schemas.microsoft.com/office/drawing/2014/main" id="{3A16E7BF-AAC3-0B44-8AC8-1FF4888C07AB}"/>
                </a:ext>
              </a:extLst>
            </p:cNvPr>
            <p:cNvSpPr/>
            <p:nvPr/>
          </p:nvSpPr>
          <p:spPr>
            <a:xfrm>
              <a:off x="3981789" y="3849136"/>
              <a:ext cx="103178" cy="198011"/>
            </a:xfrm>
            <a:custGeom>
              <a:avLst/>
              <a:gdLst/>
              <a:ahLst/>
              <a:cxnLst/>
              <a:rect l="l" t="t" r="r" b="b"/>
              <a:pathLst>
                <a:path w="3239" h="6216" extrusionOk="0">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9871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0CED-9920-7F40-907A-2A72281DBB40}"/>
              </a:ext>
            </a:extLst>
          </p:cNvPr>
          <p:cNvSpPr>
            <a:spLocks noGrp="1"/>
          </p:cNvSpPr>
          <p:nvPr>
            <p:ph type="title"/>
          </p:nvPr>
        </p:nvSpPr>
        <p:spPr/>
        <p:txBody>
          <a:bodyPr/>
          <a:lstStyle/>
          <a:p>
            <a:r>
              <a:rPr lang="en-US"/>
              <a:t>How does KNN regression work?</a:t>
            </a:r>
          </a:p>
        </p:txBody>
      </p:sp>
      <p:sp>
        <p:nvSpPr>
          <p:cNvPr id="3" name="Content Placeholder 2">
            <a:extLst>
              <a:ext uri="{FF2B5EF4-FFF2-40B4-BE49-F238E27FC236}">
                <a16:creationId xmlns:a16="http://schemas.microsoft.com/office/drawing/2014/main" id="{FB11BADF-B4C8-5847-9FFD-2A2F49D63ED1}"/>
              </a:ext>
            </a:extLst>
          </p:cNvPr>
          <p:cNvSpPr>
            <a:spLocks noGrp="1"/>
          </p:cNvSpPr>
          <p:nvPr>
            <p:ph idx="1"/>
          </p:nvPr>
        </p:nvSpPr>
        <p:spPr/>
        <p:txBody>
          <a:bodyPr>
            <a:normAutofit/>
          </a:bodyPr>
          <a:lstStyle/>
          <a:p>
            <a:pPr marL="0" indent="0">
              <a:buNone/>
            </a:pPr>
            <a:endParaRPr lang="en-US"/>
          </a:p>
          <a:p>
            <a:pPr marL="0" indent="0">
              <a:buNone/>
            </a:pPr>
            <a:endParaRPr lang="en-US"/>
          </a:p>
          <a:p>
            <a:pPr marL="0" indent="0">
              <a:buNone/>
            </a:pPr>
            <a:endParaRPr lang="en-US"/>
          </a:p>
          <a:p>
            <a:pPr marL="0" indent="0">
              <a:buNone/>
            </a:pPr>
            <a:endParaRPr lang="en-US"/>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EED85F1C-8BAF-6C48-BC97-1ADF2AC1E23A}"/>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Graphical demonstration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=3 </m:t>
                    </m:r>
                    <m:r>
                      <m:rPr>
                        <m:nor/>
                      </m:rPr>
                      <a:rPr lang="en-US" dirty="0"/>
                      <m:t>and</m:t>
                    </m:r>
                    <m:r>
                      <m:rPr>
                        <m:nor/>
                      </m:rPr>
                      <a:rPr lang="en-US" dirty="0"/>
                      <m:t> </m:t>
                    </m:r>
                    <m:r>
                      <m:rPr>
                        <m:nor/>
                      </m:rPr>
                      <a:rPr lang="en-US" dirty="0"/>
                      <m:t>predict</m:t>
                    </m:r>
                    <m:r>
                      <m:rPr>
                        <m:nor/>
                      </m:rPr>
                      <a:rPr lang="en-US" dirty="0"/>
                      <m:t> </m:t>
                    </m:r>
                    <m:r>
                      <m:rPr>
                        <m:nor/>
                      </m:rPr>
                      <a:rPr lang="en-US" dirty="0"/>
                      <m:t>at</m:t>
                    </m:r>
                    <m:r>
                      <m:rPr>
                        <m:nor/>
                      </m:rPr>
                      <a:rPr lang="en-US" dirty="0"/>
                      <m:t> </m:t>
                    </m:r>
                    <m:r>
                      <a:rPr lang="en-US" i="1">
                        <a:latin typeface="Cambria Math" panose="02040503050406030204" pitchFamily="18" charset="0"/>
                      </a:rPr>
                      <m:t>𝑡</m:t>
                    </m:r>
                    <m:r>
                      <a:rPr lang="en-US" i="1">
                        <a:latin typeface="Cambria Math" panose="02040503050406030204" pitchFamily="18" charset="0"/>
                      </a:rPr>
                      <m:t>=11</m:t>
                    </m:r>
                  </m:oMath>
                </a14:m>
                <a:r>
                  <a:rPr lang="en-US"/>
                  <a:t>:</a:t>
                </a:r>
              </a:p>
            </p:txBody>
          </p:sp>
        </mc:Choice>
        <mc:Fallback>
          <p:sp>
            <p:nvSpPr>
              <p:cNvPr id="5" name="Content Placeholder 2">
                <a:extLst>
                  <a:ext uri="{FF2B5EF4-FFF2-40B4-BE49-F238E27FC236}">
                    <a16:creationId xmlns:a16="http://schemas.microsoft.com/office/drawing/2014/main" id="{EED85F1C-8BAF-6C48-BC97-1ADF2AC1E23A}"/>
                  </a:ext>
                </a:extLst>
              </p:cNvPr>
              <p:cNvSpPr txBox="1">
                <a:spLocks noRot="1" noChangeAspect="1" noMove="1" noResize="1" noEditPoints="1" noAdjustHandles="1" noChangeArrowheads="1" noChangeShapeType="1" noTextEdit="1"/>
              </p:cNvSpPr>
              <p:nvPr/>
            </p:nvSpPr>
            <p:spPr>
              <a:xfrm>
                <a:off x="990600" y="1978025"/>
                <a:ext cx="10515600" cy="4351338"/>
              </a:xfrm>
              <a:prstGeom prst="rect">
                <a:avLst/>
              </a:prstGeom>
              <a:blipFill>
                <a:blip r:embed="rId2"/>
                <a:stretch>
                  <a:fillRect l="-1217" t="-224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826AAC1D-1351-D145-8067-FB740C2619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7965" y="2448265"/>
            <a:ext cx="6636070" cy="4168435"/>
          </a:xfrm>
          <a:prstGeom prst="rect">
            <a:avLst/>
          </a:prstGeom>
        </p:spPr>
      </p:pic>
      <p:sp>
        <p:nvSpPr>
          <p:cNvPr id="8" name="Rectangle 7">
            <a:extLst>
              <a:ext uri="{FF2B5EF4-FFF2-40B4-BE49-F238E27FC236}">
                <a16:creationId xmlns:a16="http://schemas.microsoft.com/office/drawing/2014/main" id="{CB0883B1-3D57-6042-A8CE-CE05D3F4E519}"/>
              </a:ext>
            </a:extLst>
          </p:cNvPr>
          <p:cNvSpPr/>
          <p:nvPr/>
        </p:nvSpPr>
        <p:spPr>
          <a:xfrm>
            <a:off x="7813965" y="3290455"/>
            <a:ext cx="928255" cy="11034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oogle Shape;12199;p77">
            <a:extLst>
              <a:ext uri="{FF2B5EF4-FFF2-40B4-BE49-F238E27FC236}">
                <a16:creationId xmlns:a16="http://schemas.microsoft.com/office/drawing/2014/main" id="{6385D818-7EC5-DE4E-BA0C-A938DB0FE472}"/>
              </a:ext>
            </a:extLst>
          </p:cNvPr>
          <p:cNvGrpSpPr/>
          <p:nvPr/>
        </p:nvGrpSpPr>
        <p:grpSpPr>
          <a:xfrm>
            <a:off x="9836766" y="365125"/>
            <a:ext cx="1711549" cy="1637391"/>
            <a:chOff x="3950316" y="3820307"/>
            <a:chExt cx="369805" cy="353782"/>
          </a:xfrm>
        </p:grpSpPr>
        <p:sp>
          <p:nvSpPr>
            <p:cNvPr id="9" name="Google Shape;12200;p77">
              <a:extLst>
                <a:ext uri="{FF2B5EF4-FFF2-40B4-BE49-F238E27FC236}">
                  <a16:creationId xmlns:a16="http://schemas.microsoft.com/office/drawing/2014/main" id="{60216360-F800-CE49-B9FF-FC6440202033}"/>
                </a:ext>
              </a:extLst>
            </p:cNvPr>
            <p:cNvSpPr/>
            <p:nvPr/>
          </p:nvSpPr>
          <p:spPr>
            <a:xfrm>
              <a:off x="4040561" y="3880991"/>
              <a:ext cx="99802" cy="28383"/>
            </a:xfrm>
            <a:custGeom>
              <a:avLst/>
              <a:gdLst/>
              <a:ahLst/>
              <a:cxnLst/>
              <a:rect l="l" t="t" r="r" b="b"/>
              <a:pathLst>
                <a:path w="3133" h="891" extrusionOk="0">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201;p77">
              <a:extLst>
                <a:ext uri="{FF2B5EF4-FFF2-40B4-BE49-F238E27FC236}">
                  <a16:creationId xmlns:a16="http://schemas.microsoft.com/office/drawing/2014/main" id="{6DE893EB-FB36-5D4C-993A-511CFDD57D65}"/>
                </a:ext>
              </a:extLst>
            </p:cNvPr>
            <p:cNvSpPr/>
            <p:nvPr/>
          </p:nvSpPr>
          <p:spPr>
            <a:xfrm>
              <a:off x="3950316" y="3820307"/>
              <a:ext cx="369805" cy="353782"/>
            </a:xfrm>
            <a:custGeom>
              <a:avLst/>
              <a:gdLst/>
              <a:ahLst/>
              <a:cxnLst/>
              <a:rect l="l" t="t" r="r" b="b"/>
              <a:pathLst>
                <a:path w="11609" h="11106" extrusionOk="0">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202;p77">
              <a:extLst>
                <a:ext uri="{FF2B5EF4-FFF2-40B4-BE49-F238E27FC236}">
                  <a16:creationId xmlns:a16="http://schemas.microsoft.com/office/drawing/2014/main" id="{D838CA28-2CDF-FF47-98F4-231AAB1AB2A3}"/>
                </a:ext>
              </a:extLst>
            </p:cNvPr>
            <p:cNvSpPr/>
            <p:nvPr/>
          </p:nvSpPr>
          <p:spPr>
            <a:xfrm>
              <a:off x="4098219" y="3850602"/>
              <a:ext cx="101299" cy="195781"/>
            </a:xfrm>
            <a:custGeom>
              <a:avLst/>
              <a:gdLst/>
              <a:ahLst/>
              <a:cxnLst/>
              <a:rect l="l" t="t" r="r" b="b"/>
              <a:pathLst>
                <a:path w="3180" h="6146" extrusionOk="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203;p77">
              <a:extLst>
                <a:ext uri="{FF2B5EF4-FFF2-40B4-BE49-F238E27FC236}">
                  <a16:creationId xmlns:a16="http://schemas.microsoft.com/office/drawing/2014/main" id="{4B640D26-6273-464C-9CA5-29C17F02F66F}"/>
                </a:ext>
              </a:extLst>
            </p:cNvPr>
            <p:cNvSpPr/>
            <p:nvPr/>
          </p:nvSpPr>
          <p:spPr>
            <a:xfrm>
              <a:off x="3981789" y="3849136"/>
              <a:ext cx="103178" cy="198011"/>
            </a:xfrm>
            <a:custGeom>
              <a:avLst/>
              <a:gdLst/>
              <a:ahLst/>
              <a:cxnLst/>
              <a:rect l="l" t="t" r="r" b="b"/>
              <a:pathLst>
                <a:path w="3239" h="6216" extrusionOk="0">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71268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0CED-9920-7F40-907A-2A72281DBB40}"/>
              </a:ext>
            </a:extLst>
          </p:cNvPr>
          <p:cNvSpPr>
            <a:spLocks noGrp="1"/>
          </p:cNvSpPr>
          <p:nvPr>
            <p:ph type="title"/>
          </p:nvPr>
        </p:nvSpPr>
        <p:spPr/>
        <p:txBody>
          <a:bodyPr/>
          <a:lstStyle/>
          <a:p>
            <a:r>
              <a:rPr lang="en-US"/>
              <a:t>How does KNN regression work?</a:t>
            </a:r>
          </a:p>
        </p:txBody>
      </p:sp>
      <p:sp>
        <p:nvSpPr>
          <p:cNvPr id="3" name="Content Placeholder 2">
            <a:extLst>
              <a:ext uri="{FF2B5EF4-FFF2-40B4-BE49-F238E27FC236}">
                <a16:creationId xmlns:a16="http://schemas.microsoft.com/office/drawing/2014/main" id="{FB11BADF-B4C8-5847-9FFD-2A2F49D63ED1}"/>
              </a:ext>
            </a:extLst>
          </p:cNvPr>
          <p:cNvSpPr>
            <a:spLocks noGrp="1"/>
          </p:cNvSpPr>
          <p:nvPr>
            <p:ph idx="1"/>
          </p:nvPr>
        </p:nvSpPr>
        <p:spPr/>
        <p:txBody>
          <a:bodyPr>
            <a:normAutofit/>
          </a:bodyPr>
          <a:lstStyle/>
          <a:p>
            <a:pPr marL="0" indent="0">
              <a:buNone/>
            </a:pPr>
            <a:endParaRPr lang="en-US"/>
          </a:p>
          <a:p>
            <a:pPr marL="0" indent="0">
              <a:buNone/>
            </a:pPr>
            <a:endParaRPr lang="en-US"/>
          </a:p>
          <a:p>
            <a:pPr marL="0" indent="0">
              <a:buNone/>
            </a:pPr>
            <a:endParaRPr lang="en-US"/>
          </a:p>
          <a:p>
            <a:pPr marL="0" indent="0">
              <a:buNone/>
            </a:pPr>
            <a:endParaRPr lang="en-US"/>
          </a:p>
        </p:txBody>
      </p:sp>
      <p:sp>
        <p:nvSpPr>
          <p:cNvPr id="5" name="Content Placeholder 2">
            <a:extLst>
              <a:ext uri="{FF2B5EF4-FFF2-40B4-BE49-F238E27FC236}">
                <a16:creationId xmlns:a16="http://schemas.microsoft.com/office/drawing/2014/main" id="{EED85F1C-8BAF-6C48-BC97-1ADF2AC1E23A}"/>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Extrapolate the results for the rest of the test time frame:</a:t>
            </a:r>
          </a:p>
        </p:txBody>
      </p:sp>
      <p:pic>
        <p:nvPicPr>
          <p:cNvPr id="6" name="Picture 5">
            <a:extLst>
              <a:ext uri="{FF2B5EF4-FFF2-40B4-BE49-F238E27FC236}">
                <a16:creationId xmlns:a16="http://schemas.microsoft.com/office/drawing/2014/main" id="{826AAC1D-1351-D145-8067-FB740C2619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7965" y="2448265"/>
            <a:ext cx="6636070" cy="4168435"/>
          </a:xfrm>
          <a:prstGeom prst="rect">
            <a:avLst/>
          </a:prstGeom>
        </p:spPr>
      </p:pic>
      <p:sp>
        <p:nvSpPr>
          <p:cNvPr id="8" name="Rectangle 7">
            <a:extLst>
              <a:ext uri="{FF2B5EF4-FFF2-40B4-BE49-F238E27FC236}">
                <a16:creationId xmlns:a16="http://schemas.microsoft.com/office/drawing/2014/main" id="{CB0883B1-3D57-6042-A8CE-CE05D3F4E519}"/>
              </a:ext>
            </a:extLst>
          </p:cNvPr>
          <p:cNvSpPr/>
          <p:nvPr/>
        </p:nvSpPr>
        <p:spPr>
          <a:xfrm>
            <a:off x="8686799" y="3050212"/>
            <a:ext cx="65117" cy="11034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oogle Shape;12199;p77">
            <a:extLst>
              <a:ext uri="{FF2B5EF4-FFF2-40B4-BE49-F238E27FC236}">
                <a16:creationId xmlns:a16="http://schemas.microsoft.com/office/drawing/2014/main" id="{B74F6DA1-DC49-6B41-A2A2-378FAAC7B647}"/>
              </a:ext>
            </a:extLst>
          </p:cNvPr>
          <p:cNvGrpSpPr/>
          <p:nvPr/>
        </p:nvGrpSpPr>
        <p:grpSpPr>
          <a:xfrm>
            <a:off x="9836766" y="365125"/>
            <a:ext cx="1711549" cy="1637391"/>
            <a:chOff x="3950316" y="3820307"/>
            <a:chExt cx="369805" cy="353782"/>
          </a:xfrm>
        </p:grpSpPr>
        <p:sp>
          <p:nvSpPr>
            <p:cNvPr id="9" name="Google Shape;12200;p77">
              <a:extLst>
                <a:ext uri="{FF2B5EF4-FFF2-40B4-BE49-F238E27FC236}">
                  <a16:creationId xmlns:a16="http://schemas.microsoft.com/office/drawing/2014/main" id="{46B3333F-C72A-A842-973A-9A3C6B7F8B01}"/>
                </a:ext>
              </a:extLst>
            </p:cNvPr>
            <p:cNvSpPr/>
            <p:nvPr/>
          </p:nvSpPr>
          <p:spPr>
            <a:xfrm>
              <a:off x="4040561" y="3880991"/>
              <a:ext cx="99802" cy="28383"/>
            </a:xfrm>
            <a:custGeom>
              <a:avLst/>
              <a:gdLst/>
              <a:ahLst/>
              <a:cxnLst/>
              <a:rect l="l" t="t" r="r" b="b"/>
              <a:pathLst>
                <a:path w="3133" h="891" extrusionOk="0">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201;p77">
              <a:extLst>
                <a:ext uri="{FF2B5EF4-FFF2-40B4-BE49-F238E27FC236}">
                  <a16:creationId xmlns:a16="http://schemas.microsoft.com/office/drawing/2014/main" id="{64DB8A3D-B668-514B-92E3-872C8BE04A47}"/>
                </a:ext>
              </a:extLst>
            </p:cNvPr>
            <p:cNvSpPr/>
            <p:nvPr/>
          </p:nvSpPr>
          <p:spPr>
            <a:xfrm>
              <a:off x="3950316" y="3820307"/>
              <a:ext cx="369805" cy="353782"/>
            </a:xfrm>
            <a:custGeom>
              <a:avLst/>
              <a:gdLst/>
              <a:ahLst/>
              <a:cxnLst/>
              <a:rect l="l" t="t" r="r" b="b"/>
              <a:pathLst>
                <a:path w="11609" h="11106" extrusionOk="0">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202;p77">
              <a:extLst>
                <a:ext uri="{FF2B5EF4-FFF2-40B4-BE49-F238E27FC236}">
                  <a16:creationId xmlns:a16="http://schemas.microsoft.com/office/drawing/2014/main" id="{1D739242-E702-CA4A-8824-1E97EB7F7EBA}"/>
                </a:ext>
              </a:extLst>
            </p:cNvPr>
            <p:cNvSpPr/>
            <p:nvPr/>
          </p:nvSpPr>
          <p:spPr>
            <a:xfrm>
              <a:off x="4098219" y="3850602"/>
              <a:ext cx="101299" cy="195781"/>
            </a:xfrm>
            <a:custGeom>
              <a:avLst/>
              <a:gdLst/>
              <a:ahLst/>
              <a:cxnLst/>
              <a:rect l="l" t="t" r="r" b="b"/>
              <a:pathLst>
                <a:path w="3180" h="6146" extrusionOk="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203;p77">
              <a:extLst>
                <a:ext uri="{FF2B5EF4-FFF2-40B4-BE49-F238E27FC236}">
                  <a16:creationId xmlns:a16="http://schemas.microsoft.com/office/drawing/2014/main" id="{28CAF1CC-6C9D-A44C-924E-225D691F613E}"/>
                </a:ext>
              </a:extLst>
            </p:cNvPr>
            <p:cNvSpPr/>
            <p:nvPr/>
          </p:nvSpPr>
          <p:spPr>
            <a:xfrm>
              <a:off x="3981789" y="3849136"/>
              <a:ext cx="103178" cy="198011"/>
            </a:xfrm>
            <a:custGeom>
              <a:avLst/>
              <a:gdLst/>
              <a:ahLst/>
              <a:cxnLst/>
              <a:rect l="l" t="t" r="r" b="b"/>
              <a:pathLst>
                <a:path w="3239" h="6216" extrusionOk="0">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02566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29" name="Rectangle 207">
            <a:extLst>
              <a:ext uri="{FF2B5EF4-FFF2-40B4-BE49-F238E27FC236}">
                <a16:creationId xmlns:a16="http://schemas.microsoft.com/office/drawing/2014/main" id="{6EAFBB7C-BA65-4034-8F52-32E6C514E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555"/>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0" name="Freeform: Shape 209">
            <a:extLst>
              <a:ext uri="{FF2B5EF4-FFF2-40B4-BE49-F238E27FC236}">
                <a16:creationId xmlns:a16="http://schemas.microsoft.com/office/drawing/2014/main" id="{B9D56ACA-1E9F-4685-8853-D3A4777AC0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55"/>
            <a:ext cx="12192000" cy="6858000"/>
          </a:xfrm>
          <a:custGeom>
            <a:avLst/>
            <a:gdLst>
              <a:gd name="connsiteX0" fmla="*/ 3847754 w 12192000"/>
              <a:gd name="connsiteY0" fmla="*/ 5 h 6858000"/>
              <a:gd name="connsiteX1" fmla="*/ 3847754 w 12192000"/>
              <a:gd name="connsiteY1" fmla="*/ 4197373 h 6858000"/>
              <a:gd name="connsiteX2" fmla="*/ 4423416 w 12192000"/>
              <a:gd name="connsiteY2" fmla="*/ 4197373 h 6858000"/>
              <a:gd name="connsiteX3" fmla="*/ 4430942 w 12192000"/>
              <a:gd name="connsiteY3" fmla="*/ 4172627 h 6858000"/>
              <a:gd name="connsiteX4" fmla="*/ 4570893 w 12192000"/>
              <a:gd name="connsiteY4" fmla="*/ 4067350 h 6858000"/>
              <a:gd name="connsiteX5" fmla="*/ 5082240 w 12192000"/>
              <a:gd name="connsiteY5" fmla="*/ 4000508 h 6858000"/>
              <a:gd name="connsiteX6" fmla="*/ 5767374 w 12192000"/>
              <a:gd name="connsiteY6" fmla="*/ 3903586 h 6858000"/>
              <a:gd name="connsiteX7" fmla="*/ 6455849 w 12192000"/>
              <a:gd name="connsiteY7" fmla="*/ 3820032 h 6858000"/>
              <a:gd name="connsiteX8" fmla="*/ 7144325 w 12192000"/>
              <a:gd name="connsiteY8" fmla="*/ 3820032 h 6858000"/>
              <a:gd name="connsiteX9" fmla="*/ 7341512 w 12192000"/>
              <a:gd name="connsiteY9" fmla="*/ 3826717 h 6858000"/>
              <a:gd name="connsiteX10" fmla="*/ 7344854 w 12192000"/>
              <a:gd name="connsiteY10" fmla="*/ 3826717 h 6858000"/>
              <a:gd name="connsiteX11" fmla="*/ 7534641 w 12192000"/>
              <a:gd name="connsiteY11" fmla="*/ 3832816 h 6858000"/>
              <a:gd name="connsiteX12" fmla="*/ 7534641 w 12192000"/>
              <a:gd name="connsiteY12" fmla="*/ 5 h 6858000"/>
              <a:gd name="connsiteX13" fmla="*/ 3728859 w 12192000"/>
              <a:gd name="connsiteY13" fmla="*/ 0 h 6858000"/>
              <a:gd name="connsiteX14" fmla="*/ 12192000 w 12192000"/>
              <a:gd name="connsiteY14" fmla="*/ 0 h 6858000"/>
              <a:gd name="connsiteX15" fmla="*/ 12192000 w 12192000"/>
              <a:gd name="connsiteY15" fmla="*/ 1 h 6858000"/>
              <a:gd name="connsiteX16" fmla="*/ 7653538 w 12192000"/>
              <a:gd name="connsiteY16" fmla="*/ 1 h 6858000"/>
              <a:gd name="connsiteX17" fmla="*/ 7653538 w 12192000"/>
              <a:gd name="connsiteY17" fmla="*/ 3836633 h 6858000"/>
              <a:gd name="connsiteX18" fmla="*/ 7773901 w 12192000"/>
              <a:gd name="connsiteY18" fmla="*/ 3840500 h 6858000"/>
              <a:gd name="connsiteX19" fmla="*/ 8200440 w 12192000"/>
              <a:gd name="connsiteY19" fmla="*/ 3856793 h 6858000"/>
              <a:gd name="connsiteX20" fmla="*/ 8517940 w 12192000"/>
              <a:gd name="connsiteY20" fmla="*/ 3860135 h 6858000"/>
              <a:gd name="connsiteX21" fmla="*/ 9206418 w 12192000"/>
              <a:gd name="connsiteY21" fmla="*/ 3863477 h 6858000"/>
              <a:gd name="connsiteX22" fmla="*/ 9891553 w 12192000"/>
              <a:gd name="connsiteY22" fmla="*/ 3850108 h 6858000"/>
              <a:gd name="connsiteX23" fmla="*/ 10586714 w 12192000"/>
              <a:gd name="connsiteY23" fmla="*/ 3810003 h 6858000"/>
              <a:gd name="connsiteX24" fmla="*/ 11271848 w 12192000"/>
              <a:gd name="connsiteY24" fmla="*/ 3756529 h 6858000"/>
              <a:gd name="connsiteX25" fmla="*/ 11709667 w 12192000"/>
              <a:gd name="connsiteY25" fmla="*/ 3636212 h 6858000"/>
              <a:gd name="connsiteX26" fmla="*/ 12184248 w 12192000"/>
              <a:gd name="connsiteY26" fmla="*/ 3429001 h 6858000"/>
              <a:gd name="connsiteX27" fmla="*/ 12192000 w 12192000"/>
              <a:gd name="connsiteY27" fmla="*/ 3437173 h 6858000"/>
              <a:gd name="connsiteX28" fmla="*/ 12192000 w 12192000"/>
              <a:gd name="connsiteY28" fmla="*/ 6858000 h 6858000"/>
              <a:gd name="connsiteX29" fmla="*/ 0 w 12192000"/>
              <a:gd name="connsiteY29" fmla="*/ 6858000 h 6858000"/>
              <a:gd name="connsiteX30" fmla="*/ 0 w 12192000"/>
              <a:gd name="connsiteY30" fmla="*/ 6857989 h 6858000"/>
              <a:gd name="connsiteX31" fmla="*/ 6542821 w 12192000"/>
              <a:gd name="connsiteY31" fmla="*/ 6857989 h 6858000"/>
              <a:gd name="connsiteX32" fmla="*/ 6553813 w 12192000"/>
              <a:gd name="connsiteY32" fmla="*/ 6856417 h 6858000"/>
              <a:gd name="connsiteX33" fmla="*/ 6836849 w 12192000"/>
              <a:gd name="connsiteY33" fmla="*/ 6797865 h 6858000"/>
              <a:gd name="connsiteX34" fmla="*/ 5951187 w 12192000"/>
              <a:gd name="connsiteY34" fmla="*/ 6644126 h 6858000"/>
              <a:gd name="connsiteX35" fmla="*/ 6001320 w 12192000"/>
              <a:gd name="connsiteY35" fmla="*/ 6624073 h 6858000"/>
              <a:gd name="connsiteX36" fmla="*/ 5904397 w 12192000"/>
              <a:gd name="connsiteY36" fmla="*/ 6543863 h 6858000"/>
              <a:gd name="connsiteX37" fmla="*/ 5506684 w 12192000"/>
              <a:gd name="connsiteY37" fmla="*/ 6416862 h 6858000"/>
              <a:gd name="connsiteX38" fmla="*/ 6001320 w 12192000"/>
              <a:gd name="connsiteY38" fmla="*/ 6202967 h 6858000"/>
              <a:gd name="connsiteX39" fmla="*/ 5443186 w 12192000"/>
              <a:gd name="connsiteY39" fmla="*/ 5912202 h 6858000"/>
              <a:gd name="connsiteX40" fmla="*/ 5159104 w 12192000"/>
              <a:gd name="connsiteY40" fmla="*/ 5842017 h 6858000"/>
              <a:gd name="connsiteX41" fmla="*/ 6094899 w 12192000"/>
              <a:gd name="connsiteY41" fmla="*/ 5477726 h 6858000"/>
              <a:gd name="connsiteX42" fmla="*/ 4577576 w 12192000"/>
              <a:gd name="connsiteY42" fmla="*/ 5297251 h 6858000"/>
              <a:gd name="connsiteX43" fmla="*/ 4701234 w 12192000"/>
              <a:gd name="connsiteY43" fmla="*/ 5223724 h 6858000"/>
              <a:gd name="connsiteX44" fmla="*/ 5643712 w 12192000"/>
              <a:gd name="connsiteY44" fmla="*/ 5243777 h 6858000"/>
              <a:gd name="connsiteX45" fmla="*/ 5800793 w 12192000"/>
              <a:gd name="connsiteY45" fmla="*/ 5186961 h 6858000"/>
              <a:gd name="connsiteX46" fmla="*/ 5643712 w 12192000"/>
              <a:gd name="connsiteY46" fmla="*/ 5096724 h 6858000"/>
              <a:gd name="connsiteX47" fmla="*/ 5032104 w 12192000"/>
              <a:gd name="connsiteY47" fmla="*/ 5029881 h 6858000"/>
              <a:gd name="connsiteX48" fmla="*/ 4871682 w 12192000"/>
              <a:gd name="connsiteY48" fmla="*/ 4879485 h 6858000"/>
              <a:gd name="connsiteX49" fmla="*/ 4600971 w 12192000"/>
              <a:gd name="connsiteY49" fmla="*/ 4705695 h 6858000"/>
              <a:gd name="connsiteX50" fmla="*/ 4788128 w 12192000"/>
              <a:gd name="connsiteY50" fmla="*/ 4561984 h 6858000"/>
              <a:gd name="connsiteX51" fmla="*/ 4483995 w 12192000"/>
              <a:gd name="connsiteY51" fmla="*/ 4348088 h 6858000"/>
              <a:gd name="connsiteX52" fmla="*/ 4460097 w 12192000"/>
              <a:gd name="connsiteY52" fmla="*/ 4316252 h 6858000"/>
              <a:gd name="connsiteX53" fmla="*/ 0 w 12192000"/>
              <a:gd name="connsiteY53" fmla="*/ 4316252 h 6858000"/>
              <a:gd name="connsiteX54" fmla="*/ 0 w 12192000"/>
              <a:gd name="connsiteY54" fmla="*/ 4197368 h 6858000"/>
              <a:gd name="connsiteX55" fmla="*/ 3728859 w 12192000"/>
              <a:gd name="connsiteY55" fmla="*/ 41973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000" h="6858000">
                <a:moveTo>
                  <a:pt x="3847754" y="5"/>
                </a:moveTo>
                <a:lnTo>
                  <a:pt x="3847754" y="4197373"/>
                </a:lnTo>
                <a:lnTo>
                  <a:pt x="4423416" y="4197373"/>
                </a:lnTo>
                <a:lnTo>
                  <a:pt x="4430942" y="4172627"/>
                </a:lnTo>
                <a:cubicBezTo>
                  <a:pt x="4453920" y="4128344"/>
                  <a:pt x="4509064" y="4095758"/>
                  <a:pt x="4570893" y="4067350"/>
                </a:cubicBezTo>
                <a:cubicBezTo>
                  <a:pt x="4731315" y="3997165"/>
                  <a:pt x="4908447" y="4013876"/>
                  <a:pt x="5082240" y="4000508"/>
                </a:cubicBezTo>
                <a:cubicBezTo>
                  <a:pt x="5312846" y="3970428"/>
                  <a:pt x="5533424" y="3900244"/>
                  <a:pt x="5767374" y="3903586"/>
                </a:cubicBezTo>
                <a:cubicBezTo>
                  <a:pt x="5987953" y="3833401"/>
                  <a:pt x="6231927" y="3910270"/>
                  <a:pt x="6455849" y="3820032"/>
                </a:cubicBezTo>
                <a:cubicBezTo>
                  <a:pt x="6683114" y="3820032"/>
                  <a:pt x="6913720" y="3820032"/>
                  <a:pt x="7144325" y="3820032"/>
                </a:cubicBezTo>
                <a:cubicBezTo>
                  <a:pt x="7211170" y="3823375"/>
                  <a:pt x="7274668" y="3823375"/>
                  <a:pt x="7341512" y="3826717"/>
                </a:cubicBezTo>
                <a:cubicBezTo>
                  <a:pt x="7341512" y="3826717"/>
                  <a:pt x="7344854" y="3826717"/>
                  <a:pt x="7344854" y="3826717"/>
                </a:cubicBezTo>
                <a:lnTo>
                  <a:pt x="7534641" y="3832816"/>
                </a:lnTo>
                <a:lnTo>
                  <a:pt x="7534641" y="5"/>
                </a:lnTo>
                <a:close/>
                <a:moveTo>
                  <a:pt x="3728859" y="0"/>
                </a:moveTo>
                <a:lnTo>
                  <a:pt x="12192000" y="0"/>
                </a:lnTo>
                <a:lnTo>
                  <a:pt x="12192000" y="1"/>
                </a:lnTo>
                <a:lnTo>
                  <a:pt x="7653538" y="1"/>
                </a:lnTo>
                <a:lnTo>
                  <a:pt x="7653538" y="3836633"/>
                </a:lnTo>
                <a:lnTo>
                  <a:pt x="7773901" y="3840500"/>
                </a:lnTo>
                <a:cubicBezTo>
                  <a:pt x="7916359" y="3845096"/>
                  <a:pt x="8058399" y="3850109"/>
                  <a:pt x="8200440" y="3856793"/>
                </a:cubicBezTo>
                <a:cubicBezTo>
                  <a:pt x="8307387" y="3856793"/>
                  <a:pt x="8410993" y="3860135"/>
                  <a:pt x="8517940" y="3860135"/>
                </a:cubicBezTo>
                <a:cubicBezTo>
                  <a:pt x="8745205" y="3876845"/>
                  <a:pt x="8975812" y="3886871"/>
                  <a:pt x="9206418" y="3863477"/>
                </a:cubicBezTo>
                <a:cubicBezTo>
                  <a:pt x="9437024" y="3883530"/>
                  <a:pt x="9660946" y="3870162"/>
                  <a:pt x="9891553" y="3850108"/>
                </a:cubicBezTo>
                <a:cubicBezTo>
                  <a:pt x="10125500" y="3873504"/>
                  <a:pt x="10356108" y="3840082"/>
                  <a:pt x="10586714" y="3810003"/>
                </a:cubicBezTo>
                <a:cubicBezTo>
                  <a:pt x="10817321" y="3823372"/>
                  <a:pt x="11047927" y="3823372"/>
                  <a:pt x="11271848" y="3756529"/>
                </a:cubicBezTo>
                <a:cubicBezTo>
                  <a:pt x="11442298" y="3830056"/>
                  <a:pt x="11525851" y="3589423"/>
                  <a:pt x="11709667" y="3636212"/>
                </a:cubicBezTo>
                <a:cubicBezTo>
                  <a:pt x="11893484" y="3686345"/>
                  <a:pt x="12023827" y="3495843"/>
                  <a:pt x="12184248" y="3429001"/>
                </a:cubicBezTo>
                <a:lnTo>
                  <a:pt x="12192000" y="3437173"/>
                </a:lnTo>
                <a:lnTo>
                  <a:pt x="12192000" y="6858000"/>
                </a:lnTo>
                <a:lnTo>
                  <a:pt x="0" y="6858000"/>
                </a:lnTo>
                <a:lnTo>
                  <a:pt x="0" y="6857989"/>
                </a:lnTo>
                <a:lnTo>
                  <a:pt x="6542821" y="6857989"/>
                </a:lnTo>
                <a:lnTo>
                  <a:pt x="6553813" y="6856417"/>
                </a:lnTo>
                <a:cubicBezTo>
                  <a:pt x="6636844" y="6844080"/>
                  <a:pt x="6761651" y="6822931"/>
                  <a:pt x="6836849" y="6797865"/>
                </a:cubicBezTo>
                <a:cubicBezTo>
                  <a:pt x="6663059" y="6794522"/>
                  <a:pt x="5977924" y="6667523"/>
                  <a:pt x="5951187" y="6644126"/>
                </a:cubicBezTo>
                <a:cubicBezTo>
                  <a:pt x="5964556" y="6637442"/>
                  <a:pt x="5984611" y="6630759"/>
                  <a:pt x="6001320" y="6624073"/>
                </a:cubicBezTo>
                <a:cubicBezTo>
                  <a:pt x="5964556" y="6604022"/>
                  <a:pt x="5934477" y="6580627"/>
                  <a:pt x="5904397" y="6543863"/>
                </a:cubicBezTo>
                <a:cubicBezTo>
                  <a:pt x="5807476" y="6420205"/>
                  <a:pt x="5643712" y="6463653"/>
                  <a:pt x="5506684" y="6416862"/>
                </a:cubicBezTo>
                <a:cubicBezTo>
                  <a:pt x="5593580" y="6156177"/>
                  <a:pt x="5824187" y="6253098"/>
                  <a:pt x="6001320" y="6202967"/>
                </a:cubicBezTo>
                <a:cubicBezTo>
                  <a:pt x="5536764" y="6049228"/>
                  <a:pt x="5627001" y="5969017"/>
                  <a:pt x="5443186" y="5912202"/>
                </a:cubicBezTo>
                <a:cubicBezTo>
                  <a:pt x="5212579" y="5842017"/>
                  <a:pt x="5159104" y="5842017"/>
                  <a:pt x="5159104" y="5842017"/>
                </a:cubicBezTo>
                <a:cubicBezTo>
                  <a:pt x="5429816" y="5628122"/>
                  <a:pt x="5754003" y="5858729"/>
                  <a:pt x="6094899" y="5477726"/>
                </a:cubicBezTo>
                <a:cubicBezTo>
                  <a:pt x="5767371" y="5424253"/>
                  <a:pt x="4788128" y="5397515"/>
                  <a:pt x="4577576" y="5297251"/>
                </a:cubicBezTo>
                <a:cubicBezTo>
                  <a:pt x="4657786" y="5334014"/>
                  <a:pt x="4664471" y="5223724"/>
                  <a:pt x="4701234" y="5223724"/>
                </a:cubicBezTo>
                <a:cubicBezTo>
                  <a:pt x="5012051" y="5220383"/>
                  <a:pt x="5329552" y="5283884"/>
                  <a:pt x="5643712" y="5243777"/>
                </a:cubicBezTo>
                <a:cubicBezTo>
                  <a:pt x="5700528" y="5240436"/>
                  <a:pt x="5790766" y="5270513"/>
                  <a:pt x="5800793" y="5186961"/>
                </a:cubicBezTo>
                <a:cubicBezTo>
                  <a:pt x="5810818" y="5083355"/>
                  <a:pt x="5693843" y="5106750"/>
                  <a:pt x="5643712" y="5096724"/>
                </a:cubicBezTo>
                <a:cubicBezTo>
                  <a:pt x="5439842" y="5063302"/>
                  <a:pt x="5239316" y="5049935"/>
                  <a:pt x="5032104" y="5029881"/>
                </a:cubicBezTo>
                <a:cubicBezTo>
                  <a:pt x="4945209" y="5019854"/>
                  <a:pt x="4838261" y="5039907"/>
                  <a:pt x="4871682" y="4879485"/>
                </a:cubicBezTo>
                <a:cubicBezTo>
                  <a:pt x="4844944" y="4725749"/>
                  <a:pt x="4684523" y="4779222"/>
                  <a:pt x="4600971" y="4705695"/>
                </a:cubicBezTo>
                <a:cubicBezTo>
                  <a:pt x="4641075" y="4618800"/>
                  <a:pt x="4754708" y="4678959"/>
                  <a:pt x="4788128" y="4561984"/>
                </a:cubicBezTo>
                <a:cubicBezTo>
                  <a:pt x="4627707" y="4598747"/>
                  <a:pt x="4644418" y="4344747"/>
                  <a:pt x="4483995" y="4348088"/>
                </a:cubicBezTo>
                <a:lnTo>
                  <a:pt x="4460097" y="4316252"/>
                </a:lnTo>
                <a:lnTo>
                  <a:pt x="0" y="4316252"/>
                </a:lnTo>
                <a:lnTo>
                  <a:pt x="0" y="4197368"/>
                </a:lnTo>
                <a:lnTo>
                  <a:pt x="3728859" y="4197368"/>
                </a:ln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2" name="TextBox 1">
            <a:extLst>
              <a:ext uri="{FF2B5EF4-FFF2-40B4-BE49-F238E27FC236}">
                <a16:creationId xmlns:a16="http://schemas.microsoft.com/office/drawing/2014/main" id="{5BF19387-AB37-4F76-AA7A-8A14ED5DF763}"/>
              </a:ext>
            </a:extLst>
          </p:cNvPr>
          <p:cNvSpPr txBox="1"/>
          <p:nvPr/>
        </p:nvSpPr>
        <p:spPr>
          <a:xfrm>
            <a:off x="6343650" y="4181474"/>
            <a:ext cx="5505814" cy="147133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a:latin typeface="+mj-lt"/>
                <a:ea typeface="+mj-ea"/>
                <a:cs typeface="+mj-cs"/>
              </a:rPr>
              <a:t>Stock Market Only Goes Up?</a:t>
            </a:r>
          </a:p>
        </p:txBody>
      </p:sp>
      <p:pic>
        <p:nvPicPr>
          <p:cNvPr id="2050" name="Picture 2">
            <a:extLst>
              <a:ext uri="{FF2B5EF4-FFF2-40B4-BE49-F238E27FC236}">
                <a16:creationId xmlns:a16="http://schemas.microsoft.com/office/drawing/2014/main" id="{E063D41A-0158-4D11-82D0-14865AEA3799}"/>
              </a:ext>
            </a:extLst>
          </p:cNvPr>
          <p:cNvPicPr>
            <a:picLocks noChangeAspect="1" noChangeArrowheads="1" noCrop="1"/>
          </p:cNvPicPr>
          <p:nvPr/>
        </p:nvPicPr>
        <p:blipFill>
          <a:blip r:embed="rId2" cstate="print">
            <a:extLst>
              <a:ext uri="{28A0092B-C50C-407E-A947-70E740481C1C}">
                <a14:useLocalDpi xmlns:a14="http://schemas.microsoft.com/office/drawing/2010/main" val="0"/>
              </a:ext>
            </a:extLst>
          </a:blip>
          <a:stretch>
            <a:fillRect/>
          </a:stretch>
        </p:blipFill>
        <p:spPr bwMode="auto">
          <a:xfrm>
            <a:off x="656847" y="551091"/>
            <a:ext cx="2484427" cy="32173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hart, line chart&#10;&#10;Description automatically generated">
            <a:extLst>
              <a:ext uri="{FF2B5EF4-FFF2-40B4-BE49-F238E27FC236}">
                <a16:creationId xmlns:a16="http://schemas.microsoft.com/office/drawing/2014/main" id="{37B57E4F-473F-457B-8791-A8511556B760}"/>
              </a:ext>
            </a:extLst>
          </p:cNvPr>
          <p:cNvPicPr>
            <a:picLocks noChangeAspect="1"/>
          </p:cNvPicPr>
          <p:nvPr/>
        </p:nvPicPr>
        <p:blipFill>
          <a:blip r:embed="rId3"/>
          <a:stretch>
            <a:fillRect/>
          </a:stretch>
        </p:blipFill>
        <p:spPr>
          <a:xfrm>
            <a:off x="4237631" y="749335"/>
            <a:ext cx="2897872" cy="2600839"/>
          </a:xfrm>
          <a:prstGeom prst="rect">
            <a:avLst/>
          </a:prstGeom>
        </p:spPr>
      </p:pic>
      <p:pic>
        <p:nvPicPr>
          <p:cNvPr id="1028" name="Picture 4" descr="Chart&#10;&#10;Description automatically generated">
            <a:extLst>
              <a:ext uri="{FF2B5EF4-FFF2-40B4-BE49-F238E27FC236}">
                <a16:creationId xmlns:a16="http://schemas.microsoft.com/office/drawing/2014/main" id="{DABADE14-4D3C-4C55-8E96-77479EF88A7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055085" y="772368"/>
            <a:ext cx="3504569" cy="244443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raphical user interface, text&#10;&#10;Description automatically generated with medium confidence">
            <a:extLst>
              <a:ext uri="{FF2B5EF4-FFF2-40B4-BE49-F238E27FC236}">
                <a16:creationId xmlns:a16="http://schemas.microsoft.com/office/drawing/2014/main" id="{AE873717-A87B-4B41-B0D5-EA47FD546BA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12687" y="4667534"/>
            <a:ext cx="2914444" cy="163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9839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9961770-839C-2347-9F3F-719A0B46D01C}"/>
                  </a:ext>
                </a:extLst>
              </p:cNvPr>
              <p:cNvSpPr>
                <a:spLocks noGrp="1"/>
              </p:cNvSpPr>
              <p:nvPr>
                <p:ph type="title"/>
              </p:nvPr>
            </p:nvSpPr>
            <p:spPr/>
            <p:txBody>
              <a:bodyPr/>
              <a:lstStyle/>
              <a:p>
                <a:r>
                  <a:rPr lang="en-US"/>
                  <a:t>How to find the right </a:t>
                </a:r>
                <a14:m>
                  <m:oMath xmlns:m="http://schemas.openxmlformats.org/officeDocument/2006/math">
                    <m:r>
                      <a:rPr lang="en-US" i="1" dirty="0" smtClean="0">
                        <a:latin typeface="Cambria Math" panose="02040503050406030204" pitchFamily="18" charset="0"/>
                      </a:rPr>
                      <m:t>𝑘</m:t>
                    </m:r>
                  </m:oMath>
                </a14:m>
                <a:r>
                  <a:rPr lang="en-US"/>
                  <a:t>?</a:t>
                </a:r>
              </a:p>
            </p:txBody>
          </p:sp>
        </mc:Choice>
        <mc:Fallback xmlns="">
          <p:sp>
            <p:nvSpPr>
              <p:cNvPr id="2" name="Title 1">
                <a:extLst>
                  <a:ext uri="{FF2B5EF4-FFF2-40B4-BE49-F238E27FC236}">
                    <a16:creationId xmlns:a16="http://schemas.microsoft.com/office/drawing/2014/main" id="{C9961770-839C-2347-9F3F-719A0B46D01C}"/>
                  </a:ext>
                </a:extLst>
              </p:cNvPr>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B4F1A3-1807-D44A-8D3F-2FFE092B7059}"/>
                  </a:ext>
                </a:extLst>
              </p:cNvPr>
              <p:cNvSpPr>
                <a:spLocks noGrp="1"/>
              </p:cNvSpPr>
              <p:nvPr>
                <p:ph idx="1"/>
              </p:nvPr>
            </p:nvSpPr>
            <p:spPr/>
            <p:txBody>
              <a:bodyPr>
                <a:normAutofit/>
              </a:bodyPr>
              <a:lstStyle/>
              <a:p>
                <a:pPr marL="0" indent="0">
                  <a:buNone/>
                </a:pPr>
                <a:r>
                  <a:rPr lang="en-US"/>
                  <a:t>Plotting the error for each </a:t>
                </a:r>
                <a14:m>
                  <m:oMath xmlns:m="http://schemas.openxmlformats.org/officeDocument/2006/math">
                    <m:r>
                      <a:rPr lang="en-US" b="0" i="1" dirty="0" smtClean="0">
                        <a:latin typeface="Cambria Math" panose="02040503050406030204" pitchFamily="18" charset="0"/>
                      </a:rPr>
                      <m:t>𝑘</m:t>
                    </m:r>
                  </m:oMath>
                </a14:m>
                <a:endParaRPr lang="en-US"/>
              </a:p>
              <a:p>
                <a:endParaRPr lang="en-US"/>
              </a:p>
              <a:p>
                <a:endParaRPr lang="en-US"/>
              </a:p>
              <a:p>
                <a:pPr marL="0" indent="0">
                  <a:buNone/>
                </a:pPr>
                <a:endParaRPr lang="en-US"/>
              </a:p>
              <a:p>
                <a:endParaRPr lang="en-US"/>
              </a:p>
              <a:p>
                <a:endParaRPr lang="en-US"/>
              </a:p>
              <a:p>
                <a:endParaRPr lang="en-US"/>
              </a:p>
              <a:p>
                <a:endParaRPr lang="en-US"/>
              </a:p>
            </p:txBody>
          </p:sp>
        </mc:Choice>
        <mc:Fallback xmlns="">
          <p:sp>
            <p:nvSpPr>
              <p:cNvPr id="3" name="Content Placeholder 2">
                <a:extLst>
                  <a:ext uri="{FF2B5EF4-FFF2-40B4-BE49-F238E27FC236}">
                    <a16:creationId xmlns:a16="http://schemas.microsoft.com/office/drawing/2014/main" id="{09B4F1A3-1807-D44A-8D3F-2FFE092B7059}"/>
                  </a:ext>
                </a:extLst>
              </p:cNvPr>
              <p:cNvSpPr>
                <a:spLocks noGrp="1" noRot="1" noChangeAspect="1" noMove="1" noResize="1" noEditPoints="1" noAdjustHandles="1" noChangeArrowheads="1" noChangeShapeType="1" noTextEdit="1"/>
              </p:cNvSpPr>
              <p:nvPr>
                <p:ph idx="1"/>
              </p:nvPr>
            </p:nvSpPr>
            <p:spPr>
              <a:blipFill>
                <a:blip r:embed="rId4"/>
                <a:stretch>
                  <a:fillRect l="-1217" t="-2241"/>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425312D8-29C5-514A-AA77-D92B98F88817}"/>
                  </a:ext>
                </a:extLst>
              </p14:cNvPr>
              <p14:cNvContentPartPr/>
              <p14:nvPr/>
            </p14:nvContentPartPr>
            <p14:xfrm>
              <a:off x="4924577" y="3884862"/>
              <a:ext cx="1882191" cy="852950"/>
            </p14:xfrm>
          </p:contentPart>
        </mc:Choice>
        <mc:Fallback xmlns="">
          <p:pic>
            <p:nvPicPr>
              <p:cNvPr id="14" name="Ink 13">
                <a:extLst>
                  <a:ext uri="{FF2B5EF4-FFF2-40B4-BE49-F238E27FC236}">
                    <a16:creationId xmlns:a16="http://schemas.microsoft.com/office/drawing/2014/main" id="{425312D8-29C5-514A-AA77-D92B98F88817}"/>
                  </a:ext>
                </a:extLst>
              </p:cNvPr>
              <p:cNvPicPr/>
              <p:nvPr/>
            </p:nvPicPr>
            <p:blipFill>
              <a:blip r:embed="rId6"/>
              <a:stretch>
                <a:fillRect/>
              </a:stretch>
            </p:blipFill>
            <p:spPr>
              <a:xfrm>
                <a:off x="4909096" y="3869380"/>
                <a:ext cx="1912793" cy="883554"/>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2" name="Ink 41">
                <a:extLst>
                  <a:ext uri="{FF2B5EF4-FFF2-40B4-BE49-F238E27FC236}">
                    <a16:creationId xmlns:a16="http://schemas.microsoft.com/office/drawing/2014/main" id="{F8C6249C-4047-5D47-9854-00527B0ACEB8}"/>
                  </a:ext>
                </a:extLst>
              </p14:cNvPr>
              <p14:cNvContentPartPr/>
              <p14:nvPr/>
            </p14:nvContentPartPr>
            <p14:xfrm>
              <a:off x="5574862" y="3924031"/>
              <a:ext cx="302400" cy="460440"/>
            </p14:xfrm>
          </p:contentPart>
        </mc:Choice>
        <mc:Fallback xmlns="">
          <p:pic>
            <p:nvPicPr>
              <p:cNvPr id="42" name="Ink 41">
                <a:extLst>
                  <a:ext uri="{FF2B5EF4-FFF2-40B4-BE49-F238E27FC236}">
                    <a16:creationId xmlns:a16="http://schemas.microsoft.com/office/drawing/2014/main" id="{F8C6249C-4047-5D47-9854-00527B0ACEB8}"/>
                  </a:ext>
                </a:extLst>
              </p:cNvPr>
              <p:cNvPicPr/>
              <p:nvPr/>
            </p:nvPicPr>
            <p:blipFill>
              <a:blip r:embed="rId8"/>
              <a:stretch>
                <a:fillRect/>
              </a:stretch>
            </p:blipFill>
            <p:spPr>
              <a:xfrm>
                <a:off x="5559382" y="3908551"/>
                <a:ext cx="333000" cy="491040"/>
              </a:xfrm>
              <a:prstGeom prst="rect">
                <a:avLst/>
              </a:prstGeom>
            </p:spPr>
          </p:pic>
        </mc:Fallback>
      </mc:AlternateContent>
      <p:grpSp>
        <p:nvGrpSpPr>
          <p:cNvPr id="59" name="Group 58">
            <a:extLst>
              <a:ext uri="{FF2B5EF4-FFF2-40B4-BE49-F238E27FC236}">
                <a16:creationId xmlns:a16="http://schemas.microsoft.com/office/drawing/2014/main" id="{194DC2D6-7E90-0649-9FAC-D6554AFFB00C}"/>
              </a:ext>
            </a:extLst>
          </p:cNvPr>
          <p:cNvGrpSpPr/>
          <p:nvPr/>
        </p:nvGrpSpPr>
        <p:grpSpPr>
          <a:xfrm>
            <a:off x="3889238" y="3224314"/>
            <a:ext cx="3364039" cy="2101932"/>
            <a:chOff x="3965380" y="2418518"/>
            <a:chExt cx="3364039" cy="2101932"/>
          </a:xfrm>
        </p:grpSpPr>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2E39B303-9C9F-0846-AE5C-4C3E5A782D8F}"/>
                    </a:ext>
                  </a:extLst>
                </p14:cNvPr>
                <p14:cNvContentPartPr/>
                <p14:nvPr/>
              </p14:nvContentPartPr>
              <p14:xfrm>
                <a:off x="4604964" y="2418518"/>
                <a:ext cx="171310" cy="128413"/>
              </p14:xfrm>
            </p:contentPart>
          </mc:Choice>
          <mc:Fallback xmlns="">
            <p:pic>
              <p:nvPicPr>
                <p:cNvPr id="8" name="Ink 7">
                  <a:extLst>
                    <a:ext uri="{FF2B5EF4-FFF2-40B4-BE49-F238E27FC236}">
                      <a16:creationId xmlns:a16="http://schemas.microsoft.com/office/drawing/2014/main" id="{2E39B303-9C9F-0846-AE5C-4C3E5A782D8F}"/>
                    </a:ext>
                  </a:extLst>
                </p:cNvPr>
                <p:cNvPicPr/>
                <p:nvPr/>
              </p:nvPicPr>
              <p:blipFill>
                <a:blip r:embed="rId10"/>
                <a:stretch>
                  <a:fillRect/>
                </a:stretch>
              </p:blipFill>
              <p:spPr>
                <a:xfrm>
                  <a:off x="4589489" y="2403007"/>
                  <a:ext cx="201901" cy="159073"/>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0E3D7836-36DA-9D45-ACEE-EDE321E1DDCB}"/>
                    </a:ext>
                  </a:extLst>
                </p14:cNvPr>
                <p14:cNvContentPartPr/>
                <p14:nvPr/>
              </p14:nvContentPartPr>
              <p14:xfrm>
                <a:off x="4693802" y="2440381"/>
                <a:ext cx="88561" cy="1901563"/>
              </p14:xfrm>
            </p:contentPart>
          </mc:Choice>
          <mc:Fallback xmlns="">
            <p:pic>
              <p:nvPicPr>
                <p:cNvPr id="9" name="Ink 8">
                  <a:extLst>
                    <a:ext uri="{FF2B5EF4-FFF2-40B4-BE49-F238E27FC236}">
                      <a16:creationId xmlns:a16="http://schemas.microsoft.com/office/drawing/2014/main" id="{0E3D7836-36DA-9D45-ACEE-EDE321E1DDCB}"/>
                    </a:ext>
                  </a:extLst>
                </p:cNvPr>
                <p:cNvPicPr/>
                <p:nvPr/>
              </p:nvPicPr>
              <p:blipFill>
                <a:blip r:embed="rId12"/>
                <a:stretch>
                  <a:fillRect/>
                </a:stretch>
              </p:blipFill>
              <p:spPr>
                <a:xfrm>
                  <a:off x="4678322" y="2424901"/>
                  <a:ext cx="119161" cy="1932164"/>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13BBC792-DA72-9B49-B80F-70B076D3EAD6}"/>
                    </a:ext>
                  </a:extLst>
                </p14:cNvPr>
                <p14:cNvContentPartPr/>
                <p14:nvPr/>
              </p14:nvContentPartPr>
              <p14:xfrm>
                <a:off x="4793156" y="4350801"/>
                <a:ext cx="2297319" cy="144741"/>
              </p14:xfrm>
            </p:contentPart>
          </mc:Choice>
          <mc:Fallback xmlns="">
            <p:pic>
              <p:nvPicPr>
                <p:cNvPr id="11" name="Ink 10">
                  <a:extLst>
                    <a:ext uri="{FF2B5EF4-FFF2-40B4-BE49-F238E27FC236}">
                      <a16:creationId xmlns:a16="http://schemas.microsoft.com/office/drawing/2014/main" id="{13BBC792-DA72-9B49-B80F-70B076D3EAD6}"/>
                    </a:ext>
                  </a:extLst>
                </p:cNvPr>
                <p:cNvPicPr/>
                <p:nvPr/>
              </p:nvPicPr>
              <p:blipFill>
                <a:blip r:embed="rId14"/>
                <a:stretch>
                  <a:fillRect/>
                </a:stretch>
              </p:blipFill>
              <p:spPr>
                <a:xfrm>
                  <a:off x="4777677" y="4335357"/>
                  <a:ext cx="2327916" cy="175269"/>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39BDEB67-49BA-464E-AD5C-CA4D14A5E698}"/>
                    </a:ext>
                  </a:extLst>
                </p14:cNvPr>
                <p14:cNvContentPartPr/>
                <p14:nvPr/>
              </p14:nvContentPartPr>
              <p14:xfrm>
                <a:off x="7029866" y="4266115"/>
                <a:ext cx="53967" cy="125645"/>
              </p14:xfrm>
            </p:contentPart>
          </mc:Choice>
          <mc:Fallback xmlns="">
            <p:pic>
              <p:nvPicPr>
                <p:cNvPr id="12" name="Ink 11">
                  <a:extLst>
                    <a:ext uri="{FF2B5EF4-FFF2-40B4-BE49-F238E27FC236}">
                      <a16:creationId xmlns:a16="http://schemas.microsoft.com/office/drawing/2014/main" id="{39BDEB67-49BA-464E-AD5C-CA4D14A5E698}"/>
                    </a:ext>
                  </a:extLst>
                </p:cNvPr>
                <p:cNvPicPr/>
                <p:nvPr/>
              </p:nvPicPr>
              <p:blipFill>
                <a:blip r:embed="rId16"/>
                <a:stretch>
                  <a:fillRect/>
                </a:stretch>
              </p:blipFill>
              <p:spPr>
                <a:xfrm>
                  <a:off x="7014498" y="4250679"/>
                  <a:ext cx="84346" cy="156159"/>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 15">
                  <a:extLst>
                    <a:ext uri="{FF2B5EF4-FFF2-40B4-BE49-F238E27FC236}">
                      <a16:creationId xmlns:a16="http://schemas.microsoft.com/office/drawing/2014/main" id="{8BECD4A6-83A3-A84E-A4B3-DA4F14B9ED9F}"/>
                    </a:ext>
                  </a:extLst>
                </p14:cNvPr>
                <p14:cNvContentPartPr/>
                <p14:nvPr/>
              </p14:nvContentPartPr>
              <p14:xfrm>
                <a:off x="4163822" y="2763074"/>
                <a:ext cx="96033" cy="82195"/>
              </p14:xfrm>
            </p:contentPart>
          </mc:Choice>
          <mc:Fallback xmlns="">
            <p:pic>
              <p:nvPicPr>
                <p:cNvPr id="16" name="Ink 15">
                  <a:extLst>
                    <a:ext uri="{FF2B5EF4-FFF2-40B4-BE49-F238E27FC236}">
                      <a16:creationId xmlns:a16="http://schemas.microsoft.com/office/drawing/2014/main" id="{8BECD4A6-83A3-A84E-A4B3-DA4F14B9ED9F}"/>
                    </a:ext>
                  </a:extLst>
                </p:cNvPr>
                <p:cNvPicPr/>
                <p:nvPr/>
              </p:nvPicPr>
              <p:blipFill>
                <a:blip r:embed="rId18"/>
                <a:stretch>
                  <a:fillRect/>
                </a:stretch>
              </p:blipFill>
              <p:spPr>
                <a:xfrm>
                  <a:off x="4148356" y="2747572"/>
                  <a:ext cx="126605" cy="112838"/>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Ink 16">
                  <a:extLst>
                    <a:ext uri="{FF2B5EF4-FFF2-40B4-BE49-F238E27FC236}">
                      <a16:creationId xmlns:a16="http://schemas.microsoft.com/office/drawing/2014/main" id="{6684F91D-C2BF-844C-B480-09B39F66C8C3}"/>
                    </a:ext>
                  </a:extLst>
                </p14:cNvPr>
                <p14:cNvContentPartPr/>
                <p14:nvPr/>
              </p14:nvContentPartPr>
              <p14:xfrm>
                <a:off x="4260685" y="2766672"/>
                <a:ext cx="64483" cy="77767"/>
              </p14:xfrm>
            </p:contentPart>
          </mc:Choice>
          <mc:Fallback xmlns="">
            <p:pic>
              <p:nvPicPr>
                <p:cNvPr id="17" name="Ink 16">
                  <a:extLst>
                    <a:ext uri="{FF2B5EF4-FFF2-40B4-BE49-F238E27FC236}">
                      <a16:creationId xmlns:a16="http://schemas.microsoft.com/office/drawing/2014/main" id="{6684F91D-C2BF-844C-B480-09B39F66C8C3}"/>
                    </a:ext>
                  </a:extLst>
                </p:cNvPr>
                <p:cNvPicPr/>
                <p:nvPr/>
              </p:nvPicPr>
              <p:blipFill>
                <a:blip r:embed="rId20"/>
                <a:stretch>
                  <a:fillRect/>
                </a:stretch>
              </p:blipFill>
              <p:spPr>
                <a:xfrm>
                  <a:off x="4245281" y="2751262"/>
                  <a:ext cx="94933" cy="108229"/>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C296354D-6F9F-FD47-B658-4385564BDA0E}"/>
                    </a:ext>
                  </a:extLst>
                </p14:cNvPr>
                <p14:cNvContentPartPr/>
                <p14:nvPr/>
              </p14:nvContentPartPr>
              <p14:xfrm>
                <a:off x="4345094" y="2747576"/>
                <a:ext cx="51753" cy="86070"/>
              </p14:xfrm>
            </p:contentPart>
          </mc:Choice>
          <mc:Fallback xmlns="">
            <p:pic>
              <p:nvPicPr>
                <p:cNvPr id="18" name="Ink 17">
                  <a:extLst>
                    <a:ext uri="{FF2B5EF4-FFF2-40B4-BE49-F238E27FC236}">
                      <a16:creationId xmlns:a16="http://schemas.microsoft.com/office/drawing/2014/main" id="{C296354D-6F9F-FD47-B658-4385564BDA0E}"/>
                    </a:ext>
                  </a:extLst>
                </p:cNvPr>
                <p:cNvPicPr/>
                <p:nvPr/>
              </p:nvPicPr>
              <p:blipFill>
                <a:blip r:embed="rId22"/>
                <a:stretch>
                  <a:fillRect/>
                </a:stretch>
              </p:blipFill>
              <p:spPr>
                <a:xfrm>
                  <a:off x="4329640" y="2732155"/>
                  <a:ext cx="82302" cy="116553"/>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90877EDC-77A1-4047-9D0D-17D7427F3579}"/>
                    </a:ext>
                  </a:extLst>
                </p14:cNvPr>
                <p14:cNvContentPartPr/>
                <p14:nvPr/>
              </p14:nvContentPartPr>
              <p14:xfrm>
                <a:off x="4444448" y="2729311"/>
                <a:ext cx="99354" cy="107380"/>
              </p14:xfrm>
            </p:contentPart>
          </mc:Choice>
          <mc:Fallback xmlns="">
            <p:pic>
              <p:nvPicPr>
                <p:cNvPr id="19" name="Ink 18">
                  <a:extLst>
                    <a:ext uri="{FF2B5EF4-FFF2-40B4-BE49-F238E27FC236}">
                      <a16:creationId xmlns:a16="http://schemas.microsoft.com/office/drawing/2014/main" id="{90877EDC-77A1-4047-9D0D-17D7427F3579}"/>
                    </a:ext>
                  </a:extLst>
                </p:cNvPr>
                <p:cNvPicPr/>
                <p:nvPr/>
              </p:nvPicPr>
              <p:blipFill>
                <a:blip r:embed="rId24"/>
                <a:stretch>
                  <a:fillRect/>
                </a:stretch>
              </p:blipFill>
              <p:spPr>
                <a:xfrm>
                  <a:off x="4429025" y="2713868"/>
                  <a:ext cx="129842" cy="137906"/>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8" name="Ink 27">
                  <a:extLst>
                    <a:ext uri="{FF2B5EF4-FFF2-40B4-BE49-F238E27FC236}">
                      <a16:creationId xmlns:a16="http://schemas.microsoft.com/office/drawing/2014/main" id="{262EF65B-0244-AD46-94C5-70ED7550C6C1}"/>
                    </a:ext>
                  </a:extLst>
                </p14:cNvPr>
                <p14:cNvContentPartPr/>
                <p14:nvPr/>
              </p14:nvContentPartPr>
              <p14:xfrm>
                <a:off x="7179143" y="4266115"/>
                <a:ext cx="10517" cy="254335"/>
              </p14:xfrm>
            </p:contentPart>
          </mc:Choice>
          <mc:Fallback xmlns="">
            <p:pic>
              <p:nvPicPr>
                <p:cNvPr id="28" name="Ink 27">
                  <a:extLst>
                    <a:ext uri="{FF2B5EF4-FFF2-40B4-BE49-F238E27FC236}">
                      <a16:creationId xmlns:a16="http://schemas.microsoft.com/office/drawing/2014/main" id="{262EF65B-0244-AD46-94C5-70ED7550C6C1}"/>
                    </a:ext>
                  </a:extLst>
                </p:cNvPr>
                <p:cNvPicPr/>
                <p:nvPr/>
              </p:nvPicPr>
              <p:blipFill>
                <a:blip r:embed="rId26"/>
                <a:stretch>
                  <a:fillRect/>
                </a:stretch>
              </p:blipFill>
              <p:spPr>
                <a:xfrm>
                  <a:off x="7163549" y="4250646"/>
                  <a:ext cx="41343" cy="284913"/>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9" name="Ink 28">
                  <a:extLst>
                    <a:ext uri="{FF2B5EF4-FFF2-40B4-BE49-F238E27FC236}">
                      <a16:creationId xmlns:a16="http://schemas.microsoft.com/office/drawing/2014/main" id="{ADF864E0-6494-2142-954D-6E8F8E189E46}"/>
                    </a:ext>
                  </a:extLst>
                </p14:cNvPr>
                <p14:cNvContentPartPr/>
                <p14:nvPr/>
              </p14:nvContentPartPr>
              <p14:xfrm>
                <a:off x="7183847" y="4310949"/>
                <a:ext cx="145572" cy="190129"/>
              </p14:xfrm>
            </p:contentPart>
          </mc:Choice>
          <mc:Fallback xmlns="">
            <p:pic>
              <p:nvPicPr>
                <p:cNvPr id="29" name="Ink 28">
                  <a:extLst>
                    <a:ext uri="{FF2B5EF4-FFF2-40B4-BE49-F238E27FC236}">
                      <a16:creationId xmlns:a16="http://schemas.microsoft.com/office/drawing/2014/main" id="{ADF864E0-6494-2142-954D-6E8F8E189E46}"/>
                    </a:ext>
                  </a:extLst>
                </p:cNvPr>
                <p:cNvPicPr/>
                <p:nvPr/>
              </p:nvPicPr>
              <p:blipFill>
                <a:blip r:embed="rId28"/>
                <a:stretch>
                  <a:fillRect/>
                </a:stretch>
              </p:blipFill>
              <p:spPr>
                <a:xfrm>
                  <a:off x="7168391" y="4295494"/>
                  <a:ext cx="176124" cy="220679"/>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5" name="Ink 54">
                  <a:extLst>
                    <a:ext uri="{FF2B5EF4-FFF2-40B4-BE49-F238E27FC236}">
                      <a16:creationId xmlns:a16="http://schemas.microsoft.com/office/drawing/2014/main" id="{716EB67C-75EC-4540-9F5F-2411F019F935}"/>
                    </a:ext>
                  </a:extLst>
                </p14:cNvPr>
                <p14:cNvContentPartPr/>
                <p14:nvPr/>
              </p14:nvContentPartPr>
              <p14:xfrm>
                <a:off x="3970780" y="2605300"/>
                <a:ext cx="7920" cy="236160"/>
              </p14:xfrm>
            </p:contentPart>
          </mc:Choice>
          <mc:Fallback xmlns="">
            <p:pic>
              <p:nvPicPr>
                <p:cNvPr id="55" name="Ink 54">
                  <a:extLst>
                    <a:ext uri="{FF2B5EF4-FFF2-40B4-BE49-F238E27FC236}">
                      <a16:creationId xmlns:a16="http://schemas.microsoft.com/office/drawing/2014/main" id="{716EB67C-75EC-4540-9F5F-2411F019F935}"/>
                    </a:ext>
                  </a:extLst>
                </p:cNvPr>
                <p:cNvPicPr/>
                <p:nvPr/>
              </p:nvPicPr>
              <p:blipFill>
                <a:blip r:embed="rId30"/>
                <a:stretch>
                  <a:fillRect/>
                </a:stretch>
              </p:blipFill>
              <p:spPr>
                <a:xfrm>
                  <a:off x="3955300" y="2589820"/>
                  <a:ext cx="3852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6" name="Ink 55">
                  <a:extLst>
                    <a:ext uri="{FF2B5EF4-FFF2-40B4-BE49-F238E27FC236}">
                      <a16:creationId xmlns:a16="http://schemas.microsoft.com/office/drawing/2014/main" id="{E36A6E2A-2B8F-9D42-941E-E5C4694F55FE}"/>
                    </a:ext>
                  </a:extLst>
                </p14:cNvPr>
                <p14:cNvContentPartPr/>
                <p14:nvPr/>
              </p14:nvContentPartPr>
              <p14:xfrm>
                <a:off x="3968980" y="2602060"/>
                <a:ext cx="121320" cy="19440"/>
              </p14:xfrm>
            </p:contentPart>
          </mc:Choice>
          <mc:Fallback xmlns="">
            <p:pic>
              <p:nvPicPr>
                <p:cNvPr id="56" name="Ink 55">
                  <a:extLst>
                    <a:ext uri="{FF2B5EF4-FFF2-40B4-BE49-F238E27FC236}">
                      <a16:creationId xmlns:a16="http://schemas.microsoft.com/office/drawing/2014/main" id="{E36A6E2A-2B8F-9D42-941E-E5C4694F55FE}"/>
                    </a:ext>
                  </a:extLst>
                </p:cNvPr>
                <p:cNvPicPr/>
                <p:nvPr/>
              </p:nvPicPr>
              <p:blipFill>
                <a:blip r:embed="rId32"/>
                <a:stretch>
                  <a:fillRect/>
                </a:stretch>
              </p:blipFill>
              <p:spPr>
                <a:xfrm>
                  <a:off x="3953500" y="2586580"/>
                  <a:ext cx="15192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7" name="Ink 56">
                  <a:extLst>
                    <a:ext uri="{FF2B5EF4-FFF2-40B4-BE49-F238E27FC236}">
                      <a16:creationId xmlns:a16="http://schemas.microsoft.com/office/drawing/2014/main" id="{C6CEEAF7-BFA1-6542-986A-7D2A26AB506E}"/>
                    </a:ext>
                  </a:extLst>
                </p14:cNvPr>
                <p14:cNvContentPartPr/>
                <p14:nvPr/>
              </p14:nvContentPartPr>
              <p14:xfrm>
                <a:off x="3985900" y="2711860"/>
                <a:ext cx="116280" cy="18000"/>
              </p14:xfrm>
            </p:contentPart>
          </mc:Choice>
          <mc:Fallback xmlns="">
            <p:pic>
              <p:nvPicPr>
                <p:cNvPr id="57" name="Ink 56">
                  <a:extLst>
                    <a:ext uri="{FF2B5EF4-FFF2-40B4-BE49-F238E27FC236}">
                      <a16:creationId xmlns:a16="http://schemas.microsoft.com/office/drawing/2014/main" id="{C6CEEAF7-BFA1-6542-986A-7D2A26AB506E}"/>
                    </a:ext>
                  </a:extLst>
                </p:cNvPr>
                <p:cNvPicPr/>
                <p:nvPr/>
              </p:nvPicPr>
              <p:blipFill>
                <a:blip r:embed="rId34"/>
                <a:stretch>
                  <a:fillRect/>
                </a:stretch>
              </p:blipFill>
              <p:spPr>
                <a:xfrm>
                  <a:off x="3970420" y="2696380"/>
                  <a:ext cx="14688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8" name="Ink 57">
                  <a:extLst>
                    <a:ext uri="{FF2B5EF4-FFF2-40B4-BE49-F238E27FC236}">
                      <a16:creationId xmlns:a16="http://schemas.microsoft.com/office/drawing/2014/main" id="{FAF9851E-311A-134D-98D8-4E0925F9F625}"/>
                    </a:ext>
                  </a:extLst>
                </p14:cNvPr>
                <p14:cNvContentPartPr/>
                <p14:nvPr/>
              </p14:nvContentPartPr>
              <p14:xfrm>
                <a:off x="3965380" y="2857300"/>
                <a:ext cx="151920" cy="12960"/>
              </p14:xfrm>
            </p:contentPart>
          </mc:Choice>
          <mc:Fallback xmlns="">
            <p:pic>
              <p:nvPicPr>
                <p:cNvPr id="58" name="Ink 57">
                  <a:extLst>
                    <a:ext uri="{FF2B5EF4-FFF2-40B4-BE49-F238E27FC236}">
                      <a16:creationId xmlns:a16="http://schemas.microsoft.com/office/drawing/2014/main" id="{FAF9851E-311A-134D-98D8-4E0925F9F625}"/>
                    </a:ext>
                  </a:extLst>
                </p:cNvPr>
                <p:cNvPicPr/>
                <p:nvPr/>
              </p:nvPicPr>
              <p:blipFill>
                <a:blip r:embed="rId36"/>
                <a:stretch>
                  <a:fillRect/>
                </a:stretch>
              </p:blipFill>
              <p:spPr>
                <a:xfrm>
                  <a:off x="3949900" y="2841820"/>
                  <a:ext cx="182520" cy="43560"/>
                </a:xfrm>
                <a:prstGeom prst="rect">
                  <a:avLst/>
                </a:prstGeom>
              </p:spPr>
            </p:pic>
          </mc:Fallback>
        </mc:AlternateContent>
      </p:grpSp>
    </p:spTree>
    <p:extLst>
      <p:ext uri="{BB962C8B-B14F-4D97-AF65-F5344CB8AC3E}">
        <p14:creationId xmlns:p14="http://schemas.microsoft.com/office/powerpoint/2010/main" val="142870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9961770-839C-2347-9F3F-719A0B46D01C}"/>
                  </a:ext>
                </a:extLst>
              </p:cNvPr>
              <p:cNvSpPr>
                <a:spLocks noGrp="1"/>
              </p:cNvSpPr>
              <p:nvPr>
                <p:ph type="title"/>
              </p:nvPr>
            </p:nvSpPr>
            <p:spPr/>
            <p:txBody>
              <a:bodyPr/>
              <a:lstStyle/>
              <a:p>
                <a:r>
                  <a:rPr lang="en-US"/>
                  <a:t>How to find the right </a:t>
                </a:r>
                <a14:m>
                  <m:oMath xmlns:m="http://schemas.openxmlformats.org/officeDocument/2006/math">
                    <m:r>
                      <a:rPr lang="en-US" i="1" dirty="0" smtClean="0">
                        <a:latin typeface="Cambria Math" panose="02040503050406030204" pitchFamily="18" charset="0"/>
                      </a:rPr>
                      <m:t>𝑘</m:t>
                    </m:r>
                  </m:oMath>
                </a14:m>
                <a:r>
                  <a:rPr lang="en-US"/>
                  <a:t>?</a:t>
                </a:r>
              </a:p>
            </p:txBody>
          </p:sp>
        </mc:Choice>
        <mc:Fallback xmlns="">
          <p:sp>
            <p:nvSpPr>
              <p:cNvPr id="2" name="Title 1">
                <a:extLst>
                  <a:ext uri="{FF2B5EF4-FFF2-40B4-BE49-F238E27FC236}">
                    <a16:creationId xmlns:a16="http://schemas.microsoft.com/office/drawing/2014/main" id="{C9961770-839C-2347-9F3F-719A0B46D01C}"/>
                  </a:ext>
                </a:extLst>
              </p:cNvPr>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09B4F1A3-1807-D44A-8D3F-2FFE092B7059}"/>
              </a:ext>
            </a:extLst>
          </p:cNvPr>
          <p:cNvSpPr>
            <a:spLocks noGrp="1"/>
          </p:cNvSpPr>
          <p:nvPr>
            <p:ph idx="1"/>
          </p:nvPr>
        </p:nvSpPr>
        <p:spPr>
          <a:xfrm>
            <a:off x="838200" y="1825625"/>
            <a:ext cx="10515600" cy="4352400"/>
          </a:xfrm>
        </p:spPr>
        <p:txBody>
          <a:bodyPr>
            <a:normAutofit/>
          </a:bodyPr>
          <a:lstStyle/>
          <a:p>
            <a:pPr marL="0" indent="0">
              <a:buNone/>
            </a:pPr>
            <a:r>
              <a:rPr lang="en-US"/>
              <a:t>For example, in the 5-year period dataset, </a:t>
            </a:r>
          </a:p>
          <a:p>
            <a:endParaRPr lang="en-US"/>
          </a:p>
          <a:p>
            <a:pPr marL="0" indent="0">
              <a:buNone/>
            </a:pPr>
            <a:endParaRPr lang="en-US"/>
          </a:p>
          <a:p>
            <a:endParaRPr lang="en-US"/>
          </a:p>
          <a:p>
            <a:endParaRPr lang="en-US"/>
          </a:p>
          <a:p>
            <a:endParaRPr lang="en-US"/>
          </a:p>
          <a:p>
            <a:endParaRPr lang="en-US"/>
          </a:p>
        </p:txBody>
      </p:sp>
      <p:pic>
        <p:nvPicPr>
          <p:cNvPr id="5" name="Picture 4">
            <a:extLst>
              <a:ext uri="{FF2B5EF4-FFF2-40B4-BE49-F238E27FC236}">
                <a16:creationId xmlns:a16="http://schemas.microsoft.com/office/drawing/2014/main" id="{2A9422A4-A042-2C43-8B7D-FA8D2A1587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5901" y="2436888"/>
            <a:ext cx="7119862" cy="3706019"/>
          </a:xfrm>
          <a:prstGeom prst="rect">
            <a:avLst/>
          </a:prstGeom>
        </p:spPr>
      </p:pic>
      <p:grpSp>
        <p:nvGrpSpPr>
          <p:cNvPr id="4" name="Group 3">
            <a:extLst>
              <a:ext uri="{FF2B5EF4-FFF2-40B4-BE49-F238E27FC236}">
                <a16:creationId xmlns:a16="http://schemas.microsoft.com/office/drawing/2014/main" id="{9D66DB67-1B63-494B-AC0C-0BBACF42FDE4}"/>
              </a:ext>
            </a:extLst>
          </p:cNvPr>
          <p:cNvGrpSpPr/>
          <p:nvPr/>
        </p:nvGrpSpPr>
        <p:grpSpPr>
          <a:xfrm>
            <a:off x="-1293089" y="7483551"/>
            <a:ext cx="2586178" cy="1411875"/>
            <a:chOff x="3326438" y="1849515"/>
            <a:chExt cx="2586178" cy="1411875"/>
          </a:xfrm>
        </p:grpSpPr>
        <p:sp>
          <p:nvSpPr>
            <p:cNvPr id="7" name="Google Shape;3237;p64">
              <a:extLst>
                <a:ext uri="{FF2B5EF4-FFF2-40B4-BE49-F238E27FC236}">
                  <a16:creationId xmlns:a16="http://schemas.microsoft.com/office/drawing/2014/main" id="{745D7266-425D-0647-BC3F-74CCE01F8514}"/>
                </a:ext>
              </a:extLst>
            </p:cNvPr>
            <p:cNvSpPr/>
            <p:nvPr/>
          </p:nvSpPr>
          <p:spPr>
            <a:xfrm>
              <a:off x="3586768" y="2054186"/>
              <a:ext cx="2048340" cy="988920"/>
            </a:xfrm>
            <a:custGeom>
              <a:avLst/>
              <a:gdLst/>
              <a:ahLst/>
              <a:cxnLst/>
              <a:rect l="l" t="t" r="r" b="b"/>
              <a:pathLst>
                <a:path w="99919" h="48240" extrusionOk="0">
                  <a:moveTo>
                    <a:pt x="1" y="0"/>
                  </a:moveTo>
                  <a:lnTo>
                    <a:pt x="1" y="47040"/>
                  </a:lnTo>
                  <a:cubicBezTo>
                    <a:pt x="1" y="47705"/>
                    <a:pt x="535" y="48239"/>
                    <a:pt x="1199" y="48239"/>
                  </a:cubicBezTo>
                  <a:lnTo>
                    <a:pt x="98719" y="48239"/>
                  </a:lnTo>
                  <a:cubicBezTo>
                    <a:pt x="99384" y="48239"/>
                    <a:pt x="99919" y="47705"/>
                    <a:pt x="99919" y="47040"/>
                  </a:cubicBezTo>
                  <a:lnTo>
                    <a:pt x="99919"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238;p64">
              <a:extLst>
                <a:ext uri="{FF2B5EF4-FFF2-40B4-BE49-F238E27FC236}">
                  <a16:creationId xmlns:a16="http://schemas.microsoft.com/office/drawing/2014/main" id="{2469A6C2-0A06-6749-A223-79E35059DB17}"/>
                </a:ext>
              </a:extLst>
            </p:cNvPr>
            <p:cNvSpPr/>
            <p:nvPr/>
          </p:nvSpPr>
          <p:spPr>
            <a:xfrm>
              <a:off x="3586768" y="1957918"/>
              <a:ext cx="2048340" cy="96576"/>
            </a:xfrm>
            <a:custGeom>
              <a:avLst/>
              <a:gdLst/>
              <a:ahLst/>
              <a:cxnLst/>
              <a:rect l="l" t="t" r="r" b="b"/>
              <a:pathLst>
                <a:path w="99919" h="4711" extrusionOk="0">
                  <a:moveTo>
                    <a:pt x="3338" y="1"/>
                  </a:moveTo>
                  <a:cubicBezTo>
                    <a:pt x="1488" y="1"/>
                    <a:pt x="1" y="1489"/>
                    <a:pt x="1" y="3338"/>
                  </a:cubicBezTo>
                  <a:lnTo>
                    <a:pt x="1" y="4710"/>
                  </a:lnTo>
                  <a:lnTo>
                    <a:pt x="99919" y="4710"/>
                  </a:lnTo>
                  <a:lnTo>
                    <a:pt x="99919" y="3338"/>
                  </a:lnTo>
                  <a:cubicBezTo>
                    <a:pt x="99919" y="1489"/>
                    <a:pt x="98430" y="1"/>
                    <a:pt x="96581" y="1"/>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239;p64">
              <a:extLst>
                <a:ext uri="{FF2B5EF4-FFF2-40B4-BE49-F238E27FC236}">
                  <a16:creationId xmlns:a16="http://schemas.microsoft.com/office/drawing/2014/main" id="{0D134052-94ED-5144-BF15-74253DA647E6}"/>
                </a:ext>
              </a:extLst>
            </p:cNvPr>
            <p:cNvSpPr/>
            <p:nvPr/>
          </p:nvSpPr>
          <p:spPr>
            <a:xfrm>
              <a:off x="3698411" y="1990800"/>
              <a:ext cx="33497" cy="33477"/>
            </a:xfrm>
            <a:custGeom>
              <a:avLst/>
              <a:gdLst/>
              <a:ahLst/>
              <a:cxnLst/>
              <a:rect l="l" t="t" r="r" b="b"/>
              <a:pathLst>
                <a:path w="1634" h="1633" extrusionOk="0">
                  <a:moveTo>
                    <a:pt x="825" y="1"/>
                  </a:moveTo>
                  <a:cubicBezTo>
                    <a:pt x="363" y="1"/>
                    <a:pt x="1" y="376"/>
                    <a:pt x="1" y="824"/>
                  </a:cubicBezTo>
                  <a:cubicBezTo>
                    <a:pt x="1" y="1272"/>
                    <a:pt x="363" y="1633"/>
                    <a:pt x="825" y="1633"/>
                  </a:cubicBezTo>
                  <a:cubicBezTo>
                    <a:pt x="1272" y="1633"/>
                    <a:pt x="1634" y="1272"/>
                    <a:pt x="1634" y="824"/>
                  </a:cubicBezTo>
                  <a:cubicBezTo>
                    <a:pt x="1634" y="376"/>
                    <a:pt x="1272" y="1"/>
                    <a:pt x="825"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240;p64">
              <a:extLst>
                <a:ext uri="{FF2B5EF4-FFF2-40B4-BE49-F238E27FC236}">
                  <a16:creationId xmlns:a16="http://schemas.microsoft.com/office/drawing/2014/main" id="{2A666661-43C5-474E-8A13-1A04819E80A0}"/>
                </a:ext>
              </a:extLst>
            </p:cNvPr>
            <p:cNvSpPr/>
            <p:nvPr/>
          </p:nvSpPr>
          <p:spPr>
            <a:xfrm>
              <a:off x="3772764" y="1990800"/>
              <a:ext cx="33477" cy="33477"/>
            </a:xfrm>
            <a:custGeom>
              <a:avLst/>
              <a:gdLst/>
              <a:ahLst/>
              <a:cxnLst/>
              <a:rect l="l" t="t" r="r" b="b"/>
              <a:pathLst>
                <a:path w="1633" h="1633" extrusionOk="0">
                  <a:moveTo>
                    <a:pt x="824" y="1"/>
                  </a:moveTo>
                  <a:cubicBezTo>
                    <a:pt x="361" y="1"/>
                    <a:pt x="1" y="376"/>
                    <a:pt x="1" y="824"/>
                  </a:cubicBezTo>
                  <a:cubicBezTo>
                    <a:pt x="1" y="1272"/>
                    <a:pt x="361" y="1633"/>
                    <a:pt x="824" y="1633"/>
                  </a:cubicBezTo>
                  <a:cubicBezTo>
                    <a:pt x="1272" y="1633"/>
                    <a:pt x="1633" y="1272"/>
                    <a:pt x="1633" y="824"/>
                  </a:cubicBezTo>
                  <a:cubicBezTo>
                    <a:pt x="1633" y="376"/>
                    <a:pt x="1272" y="1"/>
                    <a:pt x="824"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241;p64">
              <a:extLst>
                <a:ext uri="{FF2B5EF4-FFF2-40B4-BE49-F238E27FC236}">
                  <a16:creationId xmlns:a16="http://schemas.microsoft.com/office/drawing/2014/main" id="{6D3AD204-A5DD-DB4E-8BC5-7FBEB7305C56}"/>
                </a:ext>
              </a:extLst>
            </p:cNvPr>
            <p:cNvSpPr/>
            <p:nvPr/>
          </p:nvSpPr>
          <p:spPr>
            <a:xfrm>
              <a:off x="3847097" y="1990800"/>
              <a:ext cx="33497" cy="33477"/>
            </a:xfrm>
            <a:custGeom>
              <a:avLst/>
              <a:gdLst/>
              <a:ahLst/>
              <a:cxnLst/>
              <a:rect l="l" t="t" r="r" b="b"/>
              <a:pathLst>
                <a:path w="1634" h="1633" extrusionOk="0">
                  <a:moveTo>
                    <a:pt x="825" y="1"/>
                  </a:moveTo>
                  <a:cubicBezTo>
                    <a:pt x="362" y="1"/>
                    <a:pt x="0" y="376"/>
                    <a:pt x="0" y="824"/>
                  </a:cubicBezTo>
                  <a:cubicBezTo>
                    <a:pt x="0" y="1272"/>
                    <a:pt x="362" y="1633"/>
                    <a:pt x="825" y="1633"/>
                  </a:cubicBezTo>
                  <a:cubicBezTo>
                    <a:pt x="1272" y="1633"/>
                    <a:pt x="1634" y="1272"/>
                    <a:pt x="1634" y="824"/>
                  </a:cubicBezTo>
                  <a:cubicBezTo>
                    <a:pt x="1634" y="376"/>
                    <a:pt x="1272" y="1"/>
                    <a:pt x="825"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250;p64">
              <a:extLst>
                <a:ext uri="{FF2B5EF4-FFF2-40B4-BE49-F238E27FC236}">
                  <a16:creationId xmlns:a16="http://schemas.microsoft.com/office/drawing/2014/main" id="{E56DB81B-8339-3D4F-810B-6A65E0B9E056}"/>
                </a:ext>
              </a:extLst>
            </p:cNvPr>
            <p:cNvSpPr/>
            <p:nvPr/>
          </p:nvSpPr>
          <p:spPr>
            <a:xfrm>
              <a:off x="5758292" y="2068393"/>
              <a:ext cx="154324" cy="154632"/>
            </a:xfrm>
            <a:custGeom>
              <a:avLst/>
              <a:gdLst/>
              <a:ahLst/>
              <a:cxnLst/>
              <a:rect l="l" t="t" r="r" b="b"/>
              <a:pathLst>
                <a:path w="7528" h="7543" extrusionOk="0">
                  <a:moveTo>
                    <a:pt x="3757" y="290"/>
                  </a:moveTo>
                  <a:cubicBezTo>
                    <a:pt x="5693" y="290"/>
                    <a:pt x="7253" y="1850"/>
                    <a:pt x="7253" y="3771"/>
                  </a:cubicBezTo>
                  <a:cubicBezTo>
                    <a:pt x="7253" y="5693"/>
                    <a:pt x="5693" y="7267"/>
                    <a:pt x="3757" y="7267"/>
                  </a:cubicBezTo>
                  <a:cubicBezTo>
                    <a:pt x="1835" y="7267"/>
                    <a:pt x="275" y="5693"/>
                    <a:pt x="275" y="3771"/>
                  </a:cubicBezTo>
                  <a:cubicBezTo>
                    <a:pt x="275" y="1850"/>
                    <a:pt x="1835" y="290"/>
                    <a:pt x="3757" y="290"/>
                  </a:cubicBezTo>
                  <a:close/>
                  <a:moveTo>
                    <a:pt x="3757" y="1"/>
                  </a:moveTo>
                  <a:cubicBezTo>
                    <a:pt x="1690" y="1"/>
                    <a:pt x="1" y="1691"/>
                    <a:pt x="1" y="3771"/>
                  </a:cubicBezTo>
                  <a:cubicBezTo>
                    <a:pt x="1" y="5851"/>
                    <a:pt x="1690" y="7542"/>
                    <a:pt x="3757" y="7542"/>
                  </a:cubicBezTo>
                  <a:cubicBezTo>
                    <a:pt x="5837" y="7542"/>
                    <a:pt x="7527" y="5851"/>
                    <a:pt x="7527" y="3771"/>
                  </a:cubicBezTo>
                  <a:cubicBezTo>
                    <a:pt x="7527" y="1691"/>
                    <a:pt x="5837" y="1"/>
                    <a:pt x="3757"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251;p64">
              <a:extLst>
                <a:ext uri="{FF2B5EF4-FFF2-40B4-BE49-F238E27FC236}">
                  <a16:creationId xmlns:a16="http://schemas.microsoft.com/office/drawing/2014/main" id="{A3245101-F75E-474D-AABE-AB7CCFD12582}"/>
                </a:ext>
              </a:extLst>
            </p:cNvPr>
            <p:cNvSpPr/>
            <p:nvPr/>
          </p:nvSpPr>
          <p:spPr>
            <a:xfrm>
              <a:off x="5800645" y="2118515"/>
              <a:ext cx="65764" cy="52972"/>
            </a:xfrm>
            <a:custGeom>
              <a:avLst/>
              <a:gdLst/>
              <a:ahLst/>
              <a:cxnLst/>
              <a:rect l="l" t="t" r="r" b="b"/>
              <a:pathLst>
                <a:path w="3208" h="2584" extrusionOk="0">
                  <a:moveTo>
                    <a:pt x="3047" y="1"/>
                  </a:moveTo>
                  <a:cubicBezTo>
                    <a:pt x="3001" y="1"/>
                    <a:pt x="2959" y="20"/>
                    <a:pt x="2934" y="55"/>
                  </a:cubicBezTo>
                  <a:lnTo>
                    <a:pt x="1387" y="2251"/>
                  </a:lnTo>
                  <a:lnTo>
                    <a:pt x="246" y="1399"/>
                  </a:lnTo>
                  <a:cubicBezTo>
                    <a:pt x="224" y="1382"/>
                    <a:pt x="196" y="1373"/>
                    <a:pt x="168" y="1373"/>
                  </a:cubicBezTo>
                  <a:cubicBezTo>
                    <a:pt x="125" y="1373"/>
                    <a:pt x="79" y="1393"/>
                    <a:pt x="44" y="1428"/>
                  </a:cubicBezTo>
                  <a:cubicBezTo>
                    <a:pt x="0" y="1499"/>
                    <a:pt x="15" y="1586"/>
                    <a:pt x="73" y="1630"/>
                  </a:cubicBezTo>
                  <a:lnTo>
                    <a:pt x="1344" y="2555"/>
                  </a:lnTo>
                  <a:cubicBezTo>
                    <a:pt x="1373" y="2569"/>
                    <a:pt x="1402" y="2584"/>
                    <a:pt x="1431" y="2584"/>
                  </a:cubicBezTo>
                  <a:lnTo>
                    <a:pt x="1445" y="2584"/>
                  </a:lnTo>
                  <a:cubicBezTo>
                    <a:pt x="1489" y="2569"/>
                    <a:pt x="1518" y="2555"/>
                    <a:pt x="1532" y="2526"/>
                  </a:cubicBezTo>
                  <a:lnTo>
                    <a:pt x="3165" y="228"/>
                  </a:lnTo>
                  <a:cubicBezTo>
                    <a:pt x="3207" y="156"/>
                    <a:pt x="3194" y="70"/>
                    <a:pt x="3136" y="26"/>
                  </a:cubicBezTo>
                  <a:cubicBezTo>
                    <a:pt x="3107" y="9"/>
                    <a:pt x="3076" y="1"/>
                    <a:pt x="3047"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252;p64">
              <a:extLst>
                <a:ext uri="{FF2B5EF4-FFF2-40B4-BE49-F238E27FC236}">
                  <a16:creationId xmlns:a16="http://schemas.microsoft.com/office/drawing/2014/main" id="{B129152B-78C8-E24F-863C-EBDB40E347F1}"/>
                </a:ext>
              </a:extLst>
            </p:cNvPr>
            <p:cNvSpPr/>
            <p:nvPr/>
          </p:nvSpPr>
          <p:spPr>
            <a:xfrm>
              <a:off x="3326438" y="3030950"/>
              <a:ext cx="154324" cy="154304"/>
            </a:xfrm>
            <a:custGeom>
              <a:avLst/>
              <a:gdLst/>
              <a:ahLst/>
              <a:cxnLst/>
              <a:rect l="l" t="t" r="r" b="b"/>
              <a:pathLst>
                <a:path w="7528" h="7527" extrusionOk="0">
                  <a:moveTo>
                    <a:pt x="3771" y="274"/>
                  </a:moveTo>
                  <a:cubicBezTo>
                    <a:pt x="5692" y="274"/>
                    <a:pt x="7253" y="1834"/>
                    <a:pt x="7253" y="3757"/>
                  </a:cubicBezTo>
                  <a:cubicBezTo>
                    <a:pt x="7253" y="5692"/>
                    <a:pt x="5692" y="7253"/>
                    <a:pt x="3771" y="7253"/>
                  </a:cubicBezTo>
                  <a:cubicBezTo>
                    <a:pt x="1849" y="7253"/>
                    <a:pt x="275" y="5692"/>
                    <a:pt x="275" y="3757"/>
                  </a:cubicBezTo>
                  <a:cubicBezTo>
                    <a:pt x="275" y="1834"/>
                    <a:pt x="1849" y="274"/>
                    <a:pt x="3771" y="274"/>
                  </a:cubicBezTo>
                  <a:close/>
                  <a:moveTo>
                    <a:pt x="3771" y="0"/>
                  </a:moveTo>
                  <a:cubicBezTo>
                    <a:pt x="1691" y="0"/>
                    <a:pt x="0" y="1690"/>
                    <a:pt x="0" y="3757"/>
                  </a:cubicBezTo>
                  <a:cubicBezTo>
                    <a:pt x="0" y="5837"/>
                    <a:pt x="1691" y="7527"/>
                    <a:pt x="3771" y="7527"/>
                  </a:cubicBezTo>
                  <a:cubicBezTo>
                    <a:pt x="5837" y="7527"/>
                    <a:pt x="7528" y="5837"/>
                    <a:pt x="7528" y="3757"/>
                  </a:cubicBezTo>
                  <a:cubicBezTo>
                    <a:pt x="7528" y="1690"/>
                    <a:pt x="5837" y="0"/>
                    <a:pt x="3771"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253;p64">
              <a:extLst>
                <a:ext uri="{FF2B5EF4-FFF2-40B4-BE49-F238E27FC236}">
                  <a16:creationId xmlns:a16="http://schemas.microsoft.com/office/drawing/2014/main" id="{7B7D6B47-CE5F-3D4D-8062-52DB17263CB6}"/>
                </a:ext>
              </a:extLst>
            </p:cNvPr>
            <p:cNvSpPr/>
            <p:nvPr/>
          </p:nvSpPr>
          <p:spPr>
            <a:xfrm>
              <a:off x="3379451" y="3081585"/>
              <a:ext cx="48278" cy="47991"/>
            </a:xfrm>
            <a:custGeom>
              <a:avLst/>
              <a:gdLst/>
              <a:ahLst/>
              <a:cxnLst/>
              <a:rect l="l" t="t" r="r" b="b"/>
              <a:pathLst>
                <a:path w="2355" h="2341" extrusionOk="0">
                  <a:moveTo>
                    <a:pt x="158" y="1"/>
                  </a:moveTo>
                  <a:cubicBezTo>
                    <a:pt x="123" y="1"/>
                    <a:pt x="87" y="15"/>
                    <a:pt x="58" y="44"/>
                  </a:cubicBezTo>
                  <a:cubicBezTo>
                    <a:pt x="1" y="102"/>
                    <a:pt x="1" y="189"/>
                    <a:pt x="58" y="246"/>
                  </a:cubicBezTo>
                  <a:lnTo>
                    <a:pt x="2110" y="2298"/>
                  </a:lnTo>
                  <a:cubicBezTo>
                    <a:pt x="2139" y="2327"/>
                    <a:pt x="2168" y="2341"/>
                    <a:pt x="2211" y="2341"/>
                  </a:cubicBezTo>
                  <a:cubicBezTo>
                    <a:pt x="2239" y="2341"/>
                    <a:pt x="2283" y="2327"/>
                    <a:pt x="2312" y="2298"/>
                  </a:cubicBezTo>
                  <a:cubicBezTo>
                    <a:pt x="2355" y="2240"/>
                    <a:pt x="2355" y="2153"/>
                    <a:pt x="2312" y="2096"/>
                  </a:cubicBezTo>
                  <a:lnTo>
                    <a:pt x="246" y="44"/>
                  </a:lnTo>
                  <a:cubicBezTo>
                    <a:pt x="224" y="15"/>
                    <a:pt x="192" y="1"/>
                    <a:pt x="158"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255;p64">
              <a:extLst>
                <a:ext uri="{FF2B5EF4-FFF2-40B4-BE49-F238E27FC236}">
                  <a16:creationId xmlns:a16="http://schemas.microsoft.com/office/drawing/2014/main" id="{FED9AAF8-9602-F54C-A339-792CC3BEACEC}"/>
                </a:ext>
              </a:extLst>
            </p:cNvPr>
            <p:cNvSpPr/>
            <p:nvPr/>
          </p:nvSpPr>
          <p:spPr>
            <a:xfrm>
              <a:off x="5758292" y="2828656"/>
              <a:ext cx="61910" cy="61930"/>
            </a:xfrm>
            <a:custGeom>
              <a:avLst/>
              <a:gdLst/>
              <a:ahLst/>
              <a:cxnLst/>
              <a:rect l="l" t="t" r="r" b="b"/>
              <a:pathLst>
                <a:path w="3020" h="3021" extrusionOk="0">
                  <a:moveTo>
                    <a:pt x="2746" y="275"/>
                  </a:moveTo>
                  <a:lnTo>
                    <a:pt x="2746" y="2745"/>
                  </a:lnTo>
                  <a:lnTo>
                    <a:pt x="275" y="2745"/>
                  </a:lnTo>
                  <a:lnTo>
                    <a:pt x="275" y="275"/>
                  </a:lnTo>
                  <a:close/>
                  <a:moveTo>
                    <a:pt x="130" y="0"/>
                  </a:moveTo>
                  <a:cubicBezTo>
                    <a:pt x="59" y="0"/>
                    <a:pt x="1" y="58"/>
                    <a:pt x="1" y="131"/>
                  </a:cubicBezTo>
                  <a:lnTo>
                    <a:pt x="1" y="2876"/>
                  </a:lnTo>
                  <a:cubicBezTo>
                    <a:pt x="1" y="2963"/>
                    <a:pt x="59" y="3020"/>
                    <a:pt x="130" y="3020"/>
                  </a:cubicBezTo>
                  <a:lnTo>
                    <a:pt x="2875" y="3020"/>
                  </a:lnTo>
                  <a:cubicBezTo>
                    <a:pt x="2948" y="3020"/>
                    <a:pt x="3020" y="2963"/>
                    <a:pt x="3020" y="2876"/>
                  </a:cubicBezTo>
                  <a:lnTo>
                    <a:pt x="3020" y="131"/>
                  </a:lnTo>
                  <a:cubicBezTo>
                    <a:pt x="3020" y="58"/>
                    <a:pt x="2948" y="0"/>
                    <a:pt x="2875"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256;p64">
              <a:extLst>
                <a:ext uri="{FF2B5EF4-FFF2-40B4-BE49-F238E27FC236}">
                  <a16:creationId xmlns:a16="http://schemas.microsoft.com/office/drawing/2014/main" id="{7B5F0D31-D3AB-2541-8B90-898515991DF0}"/>
                </a:ext>
              </a:extLst>
            </p:cNvPr>
            <p:cNvSpPr/>
            <p:nvPr/>
          </p:nvSpPr>
          <p:spPr>
            <a:xfrm>
              <a:off x="4523269" y="3199460"/>
              <a:ext cx="61910" cy="61930"/>
            </a:xfrm>
            <a:custGeom>
              <a:avLst/>
              <a:gdLst/>
              <a:ahLst/>
              <a:cxnLst/>
              <a:rect l="l" t="t" r="r" b="b"/>
              <a:pathLst>
                <a:path w="3020" h="3021" extrusionOk="0">
                  <a:moveTo>
                    <a:pt x="2745" y="289"/>
                  </a:moveTo>
                  <a:lnTo>
                    <a:pt x="2745" y="2745"/>
                  </a:lnTo>
                  <a:lnTo>
                    <a:pt x="274" y="2745"/>
                  </a:lnTo>
                  <a:lnTo>
                    <a:pt x="274" y="289"/>
                  </a:lnTo>
                  <a:close/>
                  <a:moveTo>
                    <a:pt x="130" y="0"/>
                  </a:moveTo>
                  <a:cubicBezTo>
                    <a:pt x="58" y="0"/>
                    <a:pt x="0" y="73"/>
                    <a:pt x="0" y="145"/>
                  </a:cubicBezTo>
                  <a:lnTo>
                    <a:pt x="0" y="2890"/>
                  </a:lnTo>
                  <a:cubicBezTo>
                    <a:pt x="0" y="2962"/>
                    <a:pt x="58" y="3020"/>
                    <a:pt x="130" y="3020"/>
                  </a:cubicBezTo>
                  <a:lnTo>
                    <a:pt x="2875" y="3020"/>
                  </a:lnTo>
                  <a:cubicBezTo>
                    <a:pt x="2961" y="3020"/>
                    <a:pt x="3019" y="2962"/>
                    <a:pt x="3019" y="2890"/>
                  </a:cubicBezTo>
                  <a:lnTo>
                    <a:pt x="3019" y="145"/>
                  </a:lnTo>
                  <a:cubicBezTo>
                    <a:pt x="3019" y="73"/>
                    <a:pt x="2961" y="0"/>
                    <a:pt x="2875"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258;p64">
              <a:extLst>
                <a:ext uri="{FF2B5EF4-FFF2-40B4-BE49-F238E27FC236}">
                  <a16:creationId xmlns:a16="http://schemas.microsoft.com/office/drawing/2014/main" id="{91DBE9F2-A597-E643-B257-5DA98C3D32AB}"/>
                </a:ext>
              </a:extLst>
            </p:cNvPr>
            <p:cNvSpPr/>
            <p:nvPr/>
          </p:nvSpPr>
          <p:spPr>
            <a:xfrm>
              <a:off x="3348066" y="2549077"/>
              <a:ext cx="61910" cy="61930"/>
            </a:xfrm>
            <a:custGeom>
              <a:avLst/>
              <a:gdLst/>
              <a:ahLst/>
              <a:cxnLst/>
              <a:rect l="l" t="t" r="r" b="b"/>
              <a:pathLst>
                <a:path w="3020" h="3021" extrusionOk="0">
                  <a:moveTo>
                    <a:pt x="2745" y="275"/>
                  </a:moveTo>
                  <a:lnTo>
                    <a:pt x="2745" y="2745"/>
                  </a:lnTo>
                  <a:lnTo>
                    <a:pt x="274" y="2745"/>
                  </a:lnTo>
                  <a:lnTo>
                    <a:pt x="274" y="275"/>
                  </a:lnTo>
                  <a:close/>
                  <a:moveTo>
                    <a:pt x="130" y="0"/>
                  </a:moveTo>
                  <a:cubicBezTo>
                    <a:pt x="58" y="0"/>
                    <a:pt x="0" y="58"/>
                    <a:pt x="0" y="145"/>
                  </a:cubicBezTo>
                  <a:lnTo>
                    <a:pt x="0" y="2890"/>
                  </a:lnTo>
                  <a:cubicBezTo>
                    <a:pt x="0" y="2962"/>
                    <a:pt x="58" y="3020"/>
                    <a:pt x="130" y="3020"/>
                  </a:cubicBezTo>
                  <a:lnTo>
                    <a:pt x="2875" y="3020"/>
                  </a:lnTo>
                  <a:cubicBezTo>
                    <a:pt x="2961" y="3020"/>
                    <a:pt x="3019" y="2962"/>
                    <a:pt x="3019" y="2890"/>
                  </a:cubicBezTo>
                  <a:lnTo>
                    <a:pt x="3019" y="145"/>
                  </a:lnTo>
                  <a:cubicBezTo>
                    <a:pt x="3019" y="58"/>
                    <a:pt x="2961" y="0"/>
                    <a:pt x="2875"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263;p64">
              <a:extLst>
                <a:ext uri="{FF2B5EF4-FFF2-40B4-BE49-F238E27FC236}">
                  <a16:creationId xmlns:a16="http://schemas.microsoft.com/office/drawing/2014/main" id="{5CC6E67E-9B06-FF48-A952-A38AE796179F}"/>
                </a:ext>
              </a:extLst>
            </p:cNvPr>
            <p:cNvSpPr/>
            <p:nvPr/>
          </p:nvSpPr>
          <p:spPr>
            <a:xfrm>
              <a:off x="3505321" y="2712257"/>
              <a:ext cx="138929" cy="138047"/>
            </a:xfrm>
            <a:custGeom>
              <a:avLst/>
              <a:gdLst/>
              <a:ahLst/>
              <a:cxnLst/>
              <a:rect l="l" t="t" r="r" b="b"/>
              <a:pathLst>
                <a:path w="6777" h="6734" extrusionOk="0">
                  <a:moveTo>
                    <a:pt x="3372" y="1"/>
                  </a:moveTo>
                  <a:cubicBezTo>
                    <a:pt x="1532" y="1"/>
                    <a:pt x="44" y="1492"/>
                    <a:pt x="15" y="3338"/>
                  </a:cubicBezTo>
                  <a:cubicBezTo>
                    <a:pt x="0" y="5202"/>
                    <a:pt x="1503" y="6718"/>
                    <a:pt x="3367" y="6733"/>
                  </a:cubicBezTo>
                  <a:cubicBezTo>
                    <a:pt x="3385" y="6734"/>
                    <a:pt x="3402" y="6734"/>
                    <a:pt x="3419" y="6734"/>
                  </a:cubicBezTo>
                  <a:cubicBezTo>
                    <a:pt x="5245" y="6734"/>
                    <a:pt x="6748" y="5242"/>
                    <a:pt x="6762" y="3396"/>
                  </a:cubicBezTo>
                  <a:cubicBezTo>
                    <a:pt x="6777" y="1533"/>
                    <a:pt x="5288" y="15"/>
                    <a:pt x="3425" y="1"/>
                  </a:cubicBezTo>
                  <a:cubicBezTo>
                    <a:pt x="3407" y="1"/>
                    <a:pt x="3390" y="1"/>
                    <a:pt x="3372"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269;p64">
              <a:extLst>
                <a:ext uri="{FF2B5EF4-FFF2-40B4-BE49-F238E27FC236}">
                  <a16:creationId xmlns:a16="http://schemas.microsoft.com/office/drawing/2014/main" id="{E040A39A-99DF-9D45-9D83-28FF5C9F9EFA}"/>
                </a:ext>
              </a:extLst>
            </p:cNvPr>
            <p:cNvSpPr/>
            <p:nvPr/>
          </p:nvSpPr>
          <p:spPr>
            <a:xfrm>
              <a:off x="4360376" y="1873212"/>
              <a:ext cx="395384" cy="339439"/>
            </a:xfrm>
            <a:custGeom>
              <a:avLst/>
              <a:gdLst/>
              <a:ahLst/>
              <a:cxnLst/>
              <a:rect l="l" t="t" r="r" b="b"/>
              <a:pathLst>
                <a:path w="19287" h="16558" extrusionOk="0">
                  <a:moveTo>
                    <a:pt x="116" y="1"/>
                  </a:moveTo>
                  <a:cubicBezTo>
                    <a:pt x="58" y="1"/>
                    <a:pt x="0" y="58"/>
                    <a:pt x="0" y="131"/>
                  </a:cubicBezTo>
                  <a:lnTo>
                    <a:pt x="0" y="16428"/>
                  </a:lnTo>
                  <a:cubicBezTo>
                    <a:pt x="0" y="16499"/>
                    <a:pt x="58" y="16557"/>
                    <a:pt x="116" y="16557"/>
                  </a:cubicBezTo>
                  <a:lnTo>
                    <a:pt x="19157" y="16557"/>
                  </a:lnTo>
                  <a:cubicBezTo>
                    <a:pt x="19229" y="16557"/>
                    <a:pt x="19287" y="16499"/>
                    <a:pt x="19287" y="16428"/>
                  </a:cubicBezTo>
                  <a:lnTo>
                    <a:pt x="19287" y="131"/>
                  </a:lnTo>
                  <a:cubicBezTo>
                    <a:pt x="19287" y="58"/>
                    <a:pt x="19229" y="1"/>
                    <a:pt x="19157"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270;p64">
              <a:extLst>
                <a:ext uri="{FF2B5EF4-FFF2-40B4-BE49-F238E27FC236}">
                  <a16:creationId xmlns:a16="http://schemas.microsoft.com/office/drawing/2014/main" id="{E2DCA4DA-ECBD-9549-AFEC-C3625F632432}"/>
                </a:ext>
              </a:extLst>
            </p:cNvPr>
            <p:cNvSpPr/>
            <p:nvPr/>
          </p:nvSpPr>
          <p:spPr>
            <a:xfrm>
              <a:off x="4441515" y="1952588"/>
              <a:ext cx="46228" cy="46535"/>
            </a:xfrm>
            <a:custGeom>
              <a:avLst/>
              <a:gdLst/>
              <a:ahLst/>
              <a:cxnLst/>
              <a:rect l="l" t="t" r="r" b="b"/>
              <a:pathLst>
                <a:path w="2255" h="2270" extrusionOk="0">
                  <a:moveTo>
                    <a:pt x="1966" y="304"/>
                  </a:moveTo>
                  <a:lnTo>
                    <a:pt x="1966" y="1965"/>
                  </a:lnTo>
                  <a:lnTo>
                    <a:pt x="304" y="1965"/>
                  </a:lnTo>
                  <a:lnTo>
                    <a:pt x="304" y="304"/>
                  </a:lnTo>
                  <a:close/>
                  <a:moveTo>
                    <a:pt x="145" y="1"/>
                  </a:moveTo>
                  <a:cubicBezTo>
                    <a:pt x="72" y="1"/>
                    <a:pt x="1" y="73"/>
                    <a:pt x="1" y="145"/>
                  </a:cubicBezTo>
                  <a:lnTo>
                    <a:pt x="1" y="2110"/>
                  </a:lnTo>
                  <a:cubicBezTo>
                    <a:pt x="1" y="2196"/>
                    <a:pt x="72" y="2269"/>
                    <a:pt x="145" y="2269"/>
                  </a:cubicBezTo>
                  <a:lnTo>
                    <a:pt x="2110" y="2269"/>
                  </a:lnTo>
                  <a:cubicBezTo>
                    <a:pt x="2197" y="2269"/>
                    <a:pt x="2255" y="2196"/>
                    <a:pt x="2255" y="2110"/>
                  </a:cubicBezTo>
                  <a:lnTo>
                    <a:pt x="2255" y="145"/>
                  </a:lnTo>
                  <a:cubicBezTo>
                    <a:pt x="2255" y="73"/>
                    <a:pt x="2197" y="1"/>
                    <a:pt x="2110"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271;p64">
              <a:extLst>
                <a:ext uri="{FF2B5EF4-FFF2-40B4-BE49-F238E27FC236}">
                  <a16:creationId xmlns:a16="http://schemas.microsoft.com/office/drawing/2014/main" id="{31A7CBB7-6E54-EB42-AAC4-0B3216F26779}"/>
                </a:ext>
              </a:extLst>
            </p:cNvPr>
            <p:cNvSpPr/>
            <p:nvPr/>
          </p:nvSpPr>
          <p:spPr>
            <a:xfrm>
              <a:off x="4511113" y="1972719"/>
              <a:ext cx="83845" cy="6253"/>
            </a:xfrm>
            <a:custGeom>
              <a:avLst/>
              <a:gdLst/>
              <a:ahLst/>
              <a:cxnLst/>
              <a:rect l="l" t="t" r="r" b="b"/>
              <a:pathLst>
                <a:path w="4090" h="305" extrusionOk="0">
                  <a:moveTo>
                    <a:pt x="145" y="1"/>
                  </a:moveTo>
                  <a:cubicBezTo>
                    <a:pt x="58" y="1"/>
                    <a:pt x="0" y="74"/>
                    <a:pt x="0" y="145"/>
                  </a:cubicBezTo>
                  <a:cubicBezTo>
                    <a:pt x="0" y="232"/>
                    <a:pt x="58" y="305"/>
                    <a:pt x="145" y="305"/>
                  </a:cubicBezTo>
                  <a:lnTo>
                    <a:pt x="3945" y="305"/>
                  </a:lnTo>
                  <a:cubicBezTo>
                    <a:pt x="4032" y="305"/>
                    <a:pt x="4090" y="232"/>
                    <a:pt x="4090" y="145"/>
                  </a:cubicBezTo>
                  <a:cubicBezTo>
                    <a:pt x="4090" y="74"/>
                    <a:pt x="4032" y="1"/>
                    <a:pt x="3945"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72;p64">
              <a:extLst>
                <a:ext uri="{FF2B5EF4-FFF2-40B4-BE49-F238E27FC236}">
                  <a16:creationId xmlns:a16="http://schemas.microsoft.com/office/drawing/2014/main" id="{833D77FA-7D16-1347-A3A8-D05B3F5FF717}"/>
                </a:ext>
              </a:extLst>
            </p:cNvPr>
            <p:cNvSpPr/>
            <p:nvPr/>
          </p:nvSpPr>
          <p:spPr>
            <a:xfrm>
              <a:off x="4441515" y="2019828"/>
              <a:ext cx="46228" cy="46228"/>
            </a:xfrm>
            <a:custGeom>
              <a:avLst/>
              <a:gdLst/>
              <a:ahLst/>
              <a:cxnLst/>
              <a:rect l="l" t="t" r="r" b="b"/>
              <a:pathLst>
                <a:path w="2255" h="2255" extrusionOk="0">
                  <a:moveTo>
                    <a:pt x="1966" y="290"/>
                  </a:moveTo>
                  <a:lnTo>
                    <a:pt x="1966" y="1965"/>
                  </a:lnTo>
                  <a:lnTo>
                    <a:pt x="304" y="1965"/>
                  </a:lnTo>
                  <a:lnTo>
                    <a:pt x="304" y="290"/>
                  </a:lnTo>
                  <a:close/>
                  <a:moveTo>
                    <a:pt x="145" y="1"/>
                  </a:moveTo>
                  <a:cubicBezTo>
                    <a:pt x="72" y="1"/>
                    <a:pt x="1" y="72"/>
                    <a:pt x="1" y="145"/>
                  </a:cubicBezTo>
                  <a:lnTo>
                    <a:pt x="1" y="2110"/>
                  </a:lnTo>
                  <a:cubicBezTo>
                    <a:pt x="1" y="2197"/>
                    <a:pt x="72" y="2254"/>
                    <a:pt x="145" y="2254"/>
                  </a:cubicBezTo>
                  <a:lnTo>
                    <a:pt x="2110" y="2254"/>
                  </a:lnTo>
                  <a:cubicBezTo>
                    <a:pt x="2197" y="2254"/>
                    <a:pt x="2255" y="2197"/>
                    <a:pt x="2255" y="2110"/>
                  </a:cubicBezTo>
                  <a:lnTo>
                    <a:pt x="2255" y="145"/>
                  </a:lnTo>
                  <a:cubicBezTo>
                    <a:pt x="2255" y="72"/>
                    <a:pt x="2197" y="1"/>
                    <a:pt x="2110"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273;p64">
              <a:extLst>
                <a:ext uri="{FF2B5EF4-FFF2-40B4-BE49-F238E27FC236}">
                  <a16:creationId xmlns:a16="http://schemas.microsoft.com/office/drawing/2014/main" id="{63FED488-7741-F54B-9925-DF1CB8CF8C71}"/>
                </a:ext>
              </a:extLst>
            </p:cNvPr>
            <p:cNvSpPr/>
            <p:nvPr/>
          </p:nvSpPr>
          <p:spPr>
            <a:xfrm>
              <a:off x="4511113" y="2039980"/>
              <a:ext cx="163221" cy="5925"/>
            </a:xfrm>
            <a:custGeom>
              <a:avLst/>
              <a:gdLst/>
              <a:ahLst/>
              <a:cxnLst/>
              <a:rect l="l" t="t" r="r" b="b"/>
              <a:pathLst>
                <a:path w="7962" h="289" extrusionOk="0">
                  <a:moveTo>
                    <a:pt x="145" y="0"/>
                  </a:moveTo>
                  <a:cubicBezTo>
                    <a:pt x="58" y="0"/>
                    <a:pt x="0" y="72"/>
                    <a:pt x="0" y="144"/>
                  </a:cubicBezTo>
                  <a:cubicBezTo>
                    <a:pt x="0" y="231"/>
                    <a:pt x="58" y="289"/>
                    <a:pt x="145" y="289"/>
                  </a:cubicBezTo>
                  <a:lnTo>
                    <a:pt x="7817" y="289"/>
                  </a:lnTo>
                  <a:cubicBezTo>
                    <a:pt x="7904" y="289"/>
                    <a:pt x="7961" y="231"/>
                    <a:pt x="7961" y="144"/>
                  </a:cubicBezTo>
                  <a:cubicBezTo>
                    <a:pt x="7961" y="72"/>
                    <a:pt x="7904" y="0"/>
                    <a:pt x="7817"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274;p64">
              <a:extLst>
                <a:ext uri="{FF2B5EF4-FFF2-40B4-BE49-F238E27FC236}">
                  <a16:creationId xmlns:a16="http://schemas.microsoft.com/office/drawing/2014/main" id="{36F040BE-E9AE-3A4A-9F67-E41AD0CDD379}"/>
                </a:ext>
              </a:extLst>
            </p:cNvPr>
            <p:cNvSpPr/>
            <p:nvPr/>
          </p:nvSpPr>
          <p:spPr>
            <a:xfrm>
              <a:off x="4441515" y="2087048"/>
              <a:ext cx="46228" cy="46228"/>
            </a:xfrm>
            <a:custGeom>
              <a:avLst/>
              <a:gdLst/>
              <a:ahLst/>
              <a:cxnLst/>
              <a:rect l="l" t="t" r="r" b="b"/>
              <a:pathLst>
                <a:path w="2255" h="2255" extrusionOk="0">
                  <a:moveTo>
                    <a:pt x="1966" y="289"/>
                  </a:moveTo>
                  <a:lnTo>
                    <a:pt x="1966" y="1965"/>
                  </a:lnTo>
                  <a:lnTo>
                    <a:pt x="304" y="1965"/>
                  </a:lnTo>
                  <a:lnTo>
                    <a:pt x="304" y="289"/>
                  </a:lnTo>
                  <a:close/>
                  <a:moveTo>
                    <a:pt x="145" y="1"/>
                  </a:moveTo>
                  <a:cubicBezTo>
                    <a:pt x="72" y="1"/>
                    <a:pt x="1" y="58"/>
                    <a:pt x="1" y="145"/>
                  </a:cubicBezTo>
                  <a:lnTo>
                    <a:pt x="1" y="2110"/>
                  </a:lnTo>
                  <a:cubicBezTo>
                    <a:pt x="1" y="2183"/>
                    <a:pt x="72" y="2254"/>
                    <a:pt x="145" y="2254"/>
                  </a:cubicBezTo>
                  <a:lnTo>
                    <a:pt x="2110" y="2254"/>
                  </a:lnTo>
                  <a:cubicBezTo>
                    <a:pt x="2197" y="2254"/>
                    <a:pt x="2255" y="2183"/>
                    <a:pt x="2255" y="2110"/>
                  </a:cubicBezTo>
                  <a:lnTo>
                    <a:pt x="2255" y="145"/>
                  </a:lnTo>
                  <a:cubicBezTo>
                    <a:pt x="2255" y="58"/>
                    <a:pt x="2197" y="1"/>
                    <a:pt x="2110"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275;p64">
              <a:extLst>
                <a:ext uri="{FF2B5EF4-FFF2-40B4-BE49-F238E27FC236}">
                  <a16:creationId xmlns:a16="http://schemas.microsoft.com/office/drawing/2014/main" id="{8E065A64-908A-0449-BBC1-AEA7614012C5}"/>
                </a:ext>
              </a:extLst>
            </p:cNvPr>
            <p:cNvSpPr/>
            <p:nvPr/>
          </p:nvSpPr>
          <p:spPr>
            <a:xfrm>
              <a:off x="4511113" y="2107179"/>
              <a:ext cx="163221" cy="5945"/>
            </a:xfrm>
            <a:custGeom>
              <a:avLst/>
              <a:gdLst/>
              <a:ahLst/>
              <a:cxnLst/>
              <a:rect l="l" t="t" r="r" b="b"/>
              <a:pathLst>
                <a:path w="7962" h="290" extrusionOk="0">
                  <a:moveTo>
                    <a:pt x="145" y="1"/>
                  </a:moveTo>
                  <a:cubicBezTo>
                    <a:pt x="58" y="1"/>
                    <a:pt x="0" y="59"/>
                    <a:pt x="0" y="145"/>
                  </a:cubicBezTo>
                  <a:cubicBezTo>
                    <a:pt x="0" y="218"/>
                    <a:pt x="58" y="290"/>
                    <a:pt x="145" y="290"/>
                  </a:cubicBezTo>
                  <a:lnTo>
                    <a:pt x="7817" y="290"/>
                  </a:lnTo>
                  <a:cubicBezTo>
                    <a:pt x="7904" y="290"/>
                    <a:pt x="7961" y="218"/>
                    <a:pt x="7961" y="145"/>
                  </a:cubicBezTo>
                  <a:cubicBezTo>
                    <a:pt x="7961" y="59"/>
                    <a:pt x="7904" y="1"/>
                    <a:pt x="7817"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276;p64">
              <a:extLst>
                <a:ext uri="{FF2B5EF4-FFF2-40B4-BE49-F238E27FC236}">
                  <a16:creationId xmlns:a16="http://schemas.microsoft.com/office/drawing/2014/main" id="{30D0CBD2-6188-044D-86F0-9A84BD9E992B}"/>
                </a:ext>
              </a:extLst>
            </p:cNvPr>
            <p:cNvSpPr/>
            <p:nvPr/>
          </p:nvSpPr>
          <p:spPr>
            <a:xfrm>
              <a:off x="5516904" y="2384995"/>
              <a:ext cx="267177" cy="267156"/>
            </a:xfrm>
            <a:custGeom>
              <a:avLst/>
              <a:gdLst/>
              <a:ahLst/>
              <a:cxnLst/>
              <a:rect l="l" t="t" r="r" b="b"/>
              <a:pathLst>
                <a:path w="13033" h="13032" extrusionOk="0">
                  <a:moveTo>
                    <a:pt x="6517" y="0"/>
                  </a:moveTo>
                  <a:cubicBezTo>
                    <a:pt x="2919" y="0"/>
                    <a:pt x="1" y="2919"/>
                    <a:pt x="1" y="6517"/>
                  </a:cubicBezTo>
                  <a:cubicBezTo>
                    <a:pt x="1" y="10113"/>
                    <a:pt x="2919" y="13032"/>
                    <a:pt x="6517" y="13032"/>
                  </a:cubicBezTo>
                  <a:cubicBezTo>
                    <a:pt x="10114" y="13032"/>
                    <a:pt x="13032" y="10113"/>
                    <a:pt x="13032" y="6517"/>
                  </a:cubicBezTo>
                  <a:cubicBezTo>
                    <a:pt x="13032" y="2919"/>
                    <a:pt x="10114" y="0"/>
                    <a:pt x="6517" y="0"/>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277;p64">
              <a:extLst>
                <a:ext uri="{FF2B5EF4-FFF2-40B4-BE49-F238E27FC236}">
                  <a16:creationId xmlns:a16="http://schemas.microsoft.com/office/drawing/2014/main" id="{9D312CF6-9AEA-7C4B-9521-BED4F2A36C23}"/>
                </a:ext>
              </a:extLst>
            </p:cNvPr>
            <p:cNvSpPr/>
            <p:nvPr/>
          </p:nvSpPr>
          <p:spPr>
            <a:xfrm>
              <a:off x="5593636" y="2515908"/>
              <a:ext cx="26076" cy="44444"/>
            </a:xfrm>
            <a:custGeom>
              <a:avLst/>
              <a:gdLst/>
              <a:ahLst/>
              <a:cxnLst/>
              <a:rect l="l" t="t" r="r" b="b"/>
              <a:pathLst>
                <a:path w="1272" h="2168" extrusionOk="0">
                  <a:moveTo>
                    <a:pt x="0" y="0"/>
                  </a:moveTo>
                  <a:lnTo>
                    <a:pt x="0" y="2167"/>
                  </a:lnTo>
                  <a:lnTo>
                    <a:pt x="1271" y="2167"/>
                  </a:lnTo>
                  <a:lnTo>
                    <a:pt x="1271"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278;p64">
              <a:extLst>
                <a:ext uri="{FF2B5EF4-FFF2-40B4-BE49-F238E27FC236}">
                  <a16:creationId xmlns:a16="http://schemas.microsoft.com/office/drawing/2014/main" id="{0EF879E7-E5BF-0344-894E-8741EFBDCE94}"/>
                </a:ext>
              </a:extLst>
            </p:cNvPr>
            <p:cNvSpPr/>
            <p:nvPr/>
          </p:nvSpPr>
          <p:spPr>
            <a:xfrm>
              <a:off x="5633303" y="2460537"/>
              <a:ext cx="25789" cy="99815"/>
            </a:xfrm>
            <a:custGeom>
              <a:avLst/>
              <a:gdLst/>
              <a:ahLst/>
              <a:cxnLst/>
              <a:rect l="l" t="t" r="r" b="b"/>
              <a:pathLst>
                <a:path w="1258" h="4869" extrusionOk="0">
                  <a:moveTo>
                    <a:pt x="1" y="0"/>
                  </a:moveTo>
                  <a:lnTo>
                    <a:pt x="1" y="4868"/>
                  </a:lnTo>
                  <a:lnTo>
                    <a:pt x="1257" y="4868"/>
                  </a:lnTo>
                  <a:lnTo>
                    <a:pt x="1257"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280;p64">
              <a:extLst>
                <a:ext uri="{FF2B5EF4-FFF2-40B4-BE49-F238E27FC236}">
                  <a16:creationId xmlns:a16="http://schemas.microsoft.com/office/drawing/2014/main" id="{089367BF-1694-AB4E-BB16-E8A5F49B8157}"/>
                </a:ext>
              </a:extLst>
            </p:cNvPr>
            <p:cNvSpPr/>
            <p:nvPr/>
          </p:nvSpPr>
          <p:spPr>
            <a:xfrm>
              <a:off x="5565202" y="2558261"/>
              <a:ext cx="170601" cy="3854"/>
            </a:xfrm>
            <a:custGeom>
              <a:avLst/>
              <a:gdLst/>
              <a:ahLst/>
              <a:cxnLst/>
              <a:rect l="l" t="t" r="r" b="b"/>
              <a:pathLst>
                <a:path w="8322" h="188" extrusionOk="0">
                  <a:moveTo>
                    <a:pt x="101" y="1"/>
                  </a:moveTo>
                  <a:cubicBezTo>
                    <a:pt x="43" y="1"/>
                    <a:pt x="0" y="43"/>
                    <a:pt x="0" y="101"/>
                  </a:cubicBezTo>
                  <a:cubicBezTo>
                    <a:pt x="0" y="145"/>
                    <a:pt x="43" y="188"/>
                    <a:pt x="101" y="188"/>
                  </a:cubicBezTo>
                  <a:lnTo>
                    <a:pt x="8235" y="188"/>
                  </a:lnTo>
                  <a:cubicBezTo>
                    <a:pt x="8278" y="188"/>
                    <a:pt x="8322" y="145"/>
                    <a:pt x="8322" y="101"/>
                  </a:cubicBezTo>
                  <a:cubicBezTo>
                    <a:pt x="8322" y="43"/>
                    <a:pt x="8278" y="1"/>
                    <a:pt x="8235"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281;p64">
              <a:extLst>
                <a:ext uri="{FF2B5EF4-FFF2-40B4-BE49-F238E27FC236}">
                  <a16:creationId xmlns:a16="http://schemas.microsoft.com/office/drawing/2014/main" id="{C0CC3C0D-B507-7E41-B6A9-22487A3C2223}"/>
                </a:ext>
              </a:extLst>
            </p:cNvPr>
            <p:cNvSpPr/>
            <p:nvPr/>
          </p:nvSpPr>
          <p:spPr>
            <a:xfrm>
              <a:off x="3335622" y="2017471"/>
              <a:ext cx="134767" cy="7708"/>
            </a:xfrm>
            <a:custGeom>
              <a:avLst/>
              <a:gdLst/>
              <a:ahLst/>
              <a:cxnLst/>
              <a:rect l="l" t="t" r="r" b="b"/>
              <a:pathLst>
                <a:path w="6574" h="376" extrusionOk="0">
                  <a:moveTo>
                    <a:pt x="188" y="0"/>
                  </a:moveTo>
                  <a:cubicBezTo>
                    <a:pt x="87" y="0"/>
                    <a:pt x="0" y="87"/>
                    <a:pt x="0" y="187"/>
                  </a:cubicBezTo>
                  <a:cubicBezTo>
                    <a:pt x="0" y="289"/>
                    <a:pt x="87" y="376"/>
                    <a:pt x="188" y="376"/>
                  </a:cubicBezTo>
                  <a:lnTo>
                    <a:pt x="6386" y="376"/>
                  </a:lnTo>
                  <a:cubicBezTo>
                    <a:pt x="6487" y="376"/>
                    <a:pt x="6573" y="289"/>
                    <a:pt x="6573" y="187"/>
                  </a:cubicBezTo>
                  <a:cubicBezTo>
                    <a:pt x="6573" y="87"/>
                    <a:pt x="6487" y="0"/>
                    <a:pt x="6386"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82;p64">
              <a:extLst>
                <a:ext uri="{FF2B5EF4-FFF2-40B4-BE49-F238E27FC236}">
                  <a16:creationId xmlns:a16="http://schemas.microsoft.com/office/drawing/2014/main" id="{8DA9D2E5-9413-2D41-B8BD-1CDFC04368D2}"/>
                </a:ext>
              </a:extLst>
            </p:cNvPr>
            <p:cNvSpPr/>
            <p:nvPr/>
          </p:nvSpPr>
          <p:spPr>
            <a:xfrm>
              <a:off x="5737853" y="3075968"/>
              <a:ext cx="161438" cy="7401"/>
            </a:xfrm>
            <a:custGeom>
              <a:avLst/>
              <a:gdLst/>
              <a:ahLst/>
              <a:cxnLst/>
              <a:rect l="l" t="t" r="r" b="b"/>
              <a:pathLst>
                <a:path w="7875" h="361" extrusionOk="0">
                  <a:moveTo>
                    <a:pt x="189" y="0"/>
                  </a:moveTo>
                  <a:cubicBezTo>
                    <a:pt x="87" y="0"/>
                    <a:pt x="0" y="72"/>
                    <a:pt x="0" y="187"/>
                  </a:cubicBezTo>
                  <a:cubicBezTo>
                    <a:pt x="0" y="289"/>
                    <a:pt x="87" y="361"/>
                    <a:pt x="189" y="361"/>
                  </a:cubicBezTo>
                  <a:lnTo>
                    <a:pt x="7686" y="361"/>
                  </a:lnTo>
                  <a:cubicBezTo>
                    <a:pt x="7788" y="361"/>
                    <a:pt x="7875" y="289"/>
                    <a:pt x="7875" y="187"/>
                  </a:cubicBezTo>
                  <a:cubicBezTo>
                    <a:pt x="7875" y="72"/>
                    <a:pt x="7788" y="0"/>
                    <a:pt x="7686"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83;p64">
              <a:extLst>
                <a:ext uri="{FF2B5EF4-FFF2-40B4-BE49-F238E27FC236}">
                  <a16:creationId xmlns:a16="http://schemas.microsoft.com/office/drawing/2014/main" id="{B5466264-2348-7642-91D6-2BF9FE3F717B}"/>
                </a:ext>
              </a:extLst>
            </p:cNvPr>
            <p:cNvSpPr/>
            <p:nvPr/>
          </p:nvSpPr>
          <p:spPr>
            <a:xfrm>
              <a:off x="5032366" y="1849515"/>
              <a:ext cx="300346" cy="7728"/>
            </a:xfrm>
            <a:custGeom>
              <a:avLst/>
              <a:gdLst/>
              <a:ahLst/>
              <a:cxnLst/>
              <a:rect l="l" t="t" r="r" b="b"/>
              <a:pathLst>
                <a:path w="14651" h="377" extrusionOk="0">
                  <a:moveTo>
                    <a:pt x="189" y="1"/>
                  </a:moveTo>
                  <a:cubicBezTo>
                    <a:pt x="87" y="1"/>
                    <a:pt x="1" y="88"/>
                    <a:pt x="1" y="189"/>
                  </a:cubicBezTo>
                  <a:cubicBezTo>
                    <a:pt x="1" y="290"/>
                    <a:pt x="87" y="377"/>
                    <a:pt x="189" y="377"/>
                  </a:cubicBezTo>
                  <a:lnTo>
                    <a:pt x="14463" y="377"/>
                  </a:lnTo>
                  <a:cubicBezTo>
                    <a:pt x="14564" y="377"/>
                    <a:pt x="14650" y="290"/>
                    <a:pt x="14650" y="189"/>
                  </a:cubicBezTo>
                  <a:cubicBezTo>
                    <a:pt x="14650" y="88"/>
                    <a:pt x="14564" y="1"/>
                    <a:pt x="14463" y="1"/>
                  </a:cubicBezTo>
                  <a:close/>
                </a:path>
              </a:pathLst>
            </a:custGeom>
            <a:solidFill>
              <a:srgbClr val="A0C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284;p64">
              <a:extLst>
                <a:ext uri="{FF2B5EF4-FFF2-40B4-BE49-F238E27FC236}">
                  <a16:creationId xmlns:a16="http://schemas.microsoft.com/office/drawing/2014/main" id="{6D4142D1-E410-0E40-8E17-4880781224FD}"/>
                </a:ext>
              </a:extLst>
            </p:cNvPr>
            <p:cNvSpPr/>
            <p:nvPr/>
          </p:nvSpPr>
          <p:spPr>
            <a:xfrm>
              <a:off x="4189468" y="3217521"/>
              <a:ext cx="222159" cy="7728"/>
            </a:xfrm>
            <a:custGeom>
              <a:avLst/>
              <a:gdLst/>
              <a:ahLst/>
              <a:cxnLst/>
              <a:rect l="l" t="t" r="r" b="b"/>
              <a:pathLst>
                <a:path w="10837" h="377" extrusionOk="0">
                  <a:moveTo>
                    <a:pt x="189" y="1"/>
                  </a:moveTo>
                  <a:cubicBezTo>
                    <a:pt x="87" y="1"/>
                    <a:pt x="1" y="88"/>
                    <a:pt x="1" y="188"/>
                  </a:cubicBezTo>
                  <a:cubicBezTo>
                    <a:pt x="1" y="290"/>
                    <a:pt x="87" y="377"/>
                    <a:pt x="189" y="377"/>
                  </a:cubicBezTo>
                  <a:lnTo>
                    <a:pt x="10649" y="377"/>
                  </a:lnTo>
                  <a:cubicBezTo>
                    <a:pt x="10749" y="377"/>
                    <a:pt x="10836" y="290"/>
                    <a:pt x="10836" y="188"/>
                  </a:cubicBezTo>
                  <a:cubicBezTo>
                    <a:pt x="10836" y="88"/>
                    <a:pt x="10749" y="1"/>
                    <a:pt x="10649" y="1"/>
                  </a:cubicBezTo>
                  <a:close/>
                </a:path>
              </a:pathLst>
            </a:custGeom>
            <a:solidFill>
              <a:srgbClr val="A0C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821;p39">
            <a:extLst>
              <a:ext uri="{FF2B5EF4-FFF2-40B4-BE49-F238E27FC236}">
                <a16:creationId xmlns:a16="http://schemas.microsoft.com/office/drawing/2014/main" id="{209AEEBF-4D02-1C47-A1A2-008C7CC797F5}"/>
              </a:ext>
            </a:extLst>
          </p:cNvPr>
          <p:cNvSpPr/>
          <p:nvPr/>
        </p:nvSpPr>
        <p:spPr>
          <a:xfrm>
            <a:off x="3656387" y="4970073"/>
            <a:ext cx="1575120" cy="1575120"/>
          </a:xfrm>
          <a:prstGeom prst="ellipse">
            <a:avLst/>
          </a:prstGeom>
          <a:noFill/>
          <a:ln w="25400" cap="flat" cmpd="sng">
            <a:solidFill>
              <a:srgbClr val="FFFF00"/>
            </a:solidFill>
            <a:prstDash val="solid"/>
            <a:round/>
            <a:headEnd type="none" w="sm" len="sm"/>
            <a:tailEnd type="none" w="sm" len="sm"/>
          </a:ln>
          <a:effectLst>
            <a:outerShdw blurRad="57150" algn="bl" rotWithShape="0">
              <a:schemeClr val="tx1"/>
            </a:outerShdw>
          </a:effectLst>
          <a:scene3d>
            <a:camera prst="orthographicFront"/>
            <a:lightRig rig="threePt" dir="t"/>
          </a:scene3d>
          <a:sp3d>
            <a:bevelT w="0"/>
          </a:sp3d>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6" name="Group 35">
            <a:extLst>
              <a:ext uri="{FF2B5EF4-FFF2-40B4-BE49-F238E27FC236}">
                <a16:creationId xmlns:a16="http://schemas.microsoft.com/office/drawing/2014/main" id="{5015218D-9DE3-8048-B8F2-BF1416C4DB8E}"/>
              </a:ext>
            </a:extLst>
          </p:cNvPr>
          <p:cNvGrpSpPr/>
          <p:nvPr/>
        </p:nvGrpSpPr>
        <p:grpSpPr>
          <a:xfrm>
            <a:off x="5231507" y="3292033"/>
            <a:ext cx="1867838" cy="1863680"/>
            <a:chOff x="10144582" y="307805"/>
            <a:chExt cx="1867838" cy="1863680"/>
          </a:xfrm>
        </p:grpSpPr>
        <p:sp>
          <p:nvSpPr>
            <p:cNvPr id="39" name="TextBox 38">
              <a:extLst>
                <a:ext uri="{FF2B5EF4-FFF2-40B4-BE49-F238E27FC236}">
                  <a16:creationId xmlns:a16="http://schemas.microsoft.com/office/drawing/2014/main" id="{E7F7EA28-152B-A642-A0BE-69CFC71D64A3}"/>
                </a:ext>
              </a:extLst>
            </p:cNvPr>
            <p:cNvSpPr txBox="1"/>
            <p:nvPr/>
          </p:nvSpPr>
          <p:spPr>
            <a:xfrm>
              <a:off x="10635810" y="892008"/>
              <a:ext cx="908843" cy="338554"/>
            </a:xfrm>
            <a:prstGeom prst="rect">
              <a:avLst/>
            </a:prstGeom>
            <a:noFill/>
          </p:spPr>
          <p:txBody>
            <a:bodyPr wrap="square" rtlCol="0">
              <a:spAutoFit/>
            </a:bodyPr>
            <a:lstStyle/>
            <a:p>
              <a:pPr algn="ctr"/>
              <a:r>
                <a:rPr lang="en-US" sz="1600"/>
                <a:t>RMSE</a:t>
              </a:r>
            </a:p>
          </p:txBody>
        </p:sp>
        <p:sp>
          <p:nvSpPr>
            <p:cNvPr id="42" name="Rectangle 41">
              <a:extLst>
                <a:ext uri="{FF2B5EF4-FFF2-40B4-BE49-F238E27FC236}">
                  <a16:creationId xmlns:a16="http://schemas.microsoft.com/office/drawing/2014/main" id="{72F173D9-2CA1-6F48-9C4E-FD42F5C3782C}"/>
                </a:ext>
              </a:extLst>
            </p:cNvPr>
            <p:cNvSpPr/>
            <p:nvPr/>
          </p:nvSpPr>
          <p:spPr>
            <a:xfrm>
              <a:off x="10168043" y="1039056"/>
              <a:ext cx="648000" cy="36000"/>
            </a:xfrm>
            <a:prstGeom prst="rect">
              <a:avLst/>
            </a:prstGeom>
            <a:solidFill>
              <a:srgbClr val="0000FF"/>
            </a:solidFill>
            <a:ln w="19050">
              <a:noFill/>
            </a:ln>
            <a:effectLst>
              <a:softEdge rad="0"/>
            </a:effectLst>
            <a:scene3d>
              <a:camera prst="orthographicFront"/>
              <a:lightRig rig="threePt" dir="t"/>
            </a:scene3d>
            <a:sp3d>
              <a:bevelT w="0"/>
              <a:bevelB w="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E15458F-62C0-8D42-95C4-E9E66F64A8B4}"/>
                </a:ext>
              </a:extLst>
            </p:cNvPr>
            <p:cNvSpPr/>
            <p:nvPr/>
          </p:nvSpPr>
          <p:spPr>
            <a:xfrm>
              <a:off x="11358738" y="1036623"/>
              <a:ext cx="612000" cy="36000"/>
            </a:xfrm>
            <a:prstGeom prst="rect">
              <a:avLst/>
            </a:prstGeom>
            <a:solidFill>
              <a:srgbClr val="0000FF"/>
            </a:solidFill>
            <a:ln w="19050">
              <a:noFill/>
            </a:ln>
            <a:effectLst>
              <a:softEdge rad="0"/>
            </a:effectLst>
            <a:scene3d>
              <a:camera prst="orthographicFront"/>
              <a:lightRig rig="threePt" dir="t"/>
            </a:scene3d>
            <a:sp3d>
              <a:bevelT w="0"/>
              <a:bevelB w="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Google Shape;12449;p77">
              <a:extLst>
                <a:ext uri="{FF2B5EF4-FFF2-40B4-BE49-F238E27FC236}">
                  <a16:creationId xmlns:a16="http://schemas.microsoft.com/office/drawing/2014/main" id="{E5D191D8-9B76-8C47-805E-2B27B36F7989}"/>
                </a:ext>
              </a:extLst>
            </p:cNvPr>
            <p:cNvSpPr/>
            <p:nvPr/>
          </p:nvSpPr>
          <p:spPr>
            <a:xfrm>
              <a:off x="10144582" y="307805"/>
              <a:ext cx="1867838" cy="1863680"/>
            </a:xfrm>
            <a:custGeom>
              <a:avLst/>
              <a:gdLst/>
              <a:ahLst/>
              <a:cxnLst/>
              <a:rect l="l" t="t" r="r" b="b"/>
              <a:pathLst>
                <a:path w="10776" h="10752" extrusionOk="0">
                  <a:moveTo>
                    <a:pt x="5382" y="1"/>
                  </a:moveTo>
                  <a:cubicBezTo>
                    <a:pt x="3953" y="1"/>
                    <a:pt x="2608" y="453"/>
                    <a:pt x="1596" y="1286"/>
                  </a:cubicBezTo>
                  <a:cubicBezTo>
                    <a:pt x="560" y="2144"/>
                    <a:pt x="0" y="3251"/>
                    <a:pt x="0" y="4465"/>
                  </a:cubicBezTo>
                  <a:cubicBezTo>
                    <a:pt x="0" y="5513"/>
                    <a:pt x="465" y="6561"/>
                    <a:pt x="1274" y="7359"/>
                  </a:cubicBezTo>
                  <a:cubicBezTo>
                    <a:pt x="2072" y="8121"/>
                    <a:pt x="3120" y="8645"/>
                    <a:pt x="4298" y="8835"/>
                  </a:cubicBezTo>
                  <a:cubicBezTo>
                    <a:pt x="4310" y="9442"/>
                    <a:pt x="4108" y="10014"/>
                    <a:pt x="3703" y="10478"/>
                  </a:cubicBezTo>
                  <a:cubicBezTo>
                    <a:pt x="3655" y="10514"/>
                    <a:pt x="3644" y="10597"/>
                    <a:pt x="3679" y="10657"/>
                  </a:cubicBezTo>
                  <a:cubicBezTo>
                    <a:pt x="3703" y="10704"/>
                    <a:pt x="3763" y="10752"/>
                    <a:pt x="3834" y="10752"/>
                  </a:cubicBezTo>
                  <a:cubicBezTo>
                    <a:pt x="5025" y="10752"/>
                    <a:pt x="6084" y="9966"/>
                    <a:pt x="6442" y="8835"/>
                  </a:cubicBezTo>
                  <a:cubicBezTo>
                    <a:pt x="7406" y="8668"/>
                    <a:pt x="8287" y="8299"/>
                    <a:pt x="9013" y="7752"/>
                  </a:cubicBezTo>
                  <a:cubicBezTo>
                    <a:pt x="9097" y="7692"/>
                    <a:pt x="9109" y="7585"/>
                    <a:pt x="9049" y="7513"/>
                  </a:cubicBezTo>
                  <a:cubicBezTo>
                    <a:pt x="9014" y="7465"/>
                    <a:pt x="8963" y="7441"/>
                    <a:pt x="8913" y="7441"/>
                  </a:cubicBezTo>
                  <a:cubicBezTo>
                    <a:pt x="8877" y="7441"/>
                    <a:pt x="8841" y="7453"/>
                    <a:pt x="8811" y="7478"/>
                  </a:cubicBezTo>
                  <a:cubicBezTo>
                    <a:pt x="8096" y="8014"/>
                    <a:pt x="7215" y="8371"/>
                    <a:pt x="6275" y="8502"/>
                  </a:cubicBezTo>
                  <a:cubicBezTo>
                    <a:pt x="6203" y="8525"/>
                    <a:pt x="6156" y="8561"/>
                    <a:pt x="6132" y="8621"/>
                  </a:cubicBezTo>
                  <a:cubicBezTo>
                    <a:pt x="5894" y="9549"/>
                    <a:pt x="5120" y="10216"/>
                    <a:pt x="4215" y="10371"/>
                  </a:cubicBezTo>
                  <a:cubicBezTo>
                    <a:pt x="4537" y="9859"/>
                    <a:pt x="4703" y="9264"/>
                    <a:pt x="4644" y="8656"/>
                  </a:cubicBezTo>
                  <a:cubicBezTo>
                    <a:pt x="4644" y="8585"/>
                    <a:pt x="4572" y="8502"/>
                    <a:pt x="4489" y="8490"/>
                  </a:cubicBezTo>
                  <a:cubicBezTo>
                    <a:pt x="2084" y="8144"/>
                    <a:pt x="346" y="6442"/>
                    <a:pt x="346" y="4430"/>
                  </a:cubicBezTo>
                  <a:cubicBezTo>
                    <a:pt x="346" y="2156"/>
                    <a:pt x="2608" y="310"/>
                    <a:pt x="5382" y="310"/>
                  </a:cubicBezTo>
                  <a:cubicBezTo>
                    <a:pt x="8168" y="310"/>
                    <a:pt x="10430" y="2156"/>
                    <a:pt x="10430" y="4430"/>
                  </a:cubicBezTo>
                  <a:cubicBezTo>
                    <a:pt x="10430" y="5370"/>
                    <a:pt x="10025" y="6287"/>
                    <a:pt x="9311" y="7013"/>
                  </a:cubicBezTo>
                  <a:cubicBezTo>
                    <a:pt x="9251" y="7097"/>
                    <a:pt x="9251" y="7192"/>
                    <a:pt x="9311" y="7252"/>
                  </a:cubicBezTo>
                  <a:cubicBezTo>
                    <a:pt x="9353" y="7281"/>
                    <a:pt x="9397" y="7296"/>
                    <a:pt x="9439" y="7296"/>
                  </a:cubicBezTo>
                  <a:cubicBezTo>
                    <a:pt x="9481" y="7296"/>
                    <a:pt x="9519" y="7281"/>
                    <a:pt x="9549" y="7252"/>
                  </a:cubicBezTo>
                  <a:cubicBezTo>
                    <a:pt x="10347" y="6466"/>
                    <a:pt x="10775" y="5454"/>
                    <a:pt x="10775" y="4430"/>
                  </a:cubicBezTo>
                  <a:cubicBezTo>
                    <a:pt x="10775" y="3263"/>
                    <a:pt x="10204" y="2144"/>
                    <a:pt x="9180" y="1286"/>
                  </a:cubicBezTo>
                  <a:cubicBezTo>
                    <a:pt x="8168" y="453"/>
                    <a:pt x="6811" y="1"/>
                    <a:pt x="5382"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45794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2F4A5-CE7A-D84F-8D13-4D2019908451}"/>
              </a:ext>
            </a:extLst>
          </p:cNvPr>
          <p:cNvSpPr>
            <a:spLocks noGrp="1"/>
          </p:cNvSpPr>
          <p:nvPr>
            <p:ph type="title"/>
          </p:nvPr>
        </p:nvSpPr>
        <p:spPr/>
        <p:txBody>
          <a:bodyPr/>
          <a:lstStyle/>
          <a:p>
            <a:r>
              <a:rPr lang="en-US"/>
              <a:t>Validating using a rolling window</a:t>
            </a:r>
          </a:p>
        </p:txBody>
      </p:sp>
      <p:pic>
        <p:nvPicPr>
          <p:cNvPr id="5" name="Content Placeholder 4">
            <a:extLst>
              <a:ext uri="{FF2B5EF4-FFF2-40B4-BE49-F238E27FC236}">
                <a16:creationId xmlns:a16="http://schemas.microsoft.com/office/drawing/2014/main" id="{101B3C89-EF82-DA46-A51B-925011786D3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37305" y="1825625"/>
            <a:ext cx="7117389" cy="4351338"/>
          </a:xfrm>
        </p:spPr>
      </p:pic>
    </p:spTree>
    <p:extLst>
      <p:ext uri="{BB962C8B-B14F-4D97-AF65-F5344CB8AC3E}">
        <p14:creationId xmlns:p14="http://schemas.microsoft.com/office/powerpoint/2010/main" val="555745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C9961770-839C-2347-9F3F-719A0B46D01C}"/>
                  </a:ext>
                </a:extLst>
              </p:cNvPr>
              <p:cNvSpPr>
                <a:spLocks noGrp="1"/>
              </p:cNvSpPr>
              <p:nvPr>
                <p:ph type="title"/>
              </p:nvPr>
            </p:nvSpPr>
            <p:spPr/>
            <p:txBody>
              <a:bodyPr/>
              <a:lstStyle/>
              <a:p>
                <a:r>
                  <a:rPr lang="en-US"/>
                  <a:t>Restriction on choice of </a:t>
                </a:r>
                <a14:m>
                  <m:oMath xmlns:m="http://schemas.openxmlformats.org/officeDocument/2006/math">
                    <m:r>
                      <a:rPr lang="en-US" i="1" dirty="0" smtClean="0">
                        <a:latin typeface="Cambria Math" panose="02040503050406030204" pitchFamily="18" charset="0"/>
                      </a:rPr>
                      <m:t>𝑘</m:t>
                    </m:r>
                  </m:oMath>
                </a14:m>
                <a:endParaRPr lang="en-US"/>
              </a:p>
            </p:txBody>
          </p:sp>
        </mc:Choice>
        <mc:Fallback>
          <p:sp>
            <p:nvSpPr>
              <p:cNvPr id="2" name="Title 1">
                <a:extLst>
                  <a:ext uri="{FF2B5EF4-FFF2-40B4-BE49-F238E27FC236}">
                    <a16:creationId xmlns:a16="http://schemas.microsoft.com/office/drawing/2014/main" id="{C9961770-839C-2347-9F3F-719A0B46D01C}"/>
                  </a:ext>
                </a:extLst>
              </p:cNvPr>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9B4F1A3-1807-D44A-8D3F-2FFE092B7059}"/>
                  </a:ext>
                </a:extLst>
              </p:cNvPr>
              <p:cNvSpPr>
                <a:spLocks noGrp="1"/>
              </p:cNvSpPr>
              <p:nvPr>
                <p:ph idx="1"/>
              </p:nvPr>
            </p:nvSpPr>
            <p:spPr/>
            <p:txBody>
              <a:bodyPr>
                <a:normAutofit/>
              </a:bodyPr>
              <a:lstStyle/>
              <a:p>
                <a:pPr marL="514350" indent="-514350">
                  <a:buAutoNum type="arabicParenBoth"/>
                </a:pPr>
                <a:r>
                  <a:rPr lang="en-US"/>
                  <a:t>We are restricted by the smallest data set of 20 so we cannot have a </a:t>
                </a:r>
                <a14:m>
                  <m:oMath xmlns:m="http://schemas.openxmlformats.org/officeDocument/2006/math">
                    <m:r>
                      <a:rPr lang="en-US" i="1" dirty="0" smtClean="0">
                        <a:latin typeface="Cambria Math" panose="02040503050406030204" pitchFamily="18" charset="0"/>
                      </a:rPr>
                      <m:t>𝑘</m:t>
                    </m:r>
                  </m:oMath>
                </a14:m>
                <a:r>
                  <a:rPr lang="en-US"/>
                  <a:t> that is bigger than 14 after train-test split.</a:t>
                </a:r>
              </a:p>
              <a:p>
                <a:pPr marL="514350" indent="-514350">
                  <a:buAutoNum type="arabicParenBoth"/>
                </a:pPr>
                <a:r>
                  <a:rPr lang="en-US"/>
                  <a:t>Implementing a rolling window with a window size that is </a:t>
                </a:r>
                <a14:m>
                  <m:oMath xmlns:m="http://schemas.openxmlformats.org/officeDocument/2006/math">
                    <m:f>
                      <m:fPr>
                        <m:ctrlPr>
                          <a:rPr lang="en-US" i="1" dirty="0" smtClean="0">
                            <a:latin typeface="Cambria Math" panose="02040503050406030204" pitchFamily="18" charset="0"/>
                          </a:rPr>
                        </m:ctrlPr>
                      </m:fPr>
                      <m:num>
                        <m:r>
                          <a:rPr lang="en-US" i="1" dirty="0" smtClean="0">
                            <a:latin typeface="Cambria Math" panose="02040503050406030204" pitchFamily="18" charset="0"/>
                          </a:rPr>
                          <m:t>1</m:t>
                        </m:r>
                      </m:num>
                      <m:den>
                        <m:r>
                          <a:rPr lang="en-US" i="1" dirty="0" smtClean="0">
                            <a:latin typeface="Cambria Math" panose="02040503050406030204" pitchFamily="18" charset="0"/>
                          </a:rPr>
                          <m:t>5</m:t>
                        </m:r>
                      </m:den>
                    </m:f>
                  </m:oMath>
                </a14:m>
                <a:r>
                  <a:rPr lang="en-US"/>
                  <a:t> the total data set further restricted the value of </a:t>
                </a:r>
                <a14:m>
                  <m:oMath xmlns:m="http://schemas.openxmlformats.org/officeDocument/2006/math">
                    <m:r>
                      <a:rPr lang="en-US" i="1" dirty="0" smtClean="0">
                        <a:latin typeface="Cambria Math" panose="02040503050406030204" pitchFamily="18" charset="0"/>
                      </a:rPr>
                      <m:t>𝑘</m:t>
                    </m:r>
                  </m:oMath>
                </a14:m>
                <a:r>
                  <a:rPr lang="en-US"/>
                  <a:t> to 2 or 3.</a:t>
                </a:r>
              </a:p>
              <a:p>
                <a:pPr marL="0" indent="0">
                  <a:buNone/>
                </a:pPr>
                <a:endParaRPr lang="en-US"/>
              </a:p>
              <a:p>
                <a:pPr marL="0" indent="0">
                  <a:buNone/>
                </a:pPr>
                <a:r>
                  <a:rPr lang="en-US"/>
                  <a:t>By (1) and (2),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={2, 3}</m:t>
                    </m:r>
                  </m:oMath>
                </a14:m>
                <a:endParaRPr lang="en-US"/>
              </a:p>
              <a:p>
                <a:pPr marL="0" indent="0">
                  <a:buNone/>
                </a:pPr>
                <a:endParaRPr lang="en-US"/>
              </a:p>
              <a:p>
                <a:endParaRPr lang="en-US"/>
              </a:p>
              <a:p>
                <a:pPr marL="0" indent="0">
                  <a:buNone/>
                </a:pPr>
                <a:endParaRPr lang="en-US"/>
              </a:p>
              <a:p>
                <a:endParaRPr lang="en-US"/>
              </a:p>
              <a:p>
                <a:endParaRPr lang="en-US"/>
              </a:p>
              <a:p>
                <a:endParaRPr lang="en-US"/>
              </a:p>
              <a:p>
                <a:endParaRPr lang="en-US"/>
              </a:p>
            </p:txBody>
          </p:sp>
        </mc:Choice>
        <mc:Fallback>
          <p:sp>
            <p:nvSpPr>
              <p:cNvPr id="3" name="Content Placeholder 2">
                <a:extLst>
                  <a:ext uri="{FF2B5EF4-FFF2-40B4-BE49-F238E27FC236}">
                    <a16:creationId xmlns:a16="http://schemas.microsoft.com/office/drawing/2014/main" id="{09B4F1A3-1807-D44A-8D3F-2FFE092B7059}"/>
                  </a:ext>
                </a:extLst>
              </p:cNvPr>
              <p:cNvSpPr>
                <a:spLocks noGrp="1" noRot="1" noChangeAspect="1" noMove="1" noResize="1" noEditPoints="1" noAdjustHandles="1" noChangeArrowheads="1" noChangeShapeType="1" noTextEdit="1"/>
              </p:cNvSpPr>
              <p:nvPr>
                <p:ph idx="1"/>
              </p:nvPr>
            </p:nvSpPr>
            <p:spPr>
              <a:blipFill>
                <a:blip r:embed="rId4"/>
                <a:stretch>
                  <a:fillRect l="-1217" t="-2381"/>
                </a:stretch>
              </a:blipFill>
            </p:spPr>
            <p:txBody>
              <a:bodyPr/>
              <a:lstStyle/>
              <a:p>
                <a:r>
                  <a:rPr lang="en-US">
                    <a:noFill/>
                  </a:rPr>
                  <a:t> </a:t>
                </a:r>
              </a:p>
            </p:txBody>
          </p:sp>
        </mc:Fallback>
      </mc:AlternateContent>
    </p:spTree>
    <p:extLst>
      <p:ext uri="{BB962C8B-B14F-4D97-AF65-F5344CB8AC3E}">
        <p14:creationId xmlns:p14="http://schemas.microsoft.com/office/powerpoint/2010/main" val="12573685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C9961770-839C-2347-9F3F-719A0B46D01C}"/>
                  </a:ext>
                </a:extLst>
              </p:cNvPr>
              <p:cNvSpPr>
                <a:spLocks noGrp="1"/>
              </p:cNvSpPr>
              <p:nvPr>
                <p:ph type="title"/>
              </p:nvPr>
            </p:nvSpPr>
            <p:spPr/>
            <p:txBody>
              <a:bodyPr/>
              <a:lstStyle/>
              <a:p>
                <a:r>
                  <a:rPr lang="en-US"/>
                  <a:t>Restriction on choice of </a:t>
                </a:r>
                <a14:m>
                  <m:oMath xmlns:m="http://schemas.openxmlformats.org/officeDocument/2006/math">
                    <m:r>
                      <a:rPr lang="en-US" i="1" dirty="0" smtClean="0">
                        <a:latin typeface="Cambria Math" panose="02040503050406030204" pitchFamily="18" charset="0"/>
                      </a:rPr>
                      <m:t>𝑘</m:t>
                    </m:r>
                  </m:oMath>
                </a14:m>
                <a:endParaRPr lang="en-US"/>
              </a:p>
            </p:txBody>
          </p:sp>
        </mc:Choice>
        <mc:Fallback>
          <p:sp>
            <p:nvSpPr>
              <p:cNvPr id="2" name="Title 1">
                <a:extLst>
                  <a:ext uri="{FF2B5EF4-FFF2-40B4-BE49-F238E27FC236}">
                    <a16:creationId xmlns:a16="http://schemas.microsoft.com/office/drawing/2014/main" id="{C9961770-839C-2347-9F3F-719A0B46D01C}"/>
                  </a:ext>
                </a:extLst>
              </p:cNvPr>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en-US">
                    <a:noFill/>
                  </a:rPr>
                  <a:t> </a:t>
                </a:r>
              </a:p>
            </p:txBody>
          </p:sp>
        </mc:Fallback>
      </mc:AlternateContent>
      <p:sp>
        <p:nvSpPr>
          <p:cNvPr id="6" name="Google Shape;450;p19">
            <a:extLst>
              <a:ext uri="{FF2B5EF4-FFF2-40B4-BE49-F238E27FC236}">
                <a16:creationId xmlns:a16="http://schemas.microsoft.com/office/drawing/2014/main" id="{5F0DBA56-92EA-D84F-8036-41F5996FC390}"/>
              </a:ext>
            </a:extLst>
          </p:cNvPr>
          <p:cNvSpPr/>
          <p:nvPr/>
        </p:nvSpPr>
        <p:spPr>
          <a:xfrm>
            <a:off x="8663838" y="3211563"/>
            <a:ext cx="1203600" cy="120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51;p19">
            <a:extLst>
              <a:ext uri="{FF2B5EF4-FFF2-40B4-BE49-F238E27FC236}">
                <a16:creationId xmlns:a16="http://schemas.microsoft.com/office/drawing/2014/main" id="{9B7D0E46-278F-C74E-9E8B-12766DE79C94}"/>
              </a:ext>
            </a:extLst>
          </p:cNvPr>
          <p:cNvSpPr/>
          <p:nvPr/>
        </p:nvSpPr>
        <p:spPr>
          <a:xfrm>
            <a:off x="3077038" y="3211563"/>
            <a:ext cx="1203600" cy="120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88;p19">
            <a:extLst>
              <a:ext uri="{FF2B5EF4-FFF2-40B4-BE49-F238E27FC236}">
                <a16:creationId xmlns:a16="http://schemas.microsoft.com/office/drawing/2014/main" id="{496619DD-DAD9-8648-BF5D-6C11132DAA84}"/>
              </a:ext>
            </a:extLst>
          </p:cNvPr>
          <p:cNvSpPr/>
          <p:nvPr/>
        </p:nvSpPr>
        <p:spPr>
          <a:xfrm>
            <a:off x="1126520" y="2112243"/>
            <a:ext cx="784800" cy="78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1</a:t>
            </a:r>
            <a:endParaRPr sz="1800" b="1">
              <a:solidFill>
                <a:schemeClr val="lt1"/>
              </a:solidFill>
              <a:latin typeface="Fira Sans Extra Condensed"/>
              <a:ea typeface="Fira Sans Extra Condensed"/>
              <a:cs typeface="Fira Sans Extra Condensed"/>
              <a:sym typeface="Fira Sans Extra Condensed"/>
            </a:endParaRPr>
          </a:p>
        </p:txBody>
      </p:sp>
      <p:sp>
        <p:nvSpPr>
          <p:cNvPr id="47" name="Google Shape;492;p19">
            <a:extLst>
              <a:ext uri="{FF2B5EF4-FFF2-40B4-BE49-F238E27FC236}">
                <a16:creationId xmlns:a16="http://schemas.microsoft.com/office/drawing/2014/main" id="{06D38C34-6900-584D-8D58-7147BD7555EB}"/>
              </a:ext>
            </a:extLst>
          </p:cNvPr>
          <p:cNvSpPr/>
          <p:nvPr/>
        </p:nvSpPr>
        <p:spPr>
          <a:xfrm>
            <a:off x="1131405" y="3503405"/>
            <a:ext cx="784800" cy="784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2</a:t>
            </a:r>
            <a:endParaRPr sz="1800" b="1">
              <a:solidFill>
                <a:schemeClr val="lt1"/>
              </a:solidFill>
              <a:latin typeface="Fira Sans Extra Condensed"/>
              <a:ea typeface="Fira Sans Extra Condensed"/>
              <a:cs typeface="Fira Sans Extra Condensed"/>
              <a:sym typeface="Fira Sans Extra Condensed"/>
            </a:endParaRPr>
          </a:p>
        </p:txBody>
      </p:sp>
      <p:grpSp>
        <p:nvGrpSpPr>
          <p:cNvPr id="48" name="Google Shape;493;p19">
            <a:extLst>
              <a:ext uri="{FF2B5EF4-FFF2-40B4-BE49-F238E27FC236}">
                <a16:creationId xmlns:a16="http://schemas.microsoft.com/office/drawing/2014/main" id="{10F80719-35FA-AE49-801B-F52691E2A2BF}"/>
              </a:ext>
            </a:extLst>
          </p:cNvPr>
          <p:cNvGrpSpPr/>
          <p:nvPr/>
        </p:nvGrpSpPr>
        <p:grpSpPr>
          <a:xfrm rot="985234">
            <a:off x="-134813" y="3819177"/>
            <a:ext cx="1371604" cy="3617430"/>
            <a:chOff x="3886200" y="1114550"/>
            <a:chExt cx="1371604" cy="3617430"/>
          </a:xfrm>
        </p:grpSpPr>
        <p:grpSp>
          <p:nvGrpSpPr>
            <p:cNvPr id="49" name="Google Shape;494;p19">
              <a:extLst>
                <a:ext uri="{FF2B5EF4-FFF2-40B4-BE49-F238E27FC236}">
                  <a16:creationId xmlns:a16="http://schemas.microsoft.com/office/drawing/2014/main" id="{F51E2C2A-1620-614D-8302-2F7FE792DB14}"/>
                </a:ext>
              </a:extLst>
            </p:cNvPr>
            <p:cNvGrpSpPr/>
            <p:nvPr/>
          </p:nvGrpSpPr>
          <p:grpSpPr>
            <a:xfrm>
              <a:off x="3886200" y="1114550"/>
              <a:ext cx="1371604" cy="3617430"/>
              <a:chOff x="1657350" y="1114550"/>
              <a:chExt cx="1371604" cy="3617430"/>
            </a:xfrm>
          </p:grpSpPr>
          <p:sp>
            <p:nvSpPr>
              <p:cNvPr id="52" name="Google Shape;495;p19">
                <a:extLst>
                  <a:ext uri="{FF2B5EF4-FFF2-40B4-BE49-F238E27FC236}">
                    <a16:creationId xmlns:a16="http://schemas.microsoft.com/office/drawing/2014/main" id="{24FCD721-449A-5144-96AB-939BD09A13DF}"/>
                  </a:ext>
                </a:extLst>
              </p:cNvPr>
              <p:cNvSpPr/>
              <p:nvPr/>
            </p:nvSpPr>
            <p:spPr>
              <a:xfrm>
                <a:off x="1914024" y="3062466"/>
                <a:ext cx="208914" cy="934473"/>
              </a:xfrm>
              <a:custGeom>
                <a:avLst/>
                <a:gdLst/>
                <a:ahLst/>
                <a:cxnLst/>
                <a:rect l="l" t="t" r="r" b="b"/>
                <a:pathLst>
                  <a:path w="6277" h="28077" extrusionOk="0">
                    <a:moveTo>
                      <a:pt x="2747" y="1"/>
                    </a:moveTo>
                    <a:lnTo>
                      <a:pt x="2648" y="214"/>
                    </a:lnTo>
                    <a:lnTo>
                      <a:pt x="2420" y="741"/>
                    </a:lnTo>
                    <a:lnTo>
                      <a:pt x="2263" y="1125"/>
                    </a:lnTo>
                    <a:lnTo>
                      <a:pt x="2078" y="1580"/>
                    </a:lnTo>
                    <a:lnTo>
                      <a:pt x="1893" y="2107"/>
                    </a:lnTo>
                    <a:lnTo>
                      <a:pt x="1680" y="2704"/>
                    </a:lnTo>
                    <a:lnTo>
                      <a:pt x="1481" y="3359"/>
                    </a:lnTo>
                    <a:lnTo>
                      <a:pt x="1267" y="4070"/>
                    </a:lnTo>
                    <a:lnTo>
                      <a:pt x="1054" y="4839"/>
                    </a:lnTo>
                    <a:lnTo>
                      <a:pt x="840" y="5664"/>
                    </a:lnTo>
                    <a:lnTo>
                      <a:pt x="655" y="6532"/>
                    </a:lnTo>
                    <a:lnTo>
                      <a:pt x="485" y="7457"/>
                    </a:lnTo>
                    <a:lnTo>
                      <a:pt x="328" y="8411"/>
                    </a:lnTo>
                    <a:lnTo>
                      <a:pt x="200" y="9421"/>
                    </a:lnTo>
                    <a:lnTo>
                      <a:pt x="143" y="9933"/>
                    </a:lnTo>
                    <a:lnTo>
                      <a:pt x="100" y="10460"/>
                    </a:lnTo>
                    <a:lnTo>
                      <a:pt x="58" y="10986"/>
                    </a:lnTo>
                    <a:lnTo>
                      <a:pt x="29" y="11527"/>
                    </a:lnTo>
                    <a:lnTo>
                      <a:pt x="15" y="12068"/>
                    </a:lnTo>
                    <a:lnTo>
                      <a:pt x="1" y="12623"/>
                    </a:lnTo>
                    <a:lnTo>
                      <a:pt x="1" y="13178"/>
                    </a:lnTo>
                    <a:lnTo>
                      <a:pt x="29" y="13747"/>
                    </a:lnTo>
                    <a:lnTo>
                      <a:pt x="44" y="14316"/>
                    </a:lnTo>
                    <a:lnTo>
                      <a:pt x="86" y="14899"/>
                    </a:lnTo>
                    <a:lnTo>
                      <a:pt x="143" y="15483"/>
                    </a:lnTo>
                    <a:lnTo>
                      <a:pt x="214" y="16066"/>
                    </a:lnTo>
                    <a:lnTo>
                      <a:pt x="285" y="16650"/>
                    </a:lnTo>
                    <a:lnTo>
                      <a:pt x="385" y="17247"/>
                    </a:lnTo>
                    <a:lnTo>
                      <a:pt x="499" y="17845"/>
                    </a:lnTo>
                    <a:lnTo>
                      <a:pt x="627" y="18443"/>
                    </a:lnTo>
                    <a:lnTo>
                      <a:pt x="769" y="19040"/>
                    </a:lnTo>
                    <a:lnTo>
                      <a:pt x="940" y="19652"/>
                    </a:lnTo>
                    <a:lnTo>
                      <a:pt x="1111" y="20250"/>
                    </a:lnTo>
                    <a:lnTo>
                      <a:pt x="1310" y="20862"/>
                    </a:lnTo>
                    <a:lnTo>
                      <a:pt x="1538" y="21474"/>
                    </a:lnTo>
                    <a:lnTo>
                      <a:pt x="1765" y="22071"/>
                    </a:lnTo>
                    <a:lnTo>
                      <a:pt x="2022" y="22683"/>
                    </a:lnTo>
                    <a:lnTo>
                      <a:pt x="2306" y="23295"/>
                    </a:lnTo>
                    <a:lnTo>
                      <a:pt x="2605" y="23893"/>
                    </a:lnTo>
                    <a:lnTo>
                      <a:pt x="2932" y="24505"/>
                    </a:lnTo>
                    <a:lnTo>
                      <a:pt x="3274" y="25102"/>
                    </a:lnTo>
                    <a:lnTo>
                      <a:pt x="3630" y="25700"/>
                    </a:lnTo>
                    <a:lnTo>
                      <a:pt x="4028" y="26298"/>
                    </a:lnTo>
                    <a:lnTo>
                      <a:pt x="4441" y="26895"/>
                    </a:lnTo>
                    <a:lnTo>
                      <a:pt x="4882" y="27493"/>
                    </a:lnTo>
                    <a:lnTo>
                      <a:pt x="5351" y="28076"/>
                    </a:lnTo>
                    <a:lnTo>
                      <a:pt x="6276" y="27322"/>
                    </a:lnTo>
                    <a:lnTo>
                      <a:pt x="5821" y="26767"/>
                    </a:lnTo>
                    <a:lnTo>
                      <a:pt x="5408" y="26198"/>
                    </a:lnTo>
                    <a:lnTo>
                      <a:pt x="5010" y="25629"/>
                    </a:lnTo>
                    <a:lnTo>
                      <a:pt x="4640" y="25060"/>
                    </a:lnTo>
                    <a:lnTo>
                      <a:pt x="4298" y="24490"/>
                    </a:lnTo>
                    <a:lnTo>
                      <a:pt x="3971" y="23921"/>
                    </a:lnTo>
                    <a:lnTo>
                      <a:pt x="3658" y="23338"/>
                    </a:lnTo>
                    <a:lnTo>
                      <a:pt x="3373" y="22769"/>
                    </a:lnTo>
                    <a:lnTo>
                      <a:pt x="3117" y="22185"/>
                    </a:lnTo>
                    <a:lnTo>
                      <a:pt x="2861" y="21602"/>
                    </a:lnTo>
                    <a:lnTo>
                      <a:pt x="2648" y="21033"/>
                    </a:lnTo>
                    <a:lnTo>
                      <a:pt x="2434" y="20449"/>
                    </a:lnTo>
                    <a:lnTo>
                      <a:pt x="2249" y="19866"/>
                    </a:lnTo>
                    <a:lnTo>
                      <a:pt x="2078" y="19297"/>
                    </a:lnTo>
                    <a:lnTo>
                      <a:pt x="1922" y="18713"/>
                    </a:lnTo>
                    <a:lnTo>
                      <a:pt x="1780" y="18144"/>
                    </a:lnTo>
                    <a:lnTo>
                      <a:pt x="1666" y="17575"/>
                    </a:lnTo>
                    <a:lnTo>
                      <a:pt x="1552" y="17005"/>
                    </a:lnTo>
                    <a:lnTo>
                      <a:pt x="1467" y="16436"/>
                    </a:lnTo>
                    <a:lnTo>
                      <a:pt x="1381" y="15867"/>
                    </a:lnTo>
                    <a:lnTo>
                      <a:pt x="1324" y="15312"/>
                    </a:lnTo>
                    <a:lnTo>
                      <a:pt x="1267" y="14757"/>
                    </a:lnTo>
                    <a:lnTo>
                      <a:pt x="1239" y="14216"/>
                    </a:lnTo>
                    <a:lnTo>
                      <a:pt x="1210" y="13661"/>
                    </a:lnTo>
                    <a:lnTo>
                      <a:pt x="1196" y="13121"/>
                    </a:lnTo>
                    <a:lnTo>
                      <a:pt x="1196" y="12594"/>
                    </a:lnTo>
                    <a:lnTo>
                      <a:pt x="1196" y="12068"/>
                    </a:lnTo>
                    <a:lnTo>
                      <a:pt x="1225" y="11541"/>
                    </a:lnTo>
                    <a:lnTo>
                      <a:pt x="1239" y="11029"/>
                    </a:lnTo>
                    <a:lnTo>
                      <a:pt x="1282" y="10517"/>
                    </a:lnTo>
                    <a:lnTo>
                      <a:pt x="1324" y="10019"/>
                    </a:lnTo>
                    <a:lnTo>
                      <a:pt x="1381" y="9535"/>
                    </a:lnTo>
                    <a:lnTo>
                      <a:pt x="1495" y="8581"/>
                    </a:lnTo>
                    <a:lnTo>
                      <a:pt x="1652" y="7656"/>
                    </a:lnTo>
                    <a:lnTo>
                      <a:pt x="1822" y="6774"/>
                    </a:lnTo>
                    <a:lnTo>
                      <a:pt x="2007" y="5949"/>
                    </a:lnTo>
                    <a:lnTo>
                      <a:pt x="2192" y="5166"/>
                    </a:lnTo>
                    <a:lnTo>
                      <a:pt x="2392" y="4426"/>
                    </a:lnTo>
                    <a:lnTo>
                      <a:pt x="2605" y="3743"/>
                    </a:lnTo>
                    <a:lnTo>
                      <a:pt x="2804" y="3117"/>
                    </a:lnTo>
                    <a:lnTo>
                      <a:pt x="3003" y="2548"/>
                    </a:lnTo>
                    <a:lnTo>
                      <a:pt x="3174" y="2050"/>
                    </a:lnTo>
                    <a:lnTo>
                      <a:pt x="3501" y="1253"/>
                    </a:lnTo>
                    <a:lnTo>
                      <a:pt x="3715" y="741"/>
                    </a:lnTo>
                    <a:lnTo>
                      <a:pt x="3814" y="541"/>
                    </a:lnTo>
                    <a:lnTo>
                      <a:pt x="2747"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96;p19">
                <a:extLst>
                  <a:ext uri="{FF2B5EF4-FFF2-40B4-BE49-F238E27FC236}">
                    <a16:creationId xmlns:a16="http://schemas.microsoft.com/office/drawing/2014/main" id="{BEEE8228-B12F-E54F-9A36-8463E7153151}"/>
                  </a:ext>
                </a:extLst>
              </p:cNvPr>
              <p:cNvSpPr/>
              <p:nvPr/>
            </p:nvSpPr>
            <p:spPr>
              <a:xfrm>
                <a:off x="2211002" y="3288386"/>
                <a:ext cx="168609" cy="466055"/>
              </a:xfrm>
              <a:custGeom>
                <a:avLst/>
                <a:gdLst/>
                <a:ahLst/>
                <a:cxnLst/>
                <a:rect l="l" t="t" r="r" b="b"/>
                <a:pathLst>
                  <a:path w="5066" h="14003" extrusionOk="0">
                    <a:moveTo>
                      <a:pt x="0" y="0"/>
                    </a:moveTo>
                    <a:lnTo>
                      <a:pt x="0" y="14003"/>
                    </a:lnTo>
                    <a:lnTo>
                      <a:pt x="5066" y="14003"/>
                    </a:lnTo>
                    <a:lnTo>
                      <a:pt x="5066" y="0"/>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97;p19">
                <a:extLst>
                  <a:ext uri="{FF2B5EF4-FFF2-40B4-BE49-F238E27FC236}">
                    <a16:creationId xmlns:a16="http://schemas.microsoft.com/office/drawing/2014/main" id="{E2411450-0ADE-4943-904A-BF905ACE3DC5}"/>
                  </a:ext>
                </a:extLst>
              </p:cNvPr>
              <p:cNvSpPr/>
              <p:nvPr/>
            </p:nvSpPr>
            <p:spPr>
              <a:xfrm>
                <a:off x="2496099" y="3258532"/>
                <a:ext cx="168642" cy="495909"/>
              </a:xfrm>
              <a:custGeom>
                <a:avLst/>
                <a:gdLst/>
                <a:ahLst/>
                <a:cxnLst/>
                <a:rect l="l" t="t" r="r" b="b"/>
                <a:pathLst>
                  <a:path w="5067" h="14900" extrusionOk="0">
                    <a:moveTo>
                      <a:pt x="0" y="1"/>
                    </a:moveTo>
                    <a:lnTo>
                      <a:pt x="0" y="14900"/>
                    </a:lnTo>
                    <a:lnTo>
                      <a:pt x="5066" y="14900"/>
                    </a:lnTo>
                    <a:lnTo>
                      <a:pt x="5066" y="1"/>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98;p19">
                <a:extLst>
                  <a:ext uri="{FF2B5EF4-FFF2-40B4-BE49-F238E27FC236}">
                    <a16:creationId xmlns:a16="http://schemas.microsoft.com/office/drawing/2014/main" id="{E82B7538-A879-D148-8595-853FFAAB293F}"/>
                  </a:ext>
                </a:extLst>
              </p:cNvPr>
              <p:cNvSpPr/>
              <p:nvPr/>
            </p:nvSpPr>
            <p:spPr>
              <a:xfrm>
                <a:off x="2107261" y="3650232"/>
                <a:ext cx="667813" cy="1081748"/>
              </a:xfrm>
              <a:custGeom>
                <a:avLst/>
                <a:gdLst/>
                <a:ahLst/>
                <a:cxnLst/>
                <a:rect l="l" t="t" r="r" b="b"/>
                <a:pathLst>
                  <a:path w="20065" h="32502" extrusionOk="0">
                    <a:moveTo>
                      <a:pt x="10033" y="0"/>
                    </a:moveTo>
                    <a:lnTo>
                      <a:pt x="9520" y="14"/>
                    </a:lnTo>
                    <a:lnTo>
                      <a:pt x="9008" y="57"/>
                    </a:lnTo>
                    <a:lnTo>
                      <a:pt x="8510" y="128"/>
                    </a:lnTo>
                    <a:lnTo>
                      <a:pt x="8012" y="214"/>
                    </a:lnTo>
                    <a:lnTo>
                      <a:pt x="7528" y="327"/>
                    </a:lnTo>
                    <a:lnTo>
                      <a:pt x="7044" y="455"/>
                    </a:lnTo>
                    <a:lnTo>
                      <a:pt x="6589" y="612"/>
                    </a:lnTo>
                    <a:lnTo>
                      <a:pt x="6134" y="797"/>
                    </a:lnTo>
                    <a:lnTo>
                      <a:pt x="5678" y="996"/>
                    </a:lnTo>
                    <a:lnTo>
                      <a:pt x="5252" y="1224"/>
                    </a:lnTo>
                    <a:lnTo>
                      <a:pt x="4825" y="1466"/>
                    </a:lnTo>
                    <a:lnTo>
                      <a:pt x="4426" y="1722"/>
                    </a:lnTo>
                    <a:lnTo>
                      <a:pt x="4028" y="2006"/>
                    </a:lnTo>
                    <a:lnTo>
                      <a:pt x="3658" y="2291"/>
                    </a:lnTo>
                    <a:lnTo>
                      <a:pt x="3288" y="2618"/>
                    </a:lnTo>
                    <a:lnTo>
                      <a:pt x="2946" y="2946"/>
                    </a:lnTo>
                    <a:lnTo>
                      <a:pt x="2605" y="3287"/>
                    </a:lnTo>
                    <a:lnTo>
                      <a:pt x="2292" y="3657"/>
                    </a:lnTo>
                    <a:lnTo>
                      <a:pt x="1993" y="4041"/>
                    </a:lnTo>
                    <a:lnTo>
                      <a:pt x="1708" y="4426"/>
                    </a:lnTo>
                    <a:lnTo>
                      <a:pt x="1452" y="4838"/>
                    </a:lnTo>
                    <a:lnTo>
                      <a:pt x="1210" y="5251"/>
                    </a:lnTo>
                    <a:lnTo>
                      <a:pt x="997" y="5692"/>
                    </a:lnTo>
                    <a:lnTo>
                      <a:pt x="798" y="6133"/>
                    </a:lnTo>
                    <a:lnTo>
                      <a:pt x="613" y="6589"/>
                    </a:lnTo>
                    <a:lnTo>
                      <a:pt x="456" y="7058"/>
                    </a:lnTo>
                    <a:lnTo>
                      <a:pt x="314" y="7528"/>
                    </a:lnTo>
                    <a:lnTo>
                      <a:pt x="200" y="8012"/>
                    </a:lnTo>
                    <a:lnTo>
                      <a:pt x="115" y="8510"/>
                    </a:lnTo>
                    <a:lnTo>
                      <a:pt x="58" y="9008"/>
                    </a:lnTo>
                    <a:lnTo>
                      <a:pt x="15" y="9520"/>
                    </a:lnTo>
                    <a:lnTo>
                      <a:pt x="1" y="10032"/>
                    </a:lnTo>
                    <a:lnTo>
                      <a:pt x="1" y="22483"/>
                    </a:lnTo>
                    <a:lnTo>
                      <a:pt x="15" y="22996"/>
                    </a:lnTo>
                    <a:lnTo>
                      <a:pt x="58" y="23508"/>
                    </a:lnTo>
                    <a:lnTo>
                      <a:pt x="115" y="24006"/>
                    </a:lnTo>
                    <a:lnTo>
                      <a:pt x="200" y="24504"/>
                    </a:lnTo>
                    <a:lnTo>
                      <a:pt x="314" y="24988"/>
                    </a:lnTo>
                    <a:lnTo>
                      <a:pt x="456" y="25457"/>
                    </a:lnTo>
                    <a:lnTo>
                      <a:pt x="613" y="25927"/>
                    </a:lnTo>
                    <a:lnTo>
                      <a:pt x="798" y="26382"/>
                    </a:lnTo>
                    <a:lnTo>
                      <a:pt x="997" y="26823"/>
                    </a:lnTo>
                    <a:lnTo>
                      <a:pt x="1210" y="27265"/>
                    </a:lnTo>
                    <a:lnTo>
                      <a:pt x="1452" y="27677"/>
                    </a:lnTo>
                    <a:lnTo>
                      <a:pt x="1708" y="28090"/>
                    </a:lnTo>
                    <a:lnTo>
                      <a:pt x="1993" y="28474"/>
                    </a:lnTo>
                    <a:lnTo>
                      <a:pt x="2292" y="28858"/>
                    </a:lnTo>
                    <a:lnTo>
                      <a:pt x="2605" y="29214"/>
                    </a:lnTo>
                    <a:lnTo>
                      <a:pt x="2946" y="29570"/>
                    </a:lnTo>
                    <a:lnTo>
                      <a:pt x="3288" y="29897"/>
                    </a:lnTo>
                    <a:lnTo>
                      <a:pt x="3658" y="30210"/>
                    </a:lnTo>
                    <a:lnTo>
                      <a:pt x="4028" y="30509"/>
                    </a:lnTo>
                    <a:lnTo>
                      <a:pt x="4426" y="30794"/>
                    </a:lnTo>
                    <a:lnTo>
                      <a:pt x="4825" y="31050"/>
                    </a:lnTo>
                    <a:lnTo>
                      <a:pt x="5252" y="31292"/>
                    </a:lnTo>
                    <a:lnTo>
                      <a:pt x="5678" y="31519"/>
                    </a:lnTo>
                    <a:lnTo>
                      <a:pt x="6134" y="31719"/>
                    </a:lnTo>
                    <a:lnTo>
                      <a:pt x="6589" y="31904"/>
                    </a:lnTo>
                    <a:lnTo>
                      <a:pt x="7044" y="32060"/>
                    </a:lnTo>
                    <a:lnTo>
                      <a:pt x="7528" y="32188"/>
                    </a:lnTo>
                    <a:lnTo>
                      <a:pt x="8012" y="32302"/>
                    </a:lnTo>
                    <a:lnTo>
                      <a:pt x="8510" y="32387"/>
                    </a:lnTo>
                    <a:lnTo>
                      <a:pt x="9008" y="32459"/>
                    </a:lnTo>
                    <a:lnTo>
                      <a:pt x="9520" y="32487"/>
                    </a:lnTo>
                    <a:lnTo>
                      <a:pt x="10033" y="32501"/>
                    </a:lnTo>
                    <a:lnTo>
                      <a:pt x="10545" y="32487"/>
                    </a:lnTo>
                    <a:lnTo>
                      <a:pt x="11057" y="32459"/>
                    </a:lnTo>
                    <a:lnTo>
                      <a:pt x="11555" y="32387"/>
                    </a:lnTo>
                    <a:lnTo>
                      <a:pt x="12053" y="32302"/>
                    </a:lnTo>
                    <a:lnTo>
                      <a:pt x="12537" y="32188"/>
                    </a:lnTo>
                    <a:lnTo>
                      <a:pt x="13021" y="32060"/>
                    </a:lnTo>
                    <a:lnTo>
                      <a:pt x="13476" y="31904"/>
                    </a:lnTo>
                    <a:lnTo>
                      <a:pt x="13932" y="31719"/>
                    </a:lnTo>
                    <a:lnTo>
                      <a:pt x="14387" y="31519"/>
                    </a:lnTo>
                    <a:lnTo>
                      <a:pt x="14814" y="31292"/>
                    </a:lnTo>
                    <a:lnTo>
                      <a:pt x="15227" y="31050"/>
                    </a:lnTo>
                    <a:lnTo>
                      <a:pt x="15639" y="30794"/>
                    </a:lnTo>
                    <a:lnTo>
                      <a:pt x="16038" y="30509"/>
                    </a:lnTo>
                    <a:lnTo>
                      <a:pt x="16408" y="30210"/>
                    </a:lnTo>
                    <a:lnTo>
                      <a:pt x="16778" y="29897"/>
                    </a:lnTo>
                    <a:lnTo>
                      <a:pt x="17119" y="29570"/>
                    </a:lnTo>
                    <a:lnTo>
                      <a:pt x="17461" y="29214"/>
                    </a:lnTo>
                    <a:lnTo>
                      <a:pt x="17774" y="28858"/>
                    </a:lnTo>
                    <a:lnTo>
                      <a:pt x="18073" y="28474"/>
                    </a:lnTo>
                    <a:lnTo>
                      <a:pt x="18343" y="28090"/>
                    </a:lnTo>
                    <a:lnTo>
                      <a:pt x="18613" y="27677"/>
                    </a:lnTo>
                    <a:lnTo>
                      <a:pt x="18855" y="27265"/>
                    </a:lnTo>
                    <a:lnTo>
                      <a:pt x="19069" y="26823"/>
                    </a:lnTo>
                    <a:lnTo>
                      <a:pt x="19268" y="26382"/>
                    </a:lnTo>
                    <a:lnTo>
                      <a:pt x="19453" y="25927"/>
                    </a:lnTo>
                    <a:lnTo>
                      <a:pt x="19609" y="25457"/>
                    </a:lnTo>
                    <a:lnTo>
                      <a:pt x="19752" y="24988"/>
                    </a:lnTo>
                    <a:lnTo>
                      <a:pt x="19866" y="24504"/>
                    </a:lnTo>
                    <a:lnTo>
                      <a:pt x="19951" y="24006"/>
                    </a:lnTo>
                    <a:lnTo>
                      <a:pt x="20008" y="23508"/>
                    </a:lnTo>
                    <a:lnTo>
                      <a:pt x="20051" y="22996"/>
                    </a:lnTo>
                    <a:lnTo>
                      <a:pt x="20065" y="22483"/>
                    </a:lnTo>
                    <a:lnTo>
                      <a:pt x="20065" y="10032"/>
                    </a:lnTo>
                    <a:lnTo>
                      <a:pt x="20051" y="9520"/>
                    </a:lnTo>
                    <a:lnTo>
                      <a:pt x="20008" y="9008"/>
                    </a:lnTo>
                    <a:lnTo>
                      <a:pt x="19951" y="8510"/>
                    </a:lnTo>
                    <a:lnTo>
                      <a:pt x="19866" y="8012"/>
                    </a:lnTo>
                    <a:lnTo>
                      <a:pt x="19752" y="7528"/>
                    </a:lnTo>
                    <a:lnTo>
                      <a:pt x="19609" y="7058"/>
                    </a:lnTo>
                    <a:lnTo>
                      <a:pt x="19453" y="6589"/>
                    </a:lnTo>
                    <a:lnTo>
                      <a:pt x="19268" y="6133"/>
                    </a:lnTo>
                    <a:lnTo>
                      <a:pt x="19069" y="5692"/>
                    </a:lnTo>
                    <a:lnTo>
                      <a:pt x="18855" y="5251"/>
                    </a:lnTo>
                    <a:lnTo>
                      <a:pt x="18613" y="4838"/>
                    </a:lnTo>
                    <a:lnTo>
                      <a:pt x="18343" y="4426"/>
                    </a:lnTo>
                    <a:lnTo>
                      <a:pt x="18073" y="4041"/>
                    </a:lnTo>
                    <a:lnTo>
                      <a:pt x="17774" y="3657"/>
                    </a:lnTo>
                    <a:lnTo>
                      <a:pt x="17461" y="3287"/>
                    </a:lnTo>
                    <a:lnTo>
                      <a:pt x="17119" y="2946"/>
                    </a:lnTo>
                    <a:lnTo>
                      <a:pt x="16778" y="2618"/>
                    </a:lnTo>
                    <a:lnTo>
                      <a:pt x="16408" y="2291"/>
                    </a:lnTo>
                    <a:lnTo>
                      <a:pt x="16038" y="2006"/>
                    </a:lnTo>
                    <a:lnTo>
                      <a:pt x="15639" y="1722"/>
                    </a:lnTo>
                    <a:lnTo>
                      <a:pt x="15227" y="1466"/>
                    </a:lnTo>
                    <a:lnTo>
                      <a:pt x="14814" y="1224"/>
                    </a:lnTo>
                    <a:lnTo>
                      <a:pt x="14387" y="996"/>
                    </a:lnTo>
                    <a:lnTo>
                      <a:pt x="13932" y="797"/>
                    </a:lnTo>
                    <a:lnTo>
                      <a:pt x="13476" y="612"/>
                    </a:lnTo>
                    <a:lnTo>
                      <a:pt x="13021" y="455"/>
                    </a:lnTo>
                    <a:lnTo>
                      <a:pt x="12537" y="327"/>
                    </a:lnTo>
                    <a:lnTo>
                      <a:pt x="12053" y="214"/>
                    </a:lnTo>
                    <a:lnTo>
                      <a:pt x="11555" y="128"/>
                    </a:lnTo>
                    <a:lnTo>
                      <a:pt x="11057" y="57"/>
                    </a:lnTo>
                    <a:lnTo>
                      <a:pt x="10545" y="14"/>
                    </a:lnTo>
                    <a:lnTo>
                      <a:pt x="100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99;p19">
                <a:extLst>
                  <a:ext uri="{FF2B5EF4-FFF2-40B4-BE49-F238E27FC236}">
                    <a16:creationId xmlns:a16="http://schemas.microsoft.com/office/drawing/2014/main" id="{36F22CCD-B672-DA44-8E16-6DD0054BA68C}"/>
                  </a:ext>
                </a:extLst>
              </p:cNvPr>
              <p:cNvSpPr/>
              <p:nvPr/>
            </p:nvSpPr>
            <p:spPr>
              <a:xfrm>
                <a:off x="2107261" y="3236766"/>
                <a:ext cx="667813" cy="185683"/>
              </a:xfrm>
              <a:custGeom>
                <a:avLst/>
                <a:gdLst/>
                <a:ahLst/>
                <a:cxnLst/>
                <a:rect l="l" t="t" r="r" b="b"/>
                <a:pathLst>
                  <a:path w="20065" h="5579" extrusionOk="0">
                    <a:moveTo>
                      <a:pt x="2790" y="0"/>
                    </a:moveTo>
                    <a:lnTo>
                      <a:pt x="2505" y="15"/>
                    </a:lnTo>
                    <a:lnTo>
                      <a:pt x="2235" y="57"/>
                    </a:lnTo>
                    <a:lnTo>
                      <a:pt x="1964" y="128"/>
                    </a:lnTo>
                    <a:lnTo>
                      <a:pt x="1708" y="214"/>
                    </a:lnTo>
                    <a:lnTo>
                      <a:pt x="1466" y="342"/>
                    </a:lnTo>
                    <a:lnTo>
                      <a:pt x="1239" y="470"/>
                    </a:lnTo>
                    <a:lnTo>
                      <a:pt x="1025" y="641"/>
                    </a:lnTo>
                    <a:lnTo>
                      <a:pt x="826" y="811"/>
                    </a:lnTo>
                    <a:lnTo>
                      <a:pt x="641" y="1011"/>
                    </a:lnTo>
                    <a:lnTo>
                      <a:pt x="484" y="1224"/>
                    </a:lnTo>
                    <a:lnTo>
                      <a:pt x="342" y="1466"/>
                    </a:lnTo>
                    <a:lnTo>
                      <a:pt x="228" y="1708"/>
                    </a:lnTo>
                    <a:lnTo>
                      <a:pt x="129" y="1964"/>
                    </a:lnTo>
                    <a:lnTo>
                      <a:pt x="58" y="2220"/>
                    </a:lnTo>
                    <a:lnTo>
                      <a:pt x="15" y="2505"/>
                    </a:lnTo>
                    <a:lnTo>
                      <a:pt x="1" y="2789"/>
                    </a:lnTo>
                    <a:lnTo>
                      <a:pt x="15" y="3074"/>
                    </a:lnTo>
                    <a:lnTo>
                      <a:pt x="58" y="3344"/>
                    </a:lnTo>
                    <a:lnTo>
                      <a:pt x="129" y="3615"/>
                    </a:lnTo>
                    <a:lnTo>
                      <a:pt x="228" y="3871"/>
                    </a:lnTo>
                    <a:lnTo>
                      <a:pt x="342" y="4113"/>
                    </a:lnTo>
                    <a:lnTo>
                      <a:pt x="484" y="4340"/>
                    </a:lnTo>
                    <a:lnTo>
                      <a:pt x="641" y="4554"/>
                    </a:lnTo>
                    <a:lnTo>
                      <a:pt x="826" y="4753"/>
                    </a:lnTo>
                    <a:lnTo>
                      <a:pt x="1025" y="4938"/>
                    </a:lnTo>
                    <a:lnTo>
                      <a:pt x="1239" y="5095"/>
                    </a:lnTo>
                    <a:lnTo>
                      <a:pt x="1466" y="5237"/>
                    </a:lnTo>
                    <a:lnTo>
                      <a:pt x="1708" y="5351"/>
                    </a:lnTo>
                    <a:lnTo>
                      <a:pt x="1964" y="5450"/>
                    </a:lnTo>
                    <a:lnTo>
                      <a:pt x="2235" y="5522"/>
                    </a:lnTo>
                    <a:lnTo>
                      <a:pt x="2505" y="5564"/>
                    </a:lnTo>
                    <a:lnTo>
                      <a:pt x="2790" y="5578"/>
                    </a:lnTo>
                    <a:lnTo>
                      <a:pt x="17276" y="5578"/>
                    </a:lnTo>
                    <a:lnTo>
                      <a:pt x="17560" y="5564"/>
                    </a:lnTo>
                    <a:lnTo>
                      <a:pt x="17831" y="5522"/>
                    </a:lnTo>
                    <a:lnTo>
                      <a:pt x="18101" y="5450"/>
                    </a:lnTo>
                    <a:lnTo>
                      <a:pt x="18357" y="5351"/>
                    </a:lnTo>
                    <a:lnTo>
                      <a:pt x="18599" y="5237"/>
                    </a:lnTo>
                    <a:lnTo>
                      <a:pt x="18827" y="5095"/>
                    </a:lnTo>
                    <a:lnTo>
                      <a:pt x="19040" y="4938"/>
                    </a:lnTo>
                    <a:lnTo>
                      <a:pt x="19239" y="4753"/>
                    </a:lnTo>
                    <a:lnTo>
                      <a:pt x="19424" y="4554"/>
                    </a:lnTo>
                    <a:lnTo>
                      <a:pt x="19581" y="4340"/>
                    </a:lnTo>
                    <a:lnTo>
                      <a:pt x="19723" y="4113"/>
                    </a:lnTo>
                    <a:lnTo>
                      <a:pt x="19837" y="3871"/>
                    </a:lnTo>
                    <a:lnTo>
                      <a:pt x="19937" y="3615"/>
                    </a:lnTo>
                    <a:lnTo>
                      <a:pt x="20008" y="3344"/>
                    </a:lnTo>
                    <a:lnTo>
                      <a:pt x="20051" y="3074"/>
                    </a:lnTo>
                    <a:lnTo>
                      <a:pt x="20065" y="2789"/>
                    </a:lnTo>
                    <a:lnTo>
                      <a:pt x="20051" y="2505"/>
                    </a:lnTo>
                    <a:lnTo>
                      <a:pt x="20008" y="2220"/>
                    </a:lnTo>
                    <a:lnTo>
                      <a:pt x="19937" y="1964"/>
                    </a:lnTo>
                    <a:lnTo>
                      <a:pt x="19837" y="1708"/>
                    </a:lnTo>
                    <a:lnTo>
                      <a:pt x="19723" y="1466"/>
                    </a:lnTo>
                    <a:lnTo>
                      <a:pt x="19581" y="1224"/>
                    </a:lnTo>
                    <a:lnTo>
                      <a:pt x="19424" y="1011"/>
                    </a:lnTo>
                    <a:lnTo>
                      <a:pt x="19239" y="811"/>
                    </a:lnTo>
                    <a:lnTo>
                      <a:pt x="19040" y="641"/>
                    </a:lnTo>
                    <a:lnTo>
                      <a:pt x="18827" y="470"/>
                    </a:lnTo>
                    <a:lnTo>
                      <a:pt x="18599" y="342"/>
                    </a:lnTo>
                    <a:lnTo>
                      <a:pt x="18357" y="214"/>
                    </a:lnTo>
                    <a:lnTo>
                      <a:pt x="18101" y="128"/>
                    </a:lnTo>
                    <a:lnTo>
                      <a:pt x="17831" y="57"/>
                    </a:lnTo>
                    <a:lnTo>
                      <a:pt x="17560" y="15"/>
                    </a:lnTo>
                    <a:lnTo>
                      <a:pt x="17276" y="0"/>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00;p19">
                <a:extLst>
                  <a:ext uri="{FF2B5EF4-FFF2-40B4-BE49-F238E27FC236}">
                    <a16:creationId xmlns:a16="http://schemas.microsoft.com/office/drawing/2014/main" id="{B617954C-42AF-5443-ADCB-5A3ED73DEAA8}"/>
                  </a:ext>
                </a:extLst>
              </p:cNvPr>
              <p:cNvSpPr/>
              <p:nvPr/>
            </p:nvSpPr>
            <p:spPr>
              <a:xfrm>
                <a:off x="1821199" y="2075012"/>
                <a:ext cx="1207755" cy="1252720"/>
              </a:xfrm>
              <a:custGeom>
                <a:avLst/>
                <a:gdLst/>
                <a:ahLst/>
                <a:cxnLst/>
                <a:rect l="l" t="t" r="r" b="b"/>
                <a:pathLst>
                  <a:path w="36288" h="37639" extrusionOk="0">
                    <a:moveTo>
                      <a:pt x="9734" y="0"/>
                    </a:moveTo>
                    <a:lnTo>
                      <a:pt x="9236" y="15"/>
                    </a:lnTo>
                    <a:lnTo>
                      <a:pt x="8738" y="43"/>
                    </a:lnTo>
                    <a:lnTo>
                      <a:pt x="8254" y="114"/>
                    </a:lnTo>
                    <a:lnTo>
                      <a:pt x="7785" y="200"/>
                    </a:lnTo>
                    <a:lnTo>
                      <a:pt x="7315" y="313"/>
                    </a:lnTo>
                    <a:lnTo>
                      <a:pt x="6845" y="441"/>
                    </a:lnTo>
                    <a:lnTo>
                      <a:pt x="6390" y="598"/>
                    </a:lnTo>
                    <a:lnTo>
                      <a:pt x="5949" y="769"/>
                    </a:lnTo>
                    <a:lnTo>
                      <a:pt x="5522" y="968"/>
                    </a:lnTo>
                    <a:lnTo>
                      <a:pt x="5109" y="1181"/>
                    </a:lnTo>
                    <a:lnTo>
                      <a:pt x="4697" y="1409"/>
                    </a:lnTo>
                    <a:lnTo>
                      <a:pt x="4298" y="1665"/>
                    </a:lnTo>
                    <a:lnTo>
                      <a:pt x="3914" y="1936"/>
                    </a:lnTo>
                    <a:lnTo>
                      <a:pt x="3558" y="2234"/>
                    </a:lnTo>
                    <a:lnTo>
                      <a:pt x="3203" y="2533"/>
                    </a:lnTo>
                    <a:lnTo>
                      <a:pt x="2861" y="2861"/>
                    </a:lnTo>
                    <a:lnTo>
                      <a:pt x="2534" y="3202"/>
                    </a:lnTo>
                    <a:lnTo>
                      <a:pt x="2235" y="3544"/>
                    </a:lnTo>
                    <a:lnTo>
                      <a:pt x="1936" y="3914"/>
                    </a:lnTo>
                    <a:lnTo>
                      <a:pt x="1666" y="4298"/>
                    </a:lnTo>
                    <a:lnTo>
                      <a:pt x="1410" y="4696"/>
                    </a:lnTo>
                    <a:lnTo>
                      <a:pt x="1182" y="5109"/>
                    </a:lnTo>
                    <a:lnTo>
                      <a:pt x="968" y="5522"/>
                    </a:lnTo>
                    <a:lnTo>
                      <a:pt x="769" y="5948"/>
                    </a:lnTo>
                    <a:lnTo>
                      <a:pt x="598" y="6390"/>
                    </a:lnTo>
                    <a:lnTo>
                      <a:pt x="442" y="6845"/>
                    </a:lnTo>
                    <a:lnTo>
                      <a:pt x="314" y="7300"/>
                    </a:lnTo>
                    <a:lnTo>
                      <a:pt x="200" y="7770"/>
                    </a:lnTo>
                    <a:lnTo>
                      <a:pt x="115" y="8254"/>
                    </a:lnTo>
                    <a:lnTo>
                      <a:pt x="58" y="8737"/>
                    </a:lnTo>
                    <a:lnTo>
                      <a:pt x="15" y="9236"/>
                    </a:lnTo>
                    <a:lnTo>
                      <a:pt x="1" y="9734"/>
                    </a:lnTo>
                    <a:lnTo>
                      <a:pt x="1" y="19495"/>
                    </a:lnTo>
                    <a:lnTo>
                      <a:pt x="1" y="19965"/>
                    </a:lnTo>
                    <a:lnTo>
                      <a:pt x="29" y="20434"/>
                    </a:lnTo>
                    <a:lnTo>
                      <a:pt x="58" y="20890"/>
                    </a:lnTo>
                    <a:lnTo>
                      <a:pt x="100" y="21345"/>
                    </a:lnTo>
                    <a:lnTo>
                      <a:pt x="143" y="21801"/>
                    </a:lnTo>
                    <a:lnTo>
                      <a:pt x="214" y="22256"/>
                    </a:lnTo>
                    <a:lnTo>
                      <a:pt x="285" y="22697"/>
                    </a:lnTo>
                    <a:lnTo>
                      <a:pt x="371" y="23138"/>
                    </a:lnTo>
                    <a:lnTo>
                      <a:pt x="470" y="23579"/>
                    </a:lnTo>
                    <a:lnTo>
                      <a:pt x="570" y="24020"/>
                    </a:lnTo>
                    <a:lnTo>
                      <a:pt x="698" y="24447"/>
                    </a:lnTo>
                    <a:lnTo>
                      <a:pt x="826" y="24874"/>
                    </a:lnTo>
                    <a:lnTo>
                      <a:pt x="954" y="25301"/>
                    </a:lnTo>
                    <a:lnTo>
                      <a:pt x="1111" y="25714"/>
                    </a:lnTo>
                    <a:lnTo>
                      <a:pt x="1267" y="26141"/>
                    </a:lnTo>
                    <a:lnTo>
                      <a:pt x="1438" y="26539"/>
                    </a:lnTo>
                    <a:lnTo>
                      <a:pt x="1609" y="26952"/>
                    </a:lnTo>
                    <a:lnTo>
                      <a:pt x="1794" y="27350"/>
                    </a:lnTo>
                    <a:lnTo>
                      <a:pt x="1993" y="27734"/>
                    </a:lnTo>
                    <a:lnTo>
                      <a:pt x="2206" y="28133"/>
                    </a:lnTo>
                    <a:lnTo>
                      <a:pt x="2420" y="28517"/>
                    </a:lnTo>
                    <a:lnTo>
                      <a:pt x="2633" y="28887"/>
                    </a:lnTo>
                    <a:lnTo>
                      <a:pt x="2875" y="29257"/>
                    </a:lnTo>
                    <a:lnTo>
                      <a:pt x="3117" y="29627"/>
                    </a:lnTo>
                    <a:lnTo>
                      <a:pt x="3359" y="29983"/>
                    </a:lnTo>
                    <a:lnTo>
                      <a:pt x="3615" y="30339"/>
                    </a:lnTo>
                    <a:lnTo>
                      <a:pt x="3886" y="30680"/>
                    </a:lnTo>
                    <a:lnTo>
                      <a:pt x="4156" y="31022"/>
                    </a:lnTo>
                    <a:lnTo>
                      <a:pt x="4441" y="31349"/>
                    </a:lnTo>
                    <a:lnTo>
                      <a:pt x="4725" y="31676"/>
                    </a:lnTo>
                    <a:lnTo>
                      <a:pt x="5024" y="32003"/>
                    </a:lnTo>
                    <a:lnTo>
                      <a:pt x="5337" y="32316"/>
                    </a:lnTo>
                    <a:lnTo>
                      <a:pt x="5650" y="32615"/>
                    </a:lnTo>
                    <a:lnTo>
                      <a:pt x="5963" y="32914"/>
                    </a:lnTo>
                    <a:lnTo>
                      <a:pt x="6290" y="33199"/>
                    </a:lnTo>
                    <a:lnTo>
                      <a:pt x="6618" y="33483"/>
                    </a:lnTo>
                    <a:lnTo>
                      <a:pt x="6959" y="33754"/>
                    </a:lnTo>
                    <a:lnTo>
                      <a:pt x="7301" y="34024"/>
                    </a:lnTo>
                    <a:lnTo>
                      <a:pt x="7657" y="34280"/>
                    </a:lnTo>
                    <a:lnTo>
                      <a:pt x="8012" y="34536"/>
                    </a:lnTo>
                    <a:lnTo>
                      <a:pt x="8382" y="34778"/>
                    </a:lnTo>
                    <a:lnTo>
                      <a:pt x="8752" y="35006"/>
                    </a:lnTo>
                    <a:lnTo>
                      <a:pt x="9136" y="35234"/>
                    </a:lnTo>
                    <a:lnTo>
                      <a:pt x="9521" y="35447"/>
                    </a:lnTo>
                    <a:lnTo>
                      <a:pt x="9905" y="35646"/>
                    </a:lnTo>
                    <a:lnTo>
                      <a:pt x="10303" y="35846"/>
                    </a:lnTo>
                    <a:lnTo>
                      <a:pt x="10702" y="36031"/>
                    </a:lnTo>
                    <a:lnTo>
                      <a:pt x="11100" y="36215"/>
                    </a:lnTo>
                    <a:lnTo>
                      <a:pt x="11513" y="36372"/>
                    </a:lnTo>
                    <a:lnTo>
                      <a:pt x="11925" y="36543"/>
                    </a:lnTo>
                    <a:lnTo>
                      <a:pt x="12338" y="36685"/>
                    </a:lnTo>
                    <a:lnTo>
                      <a:pt x="12765" y="36827"/>
                    </a:lnTo>
                    <a:lnTo>
                      <a:pt x="13192" y="36955"/>
                    </a:lnTo>
                    <a:lnTo>
                      <a:pt x="13619" y="37069"/>
                    </a:lnTo>
                    <a:lnTo>
                      <a:pt x="14060" y="37169"/>
                    </a:lnTo>
                    <a:lnTo>
                      <a:pt x="14501" y="37269"/>
                    </a:lnTo>
                    <a:lnTo>
                      <a:pt x="14942" y="37354"/>
                    </a:lnTo>
                    <a:lnTo>
                      <a:pt x="15398" y="37425"/>
                    </a:lnTo>
                    <a:lnTo>
                      <a:pt x="15839" y="37496"/>
                    </a:lnTo>
                    <a:lnTo>
                      <a:pt x="16294" y="37553"/>
                    </a:lnTo>
                    <a:lnTo>
                      <a:pt x="16749" y="37596"/>
                    </a:lnTo>
                    <a:lnTo>
                      <a:pt x="17219" y="37624"/>
                    </a:lnTo>
                    <a:lnTo>
                      <a:pt x="17674" y="37638"/>
                    </a:lnTo>
                    <a:lnTo>
                      <a:pt x="18614" y="37638"/>
                    </a:lnTo>
                    <a:lnTo>
                      <a:pt x="19069" y="37624"/>
                    </a:lnTo>
                    <a:lnTo>
                      <a:pt x="19538" y="37596"/>
                    </a:lnTo>
                    <a:lnTo>
                      <a:pt x="19994" y="37553"/>
                    </a:lnTo>
                    <a:lnTo>
                      <a:pt x="20449" y="37496"/>
                    </a:lnTo>
                    <a:lnTo>
                      <a:pt x="20905" y="37425"/>
                    </a:lnTo>
                    <a:lnTo>
                      <a:pt x="21346" y="37354"/>
                    </a:lnTo>
                    <a:lnTo>
                      <a:pt x="21787" y="37269"/>
                    </a:lnTo>
                    <a:lnTo>
                      <a:pt x="22228" y="37169"/>
                    </a:lnTo>
                    <a:lnTo>
                      <a:pt x="22669" y="37069"/>
                    </a:lnTo>
                    <a:lnTo>
                      <a:pt x="23096" y="36955"/>
                    </a:lnTo>
                    <a:lnTo>
                      <a:pt x="23523" y="36827"/>
                    </a:lnTo>
                    <a:lnTo>
                      <a:pt x="23950" y="36685"/>
                    </a:lnTo>
                    <a:lnTo>
                      <a:pt x="24362" y="36543"/>
                    </a:lnTo>
                    <a:lnTo>
                      <a:pt x="24775" y="36372"/>
                    </a:lnTo>
                    <a:lnTo>
                      <a:pt x="25188" y="36215"/>
                    </a:lnTo>
                    <a:lnTo>
                      <a:pt x="25600" y="36031"/>
                    </a:lnTo>
                    <a:lnTo>
                      <a:pt x="25999" y="35846"/>
                    </a:lnTo>
                    <a:lnTo>
                      <a:pt x="26383" y="35646"/>
                    </a:lnTo>
                    <a:lnTo>
                      <a:pt x="26781" y="35447"/>
                    </a:lnTo>
                    <a:lnTo>
                      <a:pt x="27151" y="35234"/>
                    </a:lnTo>
                    <a:lnTo>
                      <a:pt x="27536" y="35006"/>
                    </a:lnTo>
                    <a:lnTo>
                      <a:pt x="27906" y="34778"/>
                    </a:lnTo>
                    <a:lnTo>
                      <a:pt x="28276" y="34536"/>
                    </a:lnTo>
                    <a:lnTo>
                      <a:pt x="28631" y="34280"/>
                    </a:lnTo>
                    <a:lnTo>
                      <a:pt x="28987" y="34024"/>
                    </a:lnTo>
                    <a:lnTo>
                      <a:pt x="29329" y="33754"/>
                    </a:lnTo>
                    <a:lnTo>
                      <a:pt x="29670" y="33483"/>
                    </a:lnTo>
                    <a:lnTo>
                      <a:pt x="29997" y="33199"/>
                    </a:lnTo>
                    <a:lnTo>
                      <a:pt x="30325" y="32914"/>
                    </a:lnTo>
                    <a:lnTo>
                      <a:pt x="30652" y="32615"/>
                    </a:lnTo>
                    <a:lnTo>
                      <a:pt x="30965" y="32316"/>
                    </a:lnTo>
                    <a:lnTo>
                      <a:pt x="31264" y="32003"/>
                    </a:lnTo>
                    <a:lnTo>
                      <a:pt x="31563" y="31676"/>
                    </a:lnTo>
                    <a:lnTo>
                      <a:pt x="31847" y="31349"/>
                    </a:lnTo>
                    <a:lnTo>
                      <a:pt x="32132" y="31022"/>
                    </a:lnTo>
                    <a:lnTo>
                      <a:pt x="32402" y="30680"/>
                    </a:lnTo>
                    <a:lnTo>
                      <a:pt x="32673" y="30339"/>
                    </a:lnTo>
                    <a:lnTo>
                      <a:pt x="32929" y="29983"/>
                    </a:lnTo>
                    <a:lnTo>
                      <a:pt x="33185" y="29627"/>
                    </a:lnTo>
                    <a:lnTo>
                      <a:pt x="33427" y="29257"/>
                    </a:lnTo>
                    <a:lnTo>
                      <a:pt x="33655" y="28887"/>
                    </a:lnTo>
                    <a:lnTo>
                      <a:pt x="33882" y="28517"/>
                    </a:lnTo>
                    <a:lnTo>
                      <a:pt x="34096" y="28133"/>
                    </a:lnTo>
                    <a:lnTo>
                      <a:pt x="34295" y="27734"/>
                    </a:lnTo>
                    <a:lnTo>
                      <a:pt x="34494" y="27350"/>
                    </a:lnTo>
                    <a:lnTo>
                      <a:pt x="34679" y="26952"/>
                    </a:lnTo>
                    <a:lnTo>
                      <a:pt x="34864" y="26539"/>
                    </a:lnTo>
                    <a:lnTo>
                      <a:pt x="35021" y="26141"/>
                    </a:lnTo>
                    <a:lnTo>
                      <a:pt x="35177" y="25714"/>
                    </a:lnTo>
                    <a:lnTo>
                      <a:pt x="35334" y="25301"/>
                    </a:lnTo>
                    <a:lnTo>
                      <a:pt x="35476" y="24874"/>
                    </a:lnTo>
                    <a:lnTo>
                      <a:pt x="35604" y="24447"/>
                    </a:lnTo>
                    <a:lnTo>
                      <a:pt x="35718" y="24020"/>
                    </a:lnTo>
                    <a:lnTo>
                      <a:pt x="35817" y="23579"/>
                    </a:lnTo>
                    <a:lnTo>
                      <a:pt x="35917" y="23138"/>
                    </a:lnTo>
                    <a:lnTo>
                      <a:pt x="36002" y="22697"/>
                    </a:lnTo>
                    <a:lnTo>
                      <a:pt x="36074" y="22256"/>
                    </a:lnTo>
                    <a:lnTo>
                      <a:pt x="36145" y="21801"/>
                    </a:lnTo>
                    <a:lnTo>
                      <a:pt x="36202" y="21345"/>
                    </a:lnTo>
                    <a:lnTo>
                      <a:pt x="36230" y="20890"/>
                    </a:lnTo>
                    <a:lnTo>
                      <a:pt x="36259" y="20434"/>
                    </a:lnTo>
                    <a:lnTo>
                      <a:pt x="36287" y="19965"/>
                    </a:lnTo>
                    <a:lnTo>
                      <a:pt x="36287" y="19495"/>
                    </a:lnTo>
                    <a:lnTo>
                      <a:pt x="36287" y="9734"/>
                    </a:lnTo>
                    <a:lnTo>
                      <a:pt x="36273" y="9236"/>
                    </a:lnTo>
                    <a:lnTo>
                      <a:pt x="36244" y="8737"/>
                    </a:lnTo>
                    <a:lnTo>
                      <a:pt x="36173" y="8254"/>
                    </a:lnTo>
                    <a:lnTo>
                      <a:pt x="36088" y="7770"/>
                    </a:lnTo>
                    <a:lnTo>
                      <a:pt x="35988" y="7300"/>
                    </a:lnTo>
                    <a:lnTo>
                      <a:pt x="35846" y="6845"/>
                    </a:lnTo>
                    <a:lnTo>
                      <a:pt x="35689" y="6390"/>
                    </a:lnTo>
                    <a:lnTo>
                      <a:pt x="35519" y="5948"/>
                    </a:lnTo>
                    <a:lnTo>
                      <a:pt x="35319" y="5522"/>
                    </a:lnTo>
                    <a:lnTo>
                      <a:pt x="35106" y="5109"/>
                    </a:lnTo>
                    <a:lnTo>
                      <a:pt x="34878" y="4696"/>
                    </a:lnTo>
                    <a:lnTo>
                      <a:pt x="34622" y="4298"/>
                    </a:lnTo>
                    <a:lnTo>
                      <a:pt x="34352" y="3914"/>
                    </a:lnTo>
                    <a:lnTo>
                      <a:pt x="34053" y="3544"/>
                    </a:lnTo>
                    <a:lnTo>
                      <a:pt x="33754" y="3202"/>
                    </a:lnTo>
                    <a:lnTo>
                      <a:pt x="33427" y="2861"/>
                    </a:lnTo>
                    <a:lnTo>
                      <a:pt x="33085" y="2533"/>
                    </a:lnTo>
                    <a:lnTo>
                      <a:pt x="32744" y="2234"/>
                    </a:lnTo>
                    <a:lnTo>
                      <a:pt x="32374" y="1936"/>
                    </a:lnTo>
                    <a:lnTo>
                      <a:pt x="31990" y="1665"/>
                    </a:lnTo>
                    <a:lnTo>
                      <a:pt x="31591" y="1409"/>
                    </a:lnTo>
                    <a:lnTo>
                      <a:pt x="31193" y="1181"/>
                    </a:lnTo>
                    <a:lnTo>
                      <a:pt x="30766" y="968"/>
                    </a:lnTo>
                    <a:lnTo>
                      <a:pt x="30339" y="769"/>
                    </a:lnTo>
                    <a:lnTo>
                      <a:pt x="29898" y="598"/>
                    </a:lnTo>
                    <a:lnTo>
                      <a:pt x="29442" y="441"/>
                    </a:lnTo>
                    <a:lnTo>
                      <a:pt x="28987" y="313"/>
                    </a:lnTo>
                    <a:lnTo>
                      <a:pt x="28518" y="200"/>
                    </a:lnTo>
                    <a:lnTo>
                      <a:pt x="28034" y="114"/>
                    </a:lnTo>
                    <a:lnTo>
                      <a:pt x="27550" y="43"/>
                    </a:lnTo>
                    <a:lnTo>
                      <a:pt x="27052" y="15"/>
                    </a:lnTo>
                    <a:lnTo>
                      <a:pt x="265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01;p19">
                <a:extLst>
                  <a:ext uri="{FF2B5EF4-FFF2-40B4-BE49-F238E27FC236}">
                    <a16:creationId xmlns:a16="http://schemas.microsoft.com/office/drawing/2014/main" id="{AED709D5-7292-A040-901B-E59ED842F7CA}"/>
                  </a:ext>
                </a:extLst>
              </p:cNvPr>
              <p:cNvSpPr/>
              <p:nvPr/>
            </p:nvSpPr>
            <p:spPr>
              <a:xfrm>
                <a:off x="2038600" y="2210471"/>
                <a:ext cx="765364" cy="765364"/>
              </a:xfrm>
              <a:custGeom>
                <a:avLst/>
                <a:gdLst/>
                <a:ahLst/>
                <a:cxnLst/>
                <a:rect l="l" t="t" r="r" b="b"/>
                <a:pathLst>
                  <a:path w="22996" h="22996" extrusionOk="0">
                    <a:moveTo>
                      <a:pt x="11498" y="0"/>
                    </a:moveTo>
                    <a:lnTo>
                      <a:pt x="10900" y="14"/>
                    </a:lnTo>
                    <a:lnTo>
                      <a:pt x="10317" y="57"/>
                    </a:lnTo>
                    <a:lnTo>
                      <a:pt x="9748" y="128"/>
                    </a:lnTo>
                    <a:lnTo>
                      <a:pt x="9179" y="242"/>
                    </a:lnTo>
                    <a:lnTo>
                      <a:pt x="8624" y="370"/>
                    </a:lnTo>
                    <a:lnTo>
                      <a:pt x="8083" y="512"/>
                    </a:lnTo>
                    <a:lnTo>
                      <a:pt x="7542" y="697"/>
                    </a:lnTo>
                    <a:lnTo>
                      <a:pt x="7030" y="911"/>
                    </a:lnTo>
                    <a:lnTo>
                      <a:pt x="6518" y="1138"/>
                    </a:lnTo>
                    <a:lnTo>
                      <a:pt x="6020" y="1395"/>
                    </a:lnTo>
                    <a:lnTo>
                      <a:pt x="5536" y="1665"/>
                    </a:lnTo>
                    <a:lnTo>
                      <a:pt x="5066" y="1964"/>
                    </a:lnTo>
                    <a:lnTo>
                      <a:pt x="4625" y="2291"/>
                    </a:lnTo>
                    <a:lnTo>
                      <a:pt x="4184" y="2633"/>
                    </a:lnTo>
                    <a:lnTo>
                      <a:pt x="3771" y="2988"/>
                    </a:lnTo>
                    <a:lnTo>
                      <a:pt x="3373" y="3373"/>
                    </a:lnTo>
                    <a:lnTo>
                      <a:pt x="2989" y="3771"/>
                    </a:lnTo>
                    <a:lnTo>
                      <a:pt x="2633" y="4184"/>
                    </a:lnTo>
                    <a:lnTo>
                      <a:pt x="2291" y="4625"/>
                    </a:lnTo>
                    <a:lnTo>
                      <a:pt x="1964" y="5066"/>
                    </a:lnTo>
                    <a:lnTo>
                      <a:pt x="1665" y="5536"/>
                    </a:lnTo>
                    <a:lnTo>
                      <a:pt x="1395" y="6019"/>
                    </a:lnTo>
                    <a:lnTo>
                      <a:pt x="1139" y="6517"/>
                    </a:lnTo>
                    <a:lnTo>
                      <a:pt x="911" y="7015"/>
                    </a:lnTo>
                    <a:lnTo>
                      <a:pt x="698" y="7542"/>
                    </a:lnTo>
                    <a:lnTo>
                      <a:pt x="527" y="8083"/>
                    </a:lnTo>
                    <a:lnTo>
                      <a:pt x="370" y="8623"/>
                    </a:lnTo>
                    <a:lnTo>
                      <a:pt x="242" y="9178"/>
                    </a:lnTo>
                    <a:lnTo>
                      <a:pt x="143" y="9748"/>
                    </a:lnTo>
                    <a:lnTo>
                      <a:pt x="57" y="10317"/>
                    </a:lnTo>
                    <a:lnTo>
                      <a:pt x="15" y="10900"/>
                    </a:lnTo>
                    <a:lnTo>
                      <a:pt x="0" y="11498"/>
                    </a:lnTo>
                    <a:lnTo>
                      <a:pt x="15" y="12081"/>
                    </a:lnTo>
                    <a:lnTo>
                      <a:pt x="57" y="12665"/>
                    </a:lnTo>
                    <a:lnTo>
                      <a:pt x="143" y="13248"/>
                    </a:lnTo>
                    <a:lnTo>
                      <a:pt x="242" y="13817"/>
                    </a:lnTo>
                    <a:lnTo>
                      <a:pt x="370" y="14372"/>
                    </a:lnTo>
                    <a:lnTo>
                      <a:pt x="527" y="14913"/>
                    </a:lnTo>
                    <a:lnTo>
                      <a:pt x="698" y="15454"/>
                    </a:lnTo>
                    <a:lnTo>
                      <a:pt x="911" y="15966"/>
                    </a:lnTo>
                    <a:lnTo>
                      <a:pt x="1139" y="16478"/>
                    </a:lnTo>
                    <a:lnTo>
                      <a:pt x="1395" y="16976"/>
                    </a:lnTo>
                    <a:lnTo>
                      <a:pt x="1665" y="17460"/>
                    </a:lnTo>
                    <a:lnTo>
                      <a:pt x="1964" y="17916"/>
                    </a:lnTo>
                    <a:lnTo>
                      <a:pt x="2291" y="18371"/>
                    </a:lnTo>
                    <a:lnTo>
                      <a:pt x="2633" y="18812"/>
                    </a:lnTo>
                    <a:lnTo>
                      <a:pt x="2989" y="19225"/>
                    </a:lnTo>
                    <a:lnTo>
                      <a:pt x="3373" y="19623"/>
                    </a:lnTo>
                    <a:lnTo>
                      <a:pt x="3771" y="20007"/>
                    </a:lnTo>
                    <a:lnTo>
                      <a:pt x="4184" y="20363"/>
                    </a:lnTo>
                    <a:lnTo>
                      <a:pt x="4625" y="20705"/>
                    </a:lnTo>
                    <a:lnTo>
                      <a:pt x="5066" y="21032"/>
                    </a:lnTo>
                    <a:lnTo>
                      <a:pt x="5536" y="21331"/>
                    </a:lnTo>
                    <a:lnTo>
                      <a:pt x="6020" y="21601"/>
                    </a:lnTo>
                    <a:lnTo>
                      <a:pt x="6518" y="21857"/>
                    </a:lnTo>
                    <a:lnTo>
                      <a:pt x="7030" y="22085"/>
                    </a:lnTo>
                    <a:lnTo>
                      <a:pt x="7542" y="22298"/>
                    </a:lnTo>
                    <a:lnTo>
                      <a:pt x="8083" y="22469"/>
                    </a:lnTo>
                    <a:lnTo>
                      <a:pt x="8624" y="22626"/>
                    </a:lnTo>
                    <a:lnTo>
                      <a:pt x="9179" y="22754"/>
                    </a:lnTo>
                    <a:lnTo>
                      <a:pt x="9748" y="22853"/>
                    </a:lnTo>
                    <a:lnTo>
                      <a:pt x="10317" y="22924"/>
                    </a:lnTo>
                    <a:lnTo>
                      <a:pt x="10900" y="22981"/>
                    </a:lnTo>
                    <a:lnTo>
                      <a:pt x="11498" y="22996"/>
                    </a:lnTo>
                    <a:lnTo>
                      <a:pt x="12096" y="22981"/>
                    </a:lnTo>
                    <a:lnTo>
                      <a:pt x="12679" y="22924"/>
                    </a:lnTo>
                    <a:lnTo>
                      <a:pt x="13248" y="22853"/>
                    </a:lnTo>
                    <a:lnTo>
                      <a:pt x="13818" y="22754"/>
                    </a:lnTo>
                    <a:lnTo>
                      <a:pt x="14373" y="22626"/>
                    </a:lnTo>
                    <a:lnTo>
                      <a:pt x="14913" y="22469"/>
                    </a:lnTo>
                    <a:lnTo>
                      <a:pt x="15454" y="22298"/>
                    </a:lnTo>
                    <a:lnTo>
                      <a:pt x="15966" y="22085"/>
                    </a:lnTo>
                    <a:lnTo>
                      <a:pt x="16479" y="21857"/>
                    </a:lnTo>
                    <a:lnTo>
                      <a:pt x="16977" y="21601"/>
                    </a:lnTo>
                    <a:lnTo>
                      <a:pt x="17460" y="21331"/>
                    </a:lnTo>
                    <a:lnTo>
                      <a:pt x="17930" y="21032"/>
                    </a:lnTo>
                    <a:lnTo>
                      <a:pt x="18371" y="20705"/>
                    </a:lnTo>
                    <a:lnTo>
                      <a:pt x="18812" y="20363"/>
                    </a:lnTo>
                    <a:lnTo>
                      <a:pt x="19225" y="20007"/>
                    </a:lnTo>
                    <a:lnTo>
                      <a:pt x="19623" y="19623"/>
                    </a:lnTo>
                    <a:lnTo>
                      <a:pt x="20008" y="19225"/>
                    </a:lnTo>
                    <a:lnTo>
                      <a:pt x="20363" y="18812"/>
                    </a:lnTo>
                    <a:lnTo>
                      <a:pt x="20705" y="18371"/>
                    </a:lnTo>
                    <a:lnTo>
                      <a:pt x="21032" y="17916"/>
                    </a:lnTo>
                    <a:lnTo>
                      <a:pt x="21331" y="17460"/>
                    </a:lnTo>
                    <a:lnTo>
                      <a:pt x="21601" y="16976"/>
                    </a:lnTo>
                    <a:lnTo>
                      <a:pt x="21857" y="16478"/>
                    </a:lnTo>
                    <a:lnTo>
                      <a:pt x="22085" y="15966"/>
                    </a:lnTo>
                    <a:lnTo>
                      <a:pt x="22299" y="15454"/>
                    </a:lnTo>
                    <a:lnTo>
                      <a:pt x="22469" y="14913"/>
                    </a:lnTo>
                    <a:lnTo>
                      <a:pt x="22626" y="14372"/>
                    </a:lnTo>
                    <a:lnTo>
                      <a:pt x="22754" y="13817"/>
                    </a:lnTo>
                    <a:lnTo>
                      <a:pt x="22854" y="13248"/>
                    </a:lnTo>
                    <a:lnTo>
                      <a:pt x="22939" y="12665"/>
                    </a:lnTo>
                    <a:lnTo>
                      <a:pt x="22982" y="12081"/>
                    </a:lnTo>
                    <a:lnTo>
                      <a:pt x="22996" y="11498"/>
                    </a:lnTo>
                    <a:lnTo>
                      <a:pt x="22982" y="10900"/>
                    </a:lnTo>
                    <a:lnTo>
                      <a:pt x="22939" y="10317"/>
                    </a:lnTo>
                    <a:lnTo>
                      <a:pt x="22854" y="9748"/>
                    </a:lnTo>
                    <a:lnTo>
                      <a:pt x="22754" y="9178"/>
                    </a:lnTo>
                    <a:lnTo>
                      <a:pt x="22626" y="8623"/>
                    </a:lnTo>
                    <a:lnTo>
                      <a:pt x="22469" y="8083"/>
                    </a:lnTo>
                    <a:lnTo>
                      <a:pt x="22299" y="7542"/>
                    </a:lnTo>
                    <a:lnTo>
                      <a:pt x="22085" y="7015"/>
                    </a:lnTo>
                    <a:lnTo>
                      <a:pt x="21857" y="6517"/>
                    </a:lnTo>
                    <a:lnTo>
                      <a:pt x="21601" y="6019"/>
                    </a:lnTo>
                    <a:lnTo>
                      <a:pt x="21331" y="5536"/>
                    </a:lnTo>
                    <a:lnTo>
                      <a:pt x="21032" y="5066"/>
                    </a:lnTo>
                    <a:lnTo>
                      <a:pt x="20705" y="4625"/>
                    </a:lnTo>
                    <a:lnTo>
                      <a:pt x="20363" y="4184"/>
                    </a:lnTo>
                    <a:lnTo>
                      <a:pt x="20008" y="3771"/>
                    </a:lnTo>
                    <a:lnTo>
                      <a:pt x="19623" y="3373"/>
                    </a:lnTo>
                    <a:lnTo>
                      <a:pt x="19225" y="2988"/>
                    </a:lnTo>
                    <a:lnTo>
                      <a:pt x="18812" y="2633"/>
                    </a:lnTo>
                    <a:lnTo>
                      <a:pt x="18371" y="2291"/>
                    </a:lnTo>
                    <a:lnTo>
                      <a:pt x="17930" y="1964"/>
                    </a:lnTo>
                    <a:lnTo>
                      <a:pt x="17460" y="1665"/>
                    </a:lnTo>
                    <a:lnTo>
                      <a:pt x="16977" y="1395"/>
                    </a:lnTo>
                    <a:lnTo>
                      <a:pt x="16479" y="1138"/>
                    </a:lnTo>
                    <a:lnTo>
                      <a:pt x="15966" y="911"/>
                    </a:lnTo>
                    <a:lnTo>
                      <a:pt x="15454" y="697"/>
                    </a:lnTo>
                    <a:lnTo>
                      <a:pt x="14913" y="512"/>
                    </a:lnTo>
                    <a:lnTo>
                      <a:pt x="14373" y="370"/>
                    </a:lnTo>
                    <a:lnTo>
                      <a:pt x="13818" y="242"/>
                    </a:lnTo>
                    <a:lnTo>
                      <a:pt x="13248" y="128"/>
                    </a:lnTo>
                    <a:lnTo>
                      <a:pt x="12679" y="57"/>
                    </a:lnTo>
                    <a:lnTo>
                      <a:pt x="12096" y="14"/>
                    </a:lnTo>
                    <a:lnTo>
                      <a:pt x="114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02;p19">
                <a:extLst>
                  <a:ext uri="{FF2B5EF4-FFF2-40B4-BE49-F238E27FC236}">
                    <a16:creationId xmlns:a16="http://schemas.microsoft.com/office/drawing/2014/main" id="{5011FB21-6657-054C-8CB9-88595FCEB9C6}"/>
                  </a:ext>
                </a:extLst>
              </p:cNvPr>
              <p:cNvSpPr/>
              <p:nvPr/>
            </p:nvSpPr>
            <p:spPr>
              <a:xfrm>
                <a:off x="2190134" y="2362006"/>
                <a:ext cx="462294" cy="462294"/>
              </a:xfrm>
              <a:custGeom>
                <a:avLst/>
                <a:gdLst/>
                <a:ahLst/>
                <a:cxnLst/>
                <a:rect l="l" t="t" r="r" b="b"/>
                <a:pathLst>
                  <a:path w="13890" h="13890" extrusionOk="0">
                    <a:moveTo>
                      <a:pt x="6945" y="1"/>
                    </a:moveTo>
                    <a:lnTo>
                      <a:pt x="6589" y="15"/>
                    </a:lnTo>
                    <a:lnTo>
                      <a:pt x="6234" y="29"/>
                    </a:lnTo>
                    <a:lnTo>
                      <a:pt x="5892" y="86"/>
                    </a:lnTo>
                    <a:lnTo>
                      <a:pt x="5551" y="143"/>
                    </a:lnTo>
                    <a:lnTo>
                      <a:pt x="5209" y="214"/>
                    </a:lnTo>
                    <a:lnTo>
                      <a:pt x="4882" y="314"/>
                    </a:lnTo>
                    <a:lnTo>
                      <a:pt x="4554" y="428"/>
                    </a:lnTo>
                    <a:lnTo>
                      <a:pt x="4241" y="541"/>
                    </a:lnTo>
                    <a:lnTo>
                      <a:pt x="3928" y="684"/>
                    </a:lnTo>
                    <a:lnTo>
                      <a:pt x="3630" y="840"/>
                    </a:lnTo>
                    <a:lnTo>
                      <a:pt x="3345" y="1011"/>
                    </a:lnTo>
                    <a:lnTo>
                      <a:pt x="3060" y="1182"/>
                    </a:lnTo>
                    <a:lnTo>
                      <a:pt x="2790" y="1381"/>
                    </a:lnTo>
                    <a:lnTo>
                      <a:pt x="2534" y="1580"/>
                    </a:lnTo>
                    <a:lnTo>
                      <a:pt x="2278" y="1808"/>
                    </a:lnTo>
                    <a:lnTo>
                      <a:pt x="2036" y="2036"/>
                    </a:lnTo>
                    <a:lnTo>
                      <a:pt x="1808" y="2277"/>
                    </a:lnTo>
                    <a:lnTo>
                      <a:pt x="1580" y="2519"/>
                    </a:lnTo>
                    <a:lnTo>
                      <a:pt x="1381" y="2790"/>
                    </a:lnTo>
                    <a:lnTo>
                      <a:pt x="1182" y="3060"/>
                    </a:lnTo>
                    <a:lnTo>
                      <a:pt x="1011" y="3345"/>
                    </a:lnTo>
                    <a:lnTo>
                      <a:pt x="840" y="3629"/>
                    </a:lnTo>
                    <a:lnTo>
                      <a:pt x="684" y="3928"/>
                    </a:lnTo>
                    <a:lnTo>
                      <a:pt x="542" y="4241"/>
                    </a:lnTo>
                    <a:lnTo>
                      <a:pt x="428" y="4554"/>
                    </a:lnTo>
                    <a:lnTo>
                      <a:pt x="314" y="4882"/>
                    </a:lnTo>
                    <a:lnTo>
                      <a:pt x="214" y="5209"/>
                    </a:lnTo>
                    <a:lnTo>
                      <a:pt x="143" y="5550"/>
                    </a:lnTo>
                    <a:lnTo>
                      <a:pt x="86" y="5892"/>
                    </a:lnTo>
                    <a:lnTo>
                      <a:pt x="44" y="6233"/>
                    </a:lnTo>
                    <a:lnTo>
                      <a:pt x="15" y="6589"/>
                    </a:lnTo>
                    <a:lnTo>
                      <a:pt x="1" y="6945"/>
                    </a:lnTo>
                    <a:lnTo>
                      <a:pt x="15" y="7301"/>
                    </a:lnTo>
                    <a:lnTo>
                      <a:pt x="44" y="7656"/>
                    </a:lnTo>
                    <a:lnTo>
                      <a:pt x="86" y="7998"/>
                    </a:lnTo>
                    <a:lnTo>
                      <a:pt x="143" y="8339"/>
                    </a:lnTo>
                    <a:lnTo>
                      <a:pt x="214" y="8681"/>
                    </a:lnTo>
                    <a:lnTo>
                      <a:pt x="314" y="9008"/>
                    </a:lnTo>
                    <a:lnTo>
                      <a:pt x="428" y="9335"/>
                    </a:lnTo>
                    <a:lnTo>
                      <a:pt x="542" y="9649"/>
                    </a:lnTo>
                    <a:lnTo>
                      <a:pt x="684" y="9947"/>
                    </a:lnTo>
                    <a:lnTo>
                      <a:pt x="840" y="10246"/>
                    </a:lnTo>
                    <a:lnTo>
                      <a:pt x="1011" y="10545"/>
                    </a:lnTo>
                    <a:lnTo>
                      <a:pt x="1182" y="10830"/>
                    </a:lnTo>
                    <a:lnTo>
                      <a:pt x="1381" y="11100"/>
                    </a:lnTo>
                    <a:lnTo>
                      <a:pt x="1580" y="11356"/>
                    </a:lnTo>
                    <a:lnTo>
                      <a:pt x="1808" y="11612"/>
                    </a:lnTo>
                    <a:lnTo>
                      <a:pt x="2036" y="11854"/>
                    </a:lnTo>
                    <a:lnTo>
                      <a:pt x="2278" y="12082"/>
                    </a:lnTo>
                    <a:lnTo>
                      <a:pt x="2534" y="12295"/>
                    </a:lnTo>
                    <a:lnTo>
                      <a:pt x="2790" y="12509"/>
                    </a:lnTo>
                    <a:lnTo>
                      <a:pt x="3060" y="12708"/>
                    </a:lnTo>
                    <a:lnTo>
                      <a:pt x="3345" y="12879"/>
                    </a:lnTo>
                    <a:lnTo>
                      <a:pt x="3630" y="13049"/>
                    </a:lnTo>
                    <a:lnTo>
                      <a:pt x="3928" y="13206"/>
                    </a:lnTo>
                    <a:lnTo>
                      <a:pt x="4241" y="13348"/>
                    </a:lnTo>
                    <a:lnTo>
                      <a:pt x="4554" y="13462"/>
                    </a:lnTo>
                    <a:lnTo>
                      <a:pt x="4882" y="13576"/>
                    </a:lnTo>
                    <a:lnTo>
                      <a:pt x="5209" y="13661"/>
                    </a:lnTo>
                    <a:lnTo>
                      <a:pt x="5551" y="13747"/>
                    </a:lnTo>
                    <a:lnTo>
                      <a:pt x="5892" y="13804"/>
                    </a:lnTo>
                    <a:lnTo>
                      <a:pt x="6234" y="13846"/>
                    </a:lnTo>
                    <a:lnTo>
                      <a:pt x="6589" y="13875"/>
                    </a:lnTo>
                    <a:lnTo>
                      <a:pt x="6945" y="13889"/>
                    </a:lnTo>
                    <a:lnTo>
                      <a:pt x="7301" y="13875"/>
                    </a:lnTo>
                    <a:lnTo>
                      <a:pt x="7657" y="13846"/>
                    </a:lnTo>
                    <a:lnTo>
                      <a:pt x="7998" y="13804"/>
                    </a:lnTo>
                    <a:lnTo>
                      <a:pt x="8340" y="13747"/>
                    </a:lnTo>
                    <a:lnTo>
                      <a:pt x="8681" y="13661"/>
                    </a:lnTo>
                    <a:lnTo>
                      <a:pt x="9008" y="13576"/>
                    </a:lnTo>
                    <a:lnTo>
                      <a:pt x="9336" y="13462"/>
                    </a:lnTo>
                    <a:lnTo>
                      <a:pt x="9649" y="13348"/>
                    </a:lnTo>
                    <a:lnTo>
                      <a:pt x="9962" y="13206"/>
                    </a:lnTo>
                    <a:lnTo>
                      <a:pt x="10261" y="13049"/>
                    </a:lnTo>
                    <a:lnTo>
                      <a:pt x="10545" y="12879"/>
                    </a:lnTo>
                    <a:lnTo>
                      <a:pt x="10830" y="12708"/>
                    </a:lnTo>
                    <a:lnTo>
                      <a:pt x="11100" y="12509"/>
                    </a:lnTo>
                    <a:lnTo>
                      <a:pt x="11356" y="12295"/>
                    </a:lnTo>
                    <a:lnTo>
                      <a:pt x="11613" y="12082"/>
                    </a:lnTo>
                    <a:lnTo>
                      <a:pt x="11854" y="11854"/>
                    </a:lnTo>
                    <a:lnTo>
                      <a:pt x="12082" y="11612"/>
                    </a:lnTo>
                    <a:lnTo>
                      <a:pt x="12310" y="11356"/>
                    </a:lnTo>
                    <a:lnTo>
                      <a:pt x="12509" y="11100"/>
                    </a:lnTo>
                    <a:lnTo>
                      <a:pt x="12708" y="10830"/>
                    </a:lnTo>
                    <a:lnTo>
                      <a:pt x="12879" y="10545"/>
                    </a:lnTo>
                    <a:lnTo>
                      <a:pt x="13050" y="10246"/>
                    </a:lnTo>
                    <a:lnTo>
                      <a:pt x="13206" y="9947"/>
                    </a:lnTo>
                    <a:lnTo>
                      <a:pt x="13349" y="9649"/>
                    </a:lnTo>
                    <a:lnTo>
                      <a:pt x="13462" y="9335"/>
                    </a:lnTo>
                    <a:lnTo>
                      <a:pt x="13576" y="9008"/>
                    </a:lnTo>
                    <a:lnTo>
                      <a:pt x="13676" y="8681"/>
                    </a:lnTo>
                    <a:lnTo>
                      <a:pt x="13747" y="8339"/>
                    </a:lnTo>
                    <a:lnTo>
                      <a:pt x="13804" y="7998"/>
                    </a:lnTo>
                    <a:lnTo>
                      <a:pt x="13847" y="7656"/>
                    </a:lnTo>
                    <a:lnTo>
                      <a:pt x="13875" y="7301"/>
                    </a:lnTo>
                    <a:lnTo>
                      <a:pt x="13889" y="6945"/>
                    </a:lnTo>
                    <a:lnTo>
                      <a:pt x="13875" y="6589"/>
                    </a:lnTo>
                    <a:lnTo>
                      <a:pt x="13847" y="6233"/>
                    </a:lnTo>
                    <a:lnTo>
                      <a:pt x="13804" y="5892"/>
                    </a:lnTo>
                    <a:lnTo>
                      <a:pt x="13747" y="5550"/>
                    </a:lnTo>
                    <a:lnTo>
                      <a:pt x="13676" y="5209"/>
                    </a:lnTo>
                    <a:lnTo>
                      <a:pt x="13576" y="4882"/>
                    </a:lnTo>
                    <a:lnTo>
                      <a:pt x="13462" y="4554"/>
                    </a:lnTo>
                    <a:lnTo>
                      <a:pt x="13349" y="4241"/>
                    </a:lnTo>
                    <a:lnTo>
                      <a:pt x="13206" y="3928"/>
                    </a:lnTo>
                    <a:lnTo>
                      <a:pt x="13050" y="3629"/>
                    </a:lnTo>
                    <a:lnTo>
                      <a:pt x="12879" y="3345"/>
                    </a:lnTo>
                    <a:lnTo>
                      <a:pt x="12708" y="3060"/>
                    </a:lnTo>
                    <a:lnTo>
                      <a:pt x="12509" y="2790"/>
                    </a:lnTo>
                    <a:lnTo>
                      <a:pt x="12310" y="2519"/>
                    </a:lnTo>
                    <a:lnTo>
                      <a:pt x="12082" y="2277"/>
                    </a:lnTo>
                    <a:lnTo>
                      <a:pt x="11854" y="2036"/>
                    </a:lnTo>
                    <a:lnTo>
                      <a:pt x="11613" y="1808"/>
                    </a:lnTo>
                    <a:lnTo>
                      <a:pt x="11356" y="1580"/>
                    </a:lnTo>
                    <a:lnTo>
                      <a:pt x="11100" y="1381"/>
                    </a:lnTo>
                    <a:lnTo>
                      <a:pt x="10830" y="1182"/>
                    </a:lnTo>
                    <a:lnTo>
                      <a:pt x="10545" y="1011"/>
                    </a:lnTo>
                    <a:lnTo>
                      <a:pt x="10261" y="840"/>
                    </a:lnTo>
                    <a:lnTo>
                      <a:pt x="9962" y="684"/>
                    </a:lnTo>
                    <a:lnTo>
                      <a:pt x="9649" y="541"/>
                    </a:lnTo>
                    <a:lnTo>
                      <a:pt x="9336" y="428"/>
                    </a:lnTo>
                    <a:lnTo>
                      <a:pt x="9008" y="314"/>
                    </a:lnTo>
                    <a:lnTo>
                      <a:pt x="8681" y="214"/>
                    </a:lnTo>
                    <a:lnTo>
                      <a:pt x="8340" y="143"/>
                    </a:lnTo>
                    <a:lnTo>
                      <a:pt x="7998" y="86"/>
                    </a:lnTo>
                    <a:lnTo>
                      <a:pt x="7657" y="29"/>
                    </a:lnTo>
                    <a:lnTo>
                      <a:pt x="7301" y="15"/>
                    </a:lnTo>
                    <a:lnTo>
                      <a:pt x="6945"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03;p19">
                <a:extLst>
                  <a:ext uri="{FF2B5EF4-FFF2-40B4-BE49-F238E27FC236}">
                    <a16:creationId xmlns:a16="http://schemas.microsoft.com/office/drawing/2014/main" id="{3ECC6CE3-D082-F645-BAAD-776C68C9B674}"/>
                  </a:ext>
                </a:extLst>
              </p:cNvPr>
              <p:cNvSpPr/>
              <p:nvPr/>
            </p:nvSpPr>
            <p:spPr>
              <a:xfrm>
                <a:off x="2282027" y="2416489"/>
                <a:ext cx="101378" cy="101378"/>
              </a:xfrm>
              <a:custGeom>
                <a:avLst/>
                <a:gdLst/>
                <a:ahLst/>
                <a:cxnLst/>
                <a:rect l="l" t="t" r="r" b="b"/>
                <a:pathLst>
                  <a:path w="3046" h="3046" extrusionOk="0">
                    <a:moveTo>
                      <a:pt x="1367" y="0"/>
                    </a:moveTo>
                    <a:lnTo>
                      <a:pt x="1210" y="29"/>
                    </a:lnTo>
                    <a:lnTo>
                      <a:pt x="1068" y="71"/>
                    </a:lnTo>
                    <a:lnTo>
                      <a:pt x="925" y="114"/>
                    </a:lnTo>
                    <a:lnTo>
                      <a:pt x="797" y="185"/>
                    </a:lnTo>
                    <a:lnTo>
                      <a:pt x="669" y="256"/>
                    </a:lnTo>
                    <a:lnTo>
                      <a:pt x="555" y="342"/>
                    </a:lnTo>
                    <a:lnTo>
                      <a:pt x="442" y="441"/>
                    </a:lnTo>
                    <a:lnTo>
                      <a:pt x="342" y="555"/>
                    </a:lnTo>
                    <a:lnTo>
                      <a:pt x="257" y="669"/>
                    </a:lnTo>
                    <a:lnTo>
                      <a:pt x="185" y="797"/>
                    </a:lnTo>
                    <a:lnTo>
                      <a:pt x="114" y="925"/>
                    </a:lnTo>
                    <a:lnTo>
                      <a:pt x="57" y="1067"/>
                    </a:lnTo>
                    <a:lnTo>
                      <a:pt x="29" y="1210"/>
                    </a:lnTo>
                    <a:lnTo>
                      <a:pt x="1" y="1366"/>
                    </a:lnTo>
                    <a:lnTo>
                      <a:pt x="1" y="1523"/>
                    </a:lnTo>
                    <a:lnTo>
                      <a:pt x="1" y="1679"/>
                    </a:lnTo>
                    <a:lnTo>
                      <a:pt x="29" y="1836"/>
                    </a:lnTo>
                    <a:lnTo>
                      <a:pt x="57" y="1978"/>
                    </a:lnTo>
                    <a:lnTo>
                      <a:pt x="114" y="2120"/>
                    </a:lnTo>
                    <a:lnTo>
                      <a:pt x="185" y="2248"/>
                    </a:lnTo>
                    <a:lnTo>
                      <a:pt x="257" y="2376"/>
                    </a:lnTo>
                    <a:lnTo>
                      <a:pt x="342" y="2490"/>
                    </a:lnTo>
                    <a:lnTo>
                      <a:pt x="442" y="2604"/>
                    </a:lnTo>
                    <a:lnTo>
                      <a:pt x="555" y="2704"/>
                    </a:lnTo>
                    <a:lnTo>
                      <a:pt x="669" y="2789"/>
                    </a:lnTo>
                    <a:lnTo>
                      <a:pt x="797" y="2860"/>
                    </a:lnTo>
                    <a:lnTo>
                      <a:pt x="925" y="2931"/>
                    </a:lnTo>
                    <a:lnTo>
                      <a:pt x="1068" y="2974"/>
                    </a:lnTo>
                    <a:lnTo>
                      <a:pt x="1210" y="3017"/>
                    </a:lnTo>
                    <a:lnTo>
                      <a:pt x="1367" y="3045"/>
                    </a:lnTo>
                    <a:lnTo>
                      <a:pt x="1680" y="3045"/>
                    </a:lnTo>
                    <a:lnTo>
                      <a:pt x="1822" y="3017"/>
                    </a:lnTo>
                    <a:lnTo>
                      <a:pt x="1978" y="2974"/>
                    </a:lnTo>
                    <a:lnTo>
                      <a:pt x="2121" y="2931"/>
                    </a:lnTo>
                    <a:lnTo>
                      <a:pt x="2249" y="2860"/>
                    </a:lnTo>
                    <a:lnTo>
                      <a:pt x="2377" y="2789"/>
                    </a:lnTo>
                    <a:lnTo>
                      <a:pt x="2491" y="2704"/>
                    </a:lnTo>
                    <a:lnTo>
                      <a:pt x="2605" y="2604"/>
                    </a:lnTo>
                    <a:lnTo>
                      <a:pt x="2704" y="2490"/>
                    </a:lnTo>
                    <a:lnTo>
                      <a:pt x="2790" y="2376"/>
                    </a:lnTo>
                    <a:lnTo>
                      <a:pt x="2861" y="2248"/>
                    </a:lnTo>
                    <a:lnTo>
                      <a:pt x="2932" y="2120"/>
                    </a:lnTo>
                    <a:lnTo>
                      <a:pt x="2975" y="1978"/>
                    </a:lnTo>
                    <a:lnTo>
                      <a:pt x="3017" y="1836"/>
                    </a:lnTo>
                    <a:lnTo>
                      <a:pt x="3046" y="1679"/>
                    </a:lnTo>
                    <a:lnTo>
                      <a:pt x="3046" y="1523"/>
                    </a:lnTo>
                    <a:lnTo>
                      <a:pt x="3046" y="1366"/>
                    </a:lnTo>
                    <a:lnTo>
                      <a:pt x="3017" y="1210"/>
                    </a:lnTo>
                    <a:lnTo>
                      <a:pt x="2975" y="1067"/>
                    </a:lnTo>
                    <a:lnTo>
                      <a:pt x="2932" y="925"/>
                    </a:lnTo>
                    <a:lnTo>
                      <a:pt x="2861" y="797"/>
                    </a:lnTo>
                    <a:lnTo>
                      <a:pt x="2790" y="669"/>
                    </a:lnTo>
                    <a:lnTo>
                      <a:pt x="2704" y="555"/>
                    </a:lnTo>
                    <a:lnTo>
                      <a:pt x="2605" y="441"/>
                    </a:lnTo>
                    <a:lnTo>
                      <a:pt x="2491" y="342"/>
                    </a:lnTo>
                    <a:lnTo>
                      <a:pt x="2377" y="256"/>
                    </a:lnTo>
                    <a:lnTo>
                      <a:pt x="2249" y="185"/>
                    </a:lnTo>
                    <a:lnTo>
                      <a:pt x="2121" y="114"/>
                    </a:lnTo>
                    <a:lnTo>
                      <a:pt x="1978" y="71"/>
                    </a:lnTo>
                    <a:lnTo>
                      <a:pt x="1822" y="29"/>
                    </a:lnTo>
                    <a:lnTo>
                      <a:pt x="16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04;p19">
                <a:extLst>
                  <a:ext uri="{FF2B5EF4-FFF2-40B4-BE49-F238E27FC236}">
                    <a16:creationId xmlns:a16="http://schemas.microsoft.com/office/drawing/2014/main" id="{AF0629ED-91AD-DD4A-98FF-277831353EA9}"/>
                  </a:ext>
                </a:extLst>
              </p:cNvPr>
              <p:cNvSpPr/>
              <p:nvPr/>
            </p:nvSpPr>
            <p:spPr>
              <a:xfrm>
                <a:off x="1657350" y="1114550"/>
                <a:ext cx="484527" cy="1381523"/>
              </a:xfrm>
              <a:custGeom>
                <a:avLst/>
                <a:gdLst/>
                <a:ahLst/>
                <a:cxnLst/>
                <a:rect l="l" t="t" r="r" b="b"/>
                <a:pathLst>
                  <a:path w="14558" h="41509" extrusionOk="0">
                    <a:moveTo>
                      <a:pt x="4525" y="0"/>
                    </a:moveTo>
                    <a:lnTo>
                      <a:pt x="4283" y="28"/>
                    </a:lnTo>
                    <a:lnTo>
                      <a:pt x="4042" y="57"/>
                    </a:lnTo>
                    <a:lnTo>
                      <a:pt x="3800" y="100"/>
                    </a:lnTo>
                    <a:lnTo>
                      <a:pt x="3558" y="157"/>
                    </a:lnTo>
                    <a:lnTo>
                      <a:pt x="3330" y="228"/>
                    </a:lnTo>
                    <a:lnTo>
                      <a:pt x="3102" y="299"/>
                    </a:lnTo>
                    <a:lnTo>
                      <a:pt x="2875" y="384"/>
                    </a:lnTo>
                    <a:lnTo>
                      <a:pt x="2661" y="484"/>
                    </a:lnTo>
                    <a:lnTo>
                      <a:pt x="2462" y="598"/>
                    </a:lnTo>
                    <a:lnTo>
                      <a:pt x="2263" y="711"/>
                    </a:lnTo>
                    <a:lnTo>
                      <a:pt x="2064" y="840"/>
                    </a:lnTo>
                    <a:lnTo>
                      <a:pt x="1879" y="982"/>
                    </a:lnTo>
                    <a:lnTo>
                      <a:pt x="1694" y="1124"/>
                    </a:lnTo>
                    <a:lnTo>
                      <a:pt x="1523" y="1281"/>
                    </a:lnTo>
                    <a:lnTo>
                      <a:pt x="1366" y="1437"/>
                    </a:lnTo>
                    <a:lnTo>
                      <a:pt x="1210" y="1608"/>
                    </a:lnTo>
                    <a:lnTo>
                      <a:pt x="1053" y="1779"/>
                    </a:lnTo>
                    <a:lnTo>
                      <a:pt x="911" y="1964"/>
                    </a:lnTo>
                    <a:lnTo>
                      <a:pt x="783" y="2149"/>
                    </a:lnTo>
                    <a:lnTo>
                      <a:pt x="669" y="2348"/>
                    </a:lnTo>
                    <a:lnTo>
                      <a:pt x="555" y="2547"/>
                    </a:lnTo>
                    <a:lnTo>
                      <a:pt x="456" y="2761"/>
                    </a:lnTo>
                    <a:lnTo>
                      <a:pt x="356" y="2960"/>
                    </a:lnTo>
                    <a:lnTo>
                      <a:pt x="271" y="3188"/>
                    </a:lnTo>
                    <a:lnTo>
                      <a:pt x="199" y="3401"/>
                    </a:lnTo>
                    <a:lnTo>
                      <a:pt x="143" y="3629"/>
                    </a:lnTo>
                    <a:lnTo>
                      <a:pt x="86" y="3856"/>
                    </a:lnTo>
                    <a:lnTo>
                      <a:pt x="43" y="4084"/>
                    </a:lnTo>
                    <a:lnTo>
                      <a:pt x="15" y="4312"/>
                    </a:lnTo>
                    <a:lnTo>
                      <a:pt x="0" y="4554"/>
                    </a:lnTo>
                    <a:lnTo>
                      <a:pt x="0" y="4795"/>
                    </a:lnTo>
                    <a:lnTo>
                      <a:pt x="0" y="5037"/>
                    </a:lnTo>
                    <a:lnTo>
                      <a:pt x="15" y="5279"/>
                    </a:lnTo>
                    <a:lnTo>
                      <a:pt x="57" y="5521"/>
                    </a:lnTo>
                    <a:lnTo>
                      <a:pt x="5052" y="37467"/>
                    </a:lnTo>
                    <a:lnTo>
                      <a:pt x="5109" y="37709"/>
                    </a:lnTo>
                    <a:lnTo>
                      <a:pt x="5152" y="37951"/>
                    </a:lnTo>
                    <a:lnTo>
                      <a:pt x="5223" y="38179"/>
                    </a:lnTo>
                    <a:lnTo>
                      <a:pt x="5308" y="38407"/>
                    </a:lnTo>
                    <a:lnTo>
                      <a:pt x="5393" y="38620"/>
                    </a:lnTo>
                    <a:lnTo>
                      <a:pt x="5493" y="38833"/>
                    </a:lnTo>
                    <a:lnTo>
                      <a:pt x="5607" y="39047"/>
                    </a:lnTo>
                    <a:lnTo>
                      <a:pt x="5721" y="39246"/>
                    </a:lnTo>
                    <a:lnTo>
                      <a:pt x="5849" y="39431"/>
                    </a:lnTo>
                    <a:lnTo>
                      <a:pt x="5977" y="39630"/>
                    </a:lnTo>
                    <a:lnTo>
                      <a:pt x="6133" y="39801"/>
                    </a:lnTo>
                    <a:lnTo>
                      <a:pt x="6276" y="39972"/>
                    </a:lnTo>
                    <a:lnTo>
                      <a:pt x="6446" y="40143"/>
                    </a:lnTo>
                    <a:lnTo>
                      <a:pt x="6603" y="40299"/>
                    </a:lnTo>
                    <a:lnTo>
                      <a:pt x="6788" y="40441"/>
                    </a:lnTo>
                    <a:lnTo>
                      <a:pt x="6973" y="40584"/>
                    </a:lnTo>
                    <a:lnTo>
                      <a:pt x="7158" y="40712"/>
                    </a:lnTo>
                    <a:lnTo>
                      <a:pt x="7357" y="40840"/>
                    </a:lnTo>
                    <a:lnTo>
                      <a:pt x="7556" y="40954"/>
                    </a:lnTo>
                    <a:lnTo>
                      <a:pt x="7756" y="41053"/>
                    </a:lnTo>
                    <a:lnTo>
                      <a:pt x="7969" y="41153"/>
                    </a:lnTo>
                    <a:lnTo>
                      <a:pt x="8182" y="41224"/>
                    </a:lnTo>
                    <a:lnTo>
                      <a:pt x="8410" y="41295"/>
                    </a:lnTo>
                    <a:lnTo>
                      <a:pt x="8624" y="41366"/>
                    </a:lnTo>
                    <a:lnTo>
                      <a:pt x="8851" y="41409"/>
                    </a:lnTo>
                    <a:lnTo>
                      <a:pt x="9093" y="41452"/>
                    </a:lnTo>
                    <a:lnTo>
                      <a:pt x="9321" y="41480"/>
                    </a:lnTo>
                    <a:lnTo>
                      <a:pt x="9563" y="41509"/>
                    </a:lnTo>
                    <a:lnTo>
                      <a:pt x="9790" y="41509"/>
                    </a:lnTo>
                    <a:lnTo>
                      <a:pt x="10032" y="41494"/>
                    </a:lnTo>
                    <a:lnTo>
                      <a:pt x="10274" y="41480"/>
                    </a:lnTo>
                    <a:lnTo>
                      <a:pt x="10516" y="41452"/>
                    </a:lnTo>
                    <a:lnTo>
                      <a:pt x="10758" y="41409"/>
                    </a:lnTo>
                    <a:lnTo>
                      <a:pt x="11000" y="41352"/>
                    </a:lnTo>
                    <a:lnTo>
                      <a:pt x="11228" y="41281"/>
                    </a:lnTo>
                    <a:lnTo>
                      <a:pt x="11455" y="41210"/>
                    </a:lnTo>
                    <a:lnTo>
                      <a:pt x="11669" y="41110"/>
                    </a:lnTo>
                    <a:lnTo>
                      <a:pt x="11882" y="41011"/>
                    </a:lnTo>
                    <a:lnTo>
                      <a:pt x="12096" y="40911"/>
                    </a:lnTo>
                    <a:lnTo>
                      <a:pt x="12295" y="40783"/>
                    </a:lnTo>
                    <a:lnTo>
                      <a:pt x="12494" y="40669"/>
                    </a:lnTo>
                    <a:lnTo>
                      <a:pt x="12679" y="40527"/>
                    </a:lnTo>
                    <a:lnTo>
                      <a:pt x="12850" y="40385"/>
                    </a:lnTo>
                    <a:lnTo>
                      <a:pt x="13035" y="40228"/>
                    </a:lnTo>
                    <a:lnTo>
                      <a:pt x="13191" y="40071"/>
                    </a:lnTo>
                    <a:lnTo>
                      <a:pt x="13348" y="39901"/>
                    </a:lnTo>
                    <a:lnTo>
                      <a:pt x="13504" y="39716"/>
                    </a:lnTo>
                    <a:lnTo>
                      <a:pt x="13633" y="39545"/>
                    </a:lnTo>
                    <a:lnTo>
                      <a:pt x="13775" y="39346"/>
                    </a:lnTo>
                    <a:lnTo>
                      <a:pt x="13889" y="39161"/>
                    </a:lnTo>
                    <a:lnTo>
                      <a:pt x="14002" y="38962"/>
                    </a:lnTo>
                    <a:lnTo>
                      <a:pt x="14102" y="38748"/>
                    </a:lnTo>
                    <a:lnTo>
                      <a:pt x="14202" y="38535"/>
                    </a:lnTo>
                    <a:lnTo>
                      <a:pt x="14287" y="38321"/>
                    </a:lnTo>
                    <a:lnTo>
                      <a:pt x="14358" y="38108"/>
                    </a:lnTo>
                    <a:lnTo>
                      <a:pt x="14415" y="37880"/>
                    </a:lnTo>
                    <a:lnTo>
                      <a:pt x="14472" y="37652"/>
                    </a:lnTo>
                    <a:lnTo>
                      <a:pt x="14515" y="37425"/>
                    </a:lnTo>
                    <a:lnTo>
                      <a:pt x="14543" y="37183"/>
                    </a:lnTo>
                    <a:lnTo>
                      <a:pt x="14557" y="36955"/>
                    </a:lnTo>
                    <a:lnTo>
                      <a:pt x="14557" y="36713"/>
                    </a:lnTo>
                    <a:lnTo>
                      <a:pt x="14557" y="36471"/>
                    </a:lnTo>
                    <a:lnTo>
                      <a:pt x="14529" y="36229"/>
                    </a:lnTo>
                    <a:lnTo>
                      <a:pt x="14501" y="35988"/>
                    </a:lnTo>
                    <a:lnTo>
                      <a:pt x="9492" y="4041"/>
                    </a:lnTo>
                    <a:lnTo>
                      <a:pt x="9449" y="3799"/>
                    </a:lnTo>
                    <a:lnTo>
                      <a:pt x="9392" y="3557"/>
                    </a:lnTo>
                    <a:lnTo>
                      <a:pt x="9335" y="3330"/>
                    </a:lnTo>
                    <a:lnTo>
                      <a:pt x="9250" y="3102"/>
                    </a:lnTo>
                    <a:lnTo>
                      <a:pt x="9164" y="2889"/>
                    </a:lnTo>
                    <a:lnTo>
                      <a:pt x="9065" y="2675"/>
                    </a:lnTo>
                    <a:lnTo>
                      <a:pt x="8951" y="2462"/>
                    </a:lnTo>
                    <a:lnTo>
                      <a:pt x="8837" y="2263"/>
                    </a:lnTo>
                    <a:lnTo>
                      <a:pt x="8709" y="2063"/>
                    </a:lnTo>
                    <a:lnTo>
                      <a:pt x="8567" y="1878"/>
                    </a:lnTo>
                    <a:lnTo>
                      <a:pt x="8424" y="1708"/>
                    </a:lnTo>
                    <a:lnTo>
                      <a:pt x="8268" y="1523"/>
                    </a:lnTo>
                    <a:lnTo>
                      <a:pt x="8111" y="1366"/>
                    </a:lnTo>
                    <a:lnTo>
                      <a:pt x="7941" y="1210"/>
                    </a:lnTo>
                    <a:lnTo>
                      <a:pt x="7770" y="1053"/>
                    </a:lnTo>
                    <a:lnTo>
                      <a:pt x="7585" y="925"/>
                    </a:lnTo>
                    <a:lnTo>
                      <a:pt x="7400" y="783"/>
                    </a:lnTo>
                    <a:lnTo>
                      <a:pt x="7201" y="669"/>
                    </a:lnTo>
                    <a:lnTo>
                      <a:pt x="7001" y="555"/>
                    </a:lnTo>
                    <a:lnTo>
                      <a:pt x="6802" y="455"/>
                    </a:lnTo>
                    <a:lnTo>
                      <a:pt x="6589" y="356"/>
                    </a:lnTo>
                    <a:lnTo>
                      <a:pt x="6375" y="270"/>
                    </a:lnTo>
                    <a:lnTo>
                      <a:pt x="6148" y="199"/>
                    </a:lnTo>
                    <a:lnTo>
                      <a:pt x="5920" y="142"/>
                    </a:lnTo>
                    <a:lnTo>
                      <a:pt x="5692" y="85"/>
                    </a:lnTo>
                    <a:lnTo>
                      <a:pt x="5465" y="43"/>
                    </a:lnTo>
                    <a:lnTo>
                      <a:pt x="5237" y="14"/>
                    </a:lnTo>
                    <a:lnTo>
                      <a:pt x="499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05;p19">
                <a:extLst>
                  <a:ext uri="{FF2B5EF4-FFF2-40B4-BE49-F238E27FC236}">
                    <a16:creationId xmlns:a16="http://schemas.microsoft.com/office/drawing/2014/main" id="{AA5EF4C2-041F-6948-AAA0-A8A79534C4E3}"/>
                  </a:ext>
                </a:extLst>
              </p:cNvPr>
              <p:cNvSpPr/>
              <p:nvPr/>
            </p:nvSpPr>
            <p:spPr>
              <a:xfrm>
                <a:off x="2076009" y="1114550"/>
                <a:ext cx="477903" cy="1197771"/>
              </a:xfrm>
              <a:custGeom>
                <a:avLst/>
                <a:gdLst/>
                <a:ahLst/>
                <a:cxnLst/>
                <a:rect l="l" t="t" r="r" b="b"/>
                <a:pathLst>
                  <a:path w="14359" h="35988" extrusionOk="0">
                    <a:moveTo>
                      <a:pt x="9463" y="0"/>
                    </a:moveTo>
                    <a:lnTo>
                      <a:pt x="9236" y="14"/>
                    </a:lnTo>
                    <a:lnTo>
                      <a:pt x="8994" y="28"/>
                    </a:lnTo>
                    <a:lnTo>
                      <a:pt x="8766" y="71"/>
                    </a:lnTo>
                    <a:lnTo>
                      <a:pt x="8538" y="114"/>
                    </a:lnTo>
                    <a:lnTo>
                      <a:pt x="8311" y="171"/>
                    </a:lnTo>
                    <a:lnTo>
                      <a:pt x="8083" y="242"/>
                    </a:lnTo>
                    <a:lnTo>
                      <a:pt x="7870" y="313"/>
                    </a:lnTo>
                    <a:lnTo>
                      <a:pt x="7656" y="398"/>
                    </a:lnTo>
                    <a:lnTo>
                      <a:pt x="7443" y="498"/>
                    </a:lnTo>
                    <a:lnTo>
                      <a:pt x="7244" y="612"/>
                    </a:lnTo>
                    <a:lnTo>
                      <a:pt x="7044" y="726"/>
                    </a:lnTo>
                    <a:lnTo>
                      <a:pt x="6859" y="854"/>
                    </a:lnTo>
                    <a:lnTo>
                      <a:pt x="6674" y="996"/>
                    </a:lnTo>
                    <a:lnTo>
                      <a:pt x="6489" y="1138"/>
                    </a:lnTo>
                    <a:lnTo>
                      <a:pt x="6319" y="1281"/>
                    </a:lnTo>
                    <a:lnTo>
                      <a:pt x="6148" y="1451"/>
                    </a:lnTo>
                    <a:lnTo>
                      <a:pt x="5991" y="1622"/>
                    </a:lnTo>
                    <a:lnTo>
                      <a:pt x="5849" y="1793"/>
                    </a:lnTo>
                    <a:lnTo>
                      <a:pt x="5707" y="1978"/>
                    </a:lnTo>
                    <a:lnTo>
                      <a:pt x="5564" y="2163"/>
                    </a:lnTo>
                    <a:lnTo>
                      <a:pt x="5451" y="2362"/>
                    </a:lnTo>
                    <a:lnTo>
                      <a:pt x="5337" y="2576"/>
                    </a:lnTo>
                    <a:lnTo>
                      <a:pt x="5223" y="2789"/>
                    </a:lnTo>
                    <a:lnTo>
                      <a:pt x="5137" y="3003"/>
                    </a:lnTo>
                    <a:lnTo>
                      <a:pt x="5052" y="3230"/>
                    </a:lnTo>
                    <a:lnTo>
                      <a:pt x="4981" y="3458"/>
                    </a:lnTo>
                    <a:lnTo>
                      <a:pt x="4924" y="3686"/>
                    </a:lnTo>
                    <a:lnTo>
                      <a:pt x="4867" y="3927"/>
                    </a:lnTo>
                    <a:lnTo>
                      <a:pt x="72" y="30352"/>
                    </a:lnTo>
                    <a:lnTo>
                      <a:pt x="43" y="30594"/>
                    </a:lnTo>
                    <a:lnTo>
                      <a:pt x="15" y="30836"/>
                    </a:lnTo>
                    <a:lnTo>
                      <a:pt x="1" y="31078"/>
                    </a:lnTo>
                    <a:lnTo>
                      <a:pt x="1" y="31320"/>
                    </a:lnTo>
                    <a:lnTo>
                      <a:pt x="15" y="31548"/>
                    </a:lnTo>
                    <a:lnTo>
                      <a:pt x="29" y="31790"/>
                    </a:lnTo>
                    <a:lnTo>
                      <a:pt x="72" y="32017"/>
                    </a:lnTo>
                    <a:lnTo>
                      <a:pt x="114" y="32245"/>
                    </a:lnTo>
                    <a:lnTo>
                      <a:pt x="171" y="32473"/>
                    </a:lnTo>
                    <a:lnTo>
                      <a:pt x="242" y="32700"/>
                    </a:lnTo>
                    <a:lnTo>
                      <a:pt x="314" y="32914"/>
                    </a:lnTo>
                    <a:lnTo>
                      <a:pt x="413" y="33127"/>
                    </a:lnTo>
                    <a:lnTo>
                      <a:pt x="499" y="33341"/>
                    </a:lnTo>
                    <a:lnTo>
                      <a:pt x="612" y="33540"/>
                    </a:lnTo>
                    <a:lnTo>
                      <a:pt x="726" y="33739"/>
                    </a:lnTo>
                    <a:lnTo>
                      <a:pt x="854" y="33924"/>
                    </a:lnTo>
                    <a:lnTo>
                      <a:pt x="997" y="34109"/>
                    </a:lnTo>
                    <a:lnTo>
                      <a:pt x="1139" y="34294"/>
                    </a:lnTo>
                    <a:lnTo>
                      <a:pt x="1295" y="34465"/>
                    </a:lnTo>
                    <a:lnTo>
                      <a:pt x="1452" y="34636"/>
                    </a:lnTo>
                    <a:lnTo>
                      <a:pt x="1623" y="34792"/>
                    </a:lnTo>
                    <a:lnTo>
                      <a:pt x="1793" y="34934"/>
                    </a:lnTo>
                    <a:lnTo>
                      <a:pt x="1978" y="35077"/>
                    </a:lnTo>
                    <a:lnTo>
                      <a:pt x="2163" y="35219"/>
                    </a:lnTo>
                    <a:lnTo>
                      <a:pt x="2363" y="35333"/>
                    </a:lnTo>
                    <a:lnTo>
                      <a:pt x="2576" y="35447"/>
                    </a:lnTo>
                    <a:lnTo>
                      <a:pt x="2790" y="35561"/>
                    </a:lnTo>
                    <a:lnTo>
                      <a:pt x="3003" y="35646"/>
                    </a:lnTo>
                    <a:lnTo>
                      <a:pt x="3231" y="35731"/>
                    </a:lnTo>
                    <a:lnTo>
                      <a:pt x="3458" y="35803"/>
                    </a:lnTo>
                    <a:lnTo>
                      <a:pt x="3686" y="35859"/>
                    </a:lnTo>
                    <a:lnTo>
                      <a:pt x="3928" y="35916"/>
                    </a:lnTo>
                    <a:lnTo>
                      <a:pt x="4170" y="35959"/>
                    </a:lnTo>
                    <a:lnTo>
                      <a:pt x="4412" y="35973"/>
                    </a:lnTo>
                    <a:lnTo>
                      <a:pt x="4654" y="35988"/>
                    </a:lnTo>
                    <a:lnTo>
                      <a:pt x="4896" y="35988"/>
                    </a:lnTo>
                    <a:lnTo>
                      <a:pt x="5137" y="35973"/>
                    </a:lnTo>
                    <a:lnTo>
                      <a:pt x="5365" y="35959"/>
                    </a:lnTo>
                    <a:lnTo>
                      <a:pt x="5593" y="35916"/>
                    </a:lnTo>
                    <a:lnTo>
                      <a:pt x="5821" y="35874"/>
                    </a:lnTo>
                    <a:lnTo>
                      <a:pt x="6048" y="35817"/>
                    </a:lnTo>
                    <a:lnTo>
                      <a:pt x="6276" y="35746"/>
                    </a:lnTo>
                    <a:lnTo>
                      <a:pt x="6489" y="35674"/>
                    </a:lnTo>
                    <a:lnTo>
                      <a:pt x="6703" y="35589"/>
                    </a:lnTo>
                    <a:lnTo>
                      <a:pt x="6916" y="35489"/>
                    </a:lnTo>
                    <a:lnTo>
                      <a:pt x="7115" y="35376"/>
                    </a:lnTo>
                    <a:lnTo>
                      <a:pt x="7315" y="35262"/>
                    </a:lnTo>
                    <a:lnTo>
                      <a:pt x="7514" y="35134"/>
                    </a:lnTo>
                    <a:lnTo>
                      <a:pt x="7699" y="35006"/>
                    </a:lnTo>
                    <a:lnTo>
                      <a:pt x="7870" y="34849"/>
                    </a:lnTo>
                    <a:lnTo>
                      <a:pt x="8040" y="34707"/>
                    </a:lnTo>
                    <a:lnTo>
                      <a:pt x="8211" y="34536"/>
                    </a:lnTo>
                    <a:lnTo>
                      <a:pt x="8368" y="34380"/>
                    </a:lnTo>
                    <a:lnTo>
                      <a:pt x="8524" y="34195"/>
                    </a:lnTo>
                    <a:lnTo>
                      <a:pt x="8652" y="34010"/>
                    </a:lnTo>
                    <a:lnTo>
                      <a:pt x="8795" y="33825"/>
                    </a:lnTo>
                    <a:lnTo>
                      <a:pt x="8908" y="33625"/>
                    </a:lnTo>
                    <a:lnTo>
                      <a:pt x="9022" y="33412"/>
                    </a:lnTo>
                    <a:lnTo>
                      <a:pt x="9136" y="33213"/>
                    </a:lnTo>
                    <a:lnTo>
                      <a:pt x="9221" y="32985"/>
                    </a:lnTo>
                    <a:lnTo>
                      <a:pt x="9307" y="32772"/>
                    </a:lnTo>
                    <a:lnTo>
                      <a:pt x="9378" y="32530"/>
                    </a:lnTo>
                    <a:lnTo>
                      <a:pt x="9449" y="32302"/>
                    </a:lnTo>
                    <a:lnTo>
                      <a:pt x="9492" y="32060"/>
                    </a:lnTo>
                    <a:lnTo>
                      <a:pt x="14287" y="5635"/>
                    </a:lnTo>
                    <a:lnTo>
                      <a:pt x="14330" y="5393"/>
                    </a:lnTo>
                    <a:lnTo>
                      <a:pt x="14344" y="5151"/>
                    </a:lnTo>
                    <a:lnTo>
                      <a:pt x="14358" y="4909"/>
                    </a:lnTo>
                    <a:lnTo>
                      <a:pt x="14358" y="4667"/>
                    </a:lnTo>
                    <a:lnTo>
                      <a:pt x="14344" y="4440"/>
                    </a:lnTo>
                    <a:lnTo>
                      <a:pt x="14330" y="4198"/>
                    </a:lnTo>
                    <a:lnTo>
                      <a:pt x="14287" y="3970"/>
                    </a:lnTo>
                    <a:lnTo>
                      <a:pt x="14245" y="3742"/>
                    </a:lnTo>
                    <a:lnTo>
                      <a:pt x="14188" y="3515"/>
                    </a:lnTo>
                    <a:lnTo>
                      <a:pt x="14117" y="3287"/>
                    </a:lnTo>
                    <a:lnTo>
                      <a:pt x="14045" y="3074"/>
                    </a:lnTo>
                    <a:lnTo>
                      <a:pt x="13960" y="2860"/>
                    </a:lnTo>
                    <a:lnTo>
                      <a:pt x="13860" y="2647"/>
                    </a:lnTo>
                    <a:lnTo>
                      <a:pt x="13747" y="2448"/>
                    </a:lnTo>
                    <a:lnTo>
                      <a:pt x="13633" y="2248"/>
                    </a:lnTo>
                    <a:lnTo>
                      <a:pt x="13505" y="2063"/>
                    </a:lnTo>
                    <a:lnTo>
                      <a:pt x="13377" y="1878"/>
                    </a:lnTo>
                    <a:lnTo>
                      <a:pt x="13220" y="1693"/>
                    </a:lnTo>
                    <a:lnTo>
                      <a:pt x="13078" y="1523"/>
                    </a:lnTo>
                    <a:lnTo>
                      <a:pt x="12907" y="1352"/>
                    </a:lnTo>
                    <a:lnTo>
                      <a:pt x="12736" y="1195"/>
                    </a:lnTo>
                    <a:lnTo>
                      <a:pt x="12566" y="1053"/>
                    </a:lnTo>
                    <a:lnTo>
                      <a:pt x="12381" y="911"/>
                    </a:lnTo>
                    <a:lnTo>
                      <a:pt x="12196" y="783"/>
                    </a:lnTo>
                    <a:lnTo>
                      <a:pt x="11996" y="655"/>
                    </a:lnTo>
                    <a:lnTo>
                      <a:pt x="11783" y="541"/>
                    </a:lnTo>
                    <a:lnTo>
                      <a:pt x="11584" y="441"/>
                    </a:lnTo>
                    <a:lnTo>
                      <a:pt x="11356" y="342"/>
                    </a:lnTo>
                    <a:lnTo>
                      <a:pt x="11128" y="256"/>
                    </a:lnTo>
                    <a:lnTo>
                      <a:pt x="10901" y="185"/>
                    </a:lnTo>
                    <a:lnTo>
                      <a:pt x="10673" y="128"/>
                    </a:lnTo>
                    <a:lnTo>
                      <a:pt x="10431" y="71"/>
                    </a:lnTo>
                    <a:lnTo>
                      <a:pt x="10189" y="43"/>
                    </a:lnTo>
                    <a:lnTo>
                      <a:pt x="9947" y="14"/>
                    </a:lnTo>
                    <a:lnTo>
                      <a:pt x="970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06;p19">
                <a:extLst>
                  <a:ext uri="{FF2B5EF4-FFF2-40B4-BE49-F238E27FC236}">
                    <a16:creationId xmlns:a16="http://schemas.microsoft.com/office/drawing/2014/main" id="{10BC8B0B-EBFD-B748-8370-90D9A42A692E}"/>
                  </a:ext>
                </a:extLst>
              </p:cNvPr>
              <p:cNvSpPr/>
              <p:nvPr/>
            </p:nvSpPr>
            <p:spPr>
              <a:xfrm>
                <a:off x="1734998" y="2217094"/>
                <a:ext cx="575954" cy="703792"/>
              </a:xfrm>
              <a:custGeom>
                <a:avLst/>
                <a:gdLst/>
                <a:ahLst/>
                <a:cxnLst/>
                <a:rect l="l" t="t" r="r" b="b"/>
                <a:pathLst>
                  <a:path w="17305" h="21146" extrusionOk="0">
                    <a:moveTo>
                      <a:pt x="11485" y="0"/>
                    </a:moveTo>
                    <a:lnTo>
                      <a:pt x="11214" y="15"/>
                    </a:lnTo>
                    <a:lnTo>
                      <a:pt x="10930" y="29"/>
                    </a:lnTo>
                    <a:lnTo>
                      <a:pt x="10659" y="71"/>
                    </a:lnTo>
                    <a:lnTo>
                      <a:pt x="10375" y="114"/>
                    </a:lnTo>
                    <a:lnTo>
                      <a:pt x="10104" y="185"/>
                    </a:lnTo>
                    <a:lnTo>
                      <a:pt x="9834" y="256"/>
                    </a:lnTo>
                    <a:lnTo>
                      <a:pt x="9578" y="342"/>
                    </a:lnTo>
                    <a:lnTo>
                      <a:pt x="9322" y="441"/>
                    </a:lnTo>
                    <a:lnTo>
                      <a:pt x="9065" y="555"/>
                    </a:lnTo>
                    <a:lnTo>
                      <a:pt x="8809" y="683"/>
                    </a:lnTo>
                    <a:lnTo>
                      <a:pt x="8567" y="811"/>
                    </a:lnTo>
                    <a:lnTo>
                      <a:pt x="8325" y="968"/>
                    </a:lnTo>
                    <a:lnTo>
                      <a:pt x="8098" y="1124"/>
                    </a:lnTo>
                    <a:lnTo>
                      <a:pt x="7870" y="1295"/>
                    </a:lnTo>
                    <a:lnTo>
                      <a:pt x="7657" y="1480"/>
                    </a:lnTo>
                    <a:lnTo>
                      <a:pt x="7443" y="1679"/>
                    </a:lnTo>
                    <a:lnTo>
                      <a:pt x="7244" y="1879"/>
                    </a:lnTo>
                    <a:lnTo>
                      <a:pt x="7059" y="2092"/>
                    </a:lnTo>
                    <a:lnTo>
                      <a:pt x="6874" y="2320"/>
                    </a:lnTo>
                    <a:lnTo>
                      <a:pt x="6703" y="2562"/>
                    </a:lnTo>
                    <a:lnTo>
                      <a:pt x="6547" y="2818"/>
                    </a:lnTo>
                    <a:lnTo>
                      <a:pt x="826" y="12380"/>
                    </a:lnTo>
                    <a:lnTo>
                      <a:pt x="684" y="12636"/>
                    </a:lnTo>
                    <a:lnTo>
                      <a:pt x="542" y="12907"/>
                    </a:lnTo>
                    <a:lnTo>
                      <a:pt x="428" y="13177"/>
                    </a:lnTo>
                    <a:lnTo>
                      <a:pt x="328" y="13448"/>
                    </a:lnTo>
                    <a:lnTo>
                      <a:pt x="243" y="13718"/>
                    </a:lnTo>
                    <a:lnTo>
                      <a:pt x="172" y="13988"/>
                    </a:lnTo>
                    <a:lnTo>
                      <a:pt x="101" y="14273"/>
                    </a:lnTo>
                    <a:lnTo>
                      <a:pt x="58" y="14543"/>
                    </a:lnTo>
                    <a:lnTo>
                      <a:pt x="29" y="14828"/>
                    </a:lnTo>
                    <a:lnTo>
                      <a:pt x="15" y="15112"/>
                    </a:lnTo>
                    <a:lnTo>
                      <a:pt x="1" y="15383"/>
                    </a:lnTo>
                    <a:lnTo>
                      <a:pt x="15" y="15667"/>
                    </a:lnTo>
                    <a:lnTo>
                      <a:pt x="44" y="15952"/>
                    </a:lnTo>
                    <a:lnTo>
                      <a:pt x="72" y="16222"/>
                    </a:lnTo>
                    <a:lnTo>
                      <a:pt x="115" y="16493"/>
                    </a:lnTo>
                    <a:lnTo>
                      <a:pt x="186" y="16763"/>
                    </a:lnTo>
                    <a:lnTo>
                      <a:pt x="257" y="17034"/>
                    </a:lnTo>
                    <a:lnTo>
                      <a:pt x="342" y="17304"/>
                    </a:lnTo>
                    <a:lnTo>
                      <a:pt x="442" y="17560"/>
                    </a:lnTo>
                    <a:lnTo>
                      <a:pt x="556" y="17816"/>
                    </a:lnTo>
                    <a:lnTo>
                      <a:pt x="684" y="18072"/>
                    </a:lnTo>
                    <a:lnTo>
                      <a:pt x="812" y="18314"/>
                    </a:lnTo>
                    <a:lnTo>
                      <a:pt x="969" y="18556"/>
                    </a:lnTo>
                    <a:lnTo>
                      <a:pt x="1125" y="18784"/>
                    </a:lnTo>
                    <a:lnTo>
                      <a:pt x="1296" y="19011"/>
                    </a:lnTo>
                    <a:lnTo>
                      <a:pt x="1481" y="19225"/>
                    </a:lnTo>
                    <a:lnTo>
                      <a:pt x="1680" y="19438"/>
                    </a:lnTo>
                    <a:lnTo>
                      <a:pt x="1879" y="19638"/>
                    </a:lnTo>
                    <a:lnTo>
                      <a:pt x="2107" y="19823"/>
                    </a:lnTo>
                    <a:lnTo>
                      <a:pt x="2335" y="20008"/>
                    </a:lnTo>
                    <a:lnTo>
                      <a:pt x="2577" y="20178"/>
                    </a:lnTo>
                    <a:lnTo>
                      <a:pt x="2819" y="20335"/>
                    </a:lnTo>
                    <a:lnTo>
                      <a:pt x="3075" y="20477"/>
                    </a:lnTo>
                    <a:lnTo>
                      <a:pt x="3345" y="20605"/>
                    </a:lnTo>
                    <a:lnTo>
                      <a:pt x="3615" y="20733"/>
                    </a:lnTo>
                    <a:lnTo>
                      <a:pt x="3886" y="20833"/>
                    </a:lnTo>
                    <a:lnTo>
                      <a:pt x="4156" y="20918"/>
                    </a:lnTo>
                    <a:lnTo>
                      <a:pt x="4426" y="20989"/>
                    </a:lnTo>
                    <a:lnTo>
                      <a:pt x="4711" y="21046"/>
                    </a:lnTo>
                    <a:lnTo>
                      <a:pt x="4981" y="21089"/>
                    </a:lnTo>
                    <a:lnTo>
                      <a:pt x="5266" y="21132"/>
                    </a:lnTo>
                    <a:lnTo>
                      <a:pt x="5551" y="21146"/>
                    </a:lnTo>
                    <a:lnTo>
                      <a:pt x="6106" y="21146"/>
                    </a:lnTo>
                    <a:lnTo>
                      <a:pt x="6390" y="21118"/>
                    </a:lnTo>
                    <a:lnTo>
                      <a:pt x="6661" y="21089"/>
                    </a:lnTo>
                    <a:lnTo>
                      <a:pt x="6931" y="21032"/>
                    </a:lnTo>
                    <a:lnTo>
                      <a:pt x="7201" y="20975"/>
                    </a:lnTo>
                    <a:lnTo>
                      <a:pt x="7472" y="20904"/>
                    </a:lnTo>
                    <a:lnTo>
                      <a:pt x="7742" y="20819"/>
                    </a:lnTo>
                    <a:lnTo>
                      <a:pt x="7998" y="20719"/>
                    </a:lnTo>
                    <a:lnTo>
                      <a:pt x="8254" y="20605"/>
                    </a:lnTo>
                    <a:lnTo>
                      <a:pt x="8510" y="20477"/>
                    </a:lnTo>
                    <a:lnTo>
                      <a:pt x="8752" y="20335"/>
                    </a:lnTo>
                    <a:lnTo>
                      <a:pt x="8994" y="20193"/>
                    </a:lnTo>
                    <a:lnTo>
                      <a:pt x="9222" y="20036"/>
                    </a:lnTo>
                    <a:lnTo>
                      <a:pt x="9450" y="19865"/>
                    </a:lnTo>
                    <a:lnTo>
                      <a:pt x="9663" y="19680"/>
                    </a:lnTo>
                    <a:lnTo>
                      <a:pt x="9877" y="19481"/>
                    </a:lnTo>
                    <a:lnTo>
                      <a:pt x="10076" y="19268"/>
                    </a:lnTo>
                    <a:lnTo>
                      <a:pt x="10261" y="19054"/>
                    </a:lnTo>
                    <a:lnTo>
                      <a:pt x="10446" y="18826"/>
                    </a:lnTo>
                    <a:lnTo>
                      <a:pt x="10616" y="18585"/>
                    </a:lnTo>
                    <a:lnTo>
                      <a:pt x="10773" y="18328"/>
                    </a:lnTo>
                    <a:lnTo>
                      <a:pt x="16493" y="8766"/>
                    </a:lnTo>
                    <a:lnTo>
                      <a:pt x="16636" y="8510"/>
                    </a:lnTo>
                    <a:lnTo>
                      <a:pt x="16764" y="8254"/>
                    </a:lnTo>
                    <a:lnTo>
                      <a:pt x="16892" y="7983"/>
                    </a:lnTo>
                    <a:lnTo>
                      <a:pt x="16991" y="7713"/>
                    </a:lnTo>
                    <a:lnTo>
                      <a:pt x="17077" y="7443"/>
                    </a:lnTo>
                    <a:lnTo>
                      <a:pt x="17148" y="7158"/>
                    </a:lnTo>
                    <a:lnTo>
                      <a:pt x="17205" y="6888"/>
                    </a:lnTo>
                    <a:lnTo>
                      <a:pt x="17262" y="6603"/>
                    </a:lnTo>
                    <a:lnTo>
                      <a:pt x="17290" y="6318"/>
                    </a:lnTo>
                    <a:lnTo>
                      <a:pt x="17305" y="6048"/>
                    </a:lnTo>
                    <a:lnTo>
                      <a:pt x="17305" y="5763"/>
                    </a:lnTo>
                    <a:lnTo>
                      <a:pt x="17305" y="5479"/>
                    </a:lnTo>
                    <a:lnTo>
                      <a:pt x="17276" y="5208"/>
                    </a:lnTo>
                    <a:lnTo>
                      <a:pt x="17248" y="4924"/>
                    </a:lnTo>
                    <a:lnTo>
                      <a:pt x="17191" y="4653"/>
                    </a:lnTo>
                    <a:lnTo>
                      <a:pt x="17134" y="4383"/>
                    </a:lnTo>
                    <a:lnTo>
                      <a:pt x="17063" y="4113"/>
                    </a:lnTo>
                    <a:lnTo>
                      <a:pt x="16977" y="3842"/>
                    </a:lnTo>
                    <a:lnTo>
                      <a:pt x="16878" y="3586"/>
                    </a:lnTo>
                    <a:lnTo>
                      <a:pt x="16764" y="3330"/>
                    </a:lnTo>
                    <a:lnTo>
                      <a:pt x="16636" y="3088"/>
                    </a:lnTo>
                    <a:lnTo>
                      <a:pt x="16508" y="2832"/>
                    </a:lnTo>
                    <a:lnTo>
                      <a:pt x="16351" y="2604"/>
                    </a:lnTo>
                    <a:lnTo>
                      <a:pt x="16195" y="2362"/>
                    </a:lnTo>
                    <a:lnTo>
                      <a:pt x="16024" y="2149"/>
                    </a:lnTo>
                    <a:lnTo>
                      <a:pt x="15839" y="1921"/>
                    </a:lnTo>
                    <a:lnTo>
                      <a:pt x="15640" y="1722"/>
                    </a:lnTo>
                    <a:lnTo>
                      <a:pt x="15440" y="1523"/>
                    </a:lnTo>
                    <a:lnTo>
                      <a:pt x="15213" y="1324"/>
                    </a:lnTo>
                    <a:lnTo>
                      <a:pt x="14985" y="1153"/>
                    </a:lnTo>
                    <a:lnTo>
                      <a:pt x="14743" y="982"/>
                    </a:lnTo>
                    <a:lnTo>
                      <a:pt x="14501" y="826"/>
                    </a:lnTo>
                    <a:lnTo>
                      <a:pt x="14231" y="669"/>
                    </a:lnTo>
                    <a:lnTo>
                      <a:pt x="13975" y="541"/>
                    </a:lnTo>
                    <a:lnTo>
                      <a:pt x="13704" y="427"/>
                    </a:lnTo>
                    <a:lnTo>
                      <a:pt x="13434" y="328"/>
                    </a:lnTo>
                    <a:lnTo>
                      <a:pt x="13164" y="242"/>
                    </a:lnTo>
                    <a:lnTo>
                      <a:pt x="12893" y="157"/>
                    </a:lnTo>
                    <a:lnTo>
                      <a:pt x="12609" y="100"/>
                    </a:lnTo>
                    <a:lnTo>
                      <a:pt x="12324" y="57"/>
                    </a:lnTo>
                    <a:lnTo>
                      <a:pt x="12054" y="29"/>
                    </a:lnTo>
                    <a:lnTo>
                      <a:pt x="11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07;p19">
                <a:extLst>
                  <a:ext uri="{FF2B5EF4-FFF2-40B4-BE49-F238E27FC236}">
                    <a16:creationId xmlns:a16="http://schemas.microsoft.com/office/drawing/2014/main" id="{3669ABF5-254D-3D4C-A835-DEEC0EDC707A}"/>
                  </a:ext>
                </a:extLst>
              </p:cNvPr>
              <p:cNvSpPr/>
              <p:nvPr/>
            </p:nvSpPr>
            <p:spPr>
              <a:xfrm>
                <a:off x="2421280" y="1708440"/>
                <a:ext cx="318747" cy="969985"/>
              </a:xfrm>
              <a:custGeom>
                <a:avLst/>
                <a:gdLst/>
                <a:ahLst/>
                <a:cxnLst/>
                <a:rect l="l" t="t" r="r" b="b"/>
                <a:pathLst>
                  <a:path w="9577" h="29144" extrusionOk="0">
                    <a:moveTo>
                      <a:pt x="4781" y="0"/>
                    </a:moveTo>
                    <a:lnTo>
                      <a:pt x="4539" y="15"/>
                    </a:lnTo>
                    <a:lnTo>
                      <a:pt x="4298" y="29"/>
                    </a:lnTo>
                    <a:lnTo>
                      <a:pt x="4056" y="57"/>
                    </a:lnTo>
                    <a:lnTo>
                      <a:pt x="3828" y="100"/>
                    </a:lnTo>
                    <a:lnTo>
                      <a:pt x="3586" y="157"/>
                    </a:lnTo>
                    <a:lnTo>
                      <a:pt x="3373" y="228"/>
                    </a:lnTo>
                    <a:lnTo>
                      <a:pt x="3145" y="299"/>
                    </a:lnTo>
                    <a:lnTo>
                      <a:pt x="2931" y="385"/>
                    </a:lnTo>
                    <a:lnTo>
                      <a:pt x="2718" y="484"/>
                    </a:lnTo>
                    <a:lnTo>
                      <a:pt x="2505" y="584"/>
                    </a:lnTo>
                    <a:lnTo>
                      <a:pt x="2305" y="698"/>
                    </a:lnTo>
                    <a:lnTo>
                      <a:pt x="2120" y="826"/>
                    </a:lnTo>
                    <a:lnTo>
                      <a:pt x="1921" y="954"/>
                    </a:lnTo>
                    <a:lnTo>
                      <a:pt x="1750" y="1096"/>
                    </a:lnTo>
                    <a:lnTo>
                      <a:pt x="1565" y="1253"/>
                    </a:lnTo>
                    <a:lnTo>
                      <a:pt x="1409" y="1409"/>
                    </a:lnTo>
                    <a:lnTo>
                      <a:pt x="1252" y="1580"/>
                    </a:lnTo>
                    <a:lnTo>
                      <a:pt x="1096" y="1751"/>
                    </a:lnTo>
                    <a:lnTo>
                      <a:pt x="954" y="1936"/>
                    </a:lnTo>
                    <a:lnTo>
                      <a:pt x="825" y="2121"/>
                    </a:lnTo>
                    <a:lnTo>
                      <a:pt x="697" y="2320"/>
                    </a:lnTo>
                    <a:lnTo>
                      <a:pt x="584" y="2519"/>
                    </a:lnTo>
                    <a:lnTo>
                      <a:pt x="470" y="2718"/>
                    </a:lnTo>
                    <a:lnTo>
                      <a:pt x="384" y="2932"/>
                    </a:lnTo>
                    <a:lnTo>
                      <a:pt x="285" y="3145"/>
                    </a:lnTo>
                    <a:lnTo>
                      <a:pt x="214" y="3373"/>
                    </a:lnTo>
                    <a:lnTo>
                      <a:pt x="157" y="3601"/>
                    </a:lnTo>
                    <a:lnTo>
                      <a:pt x="100" y="3828"/>
                    </a:lnTo>
                    <a:lnTo>
                      <a:pt x="57" y="4070"/>
                    </a:lnTo>
                    <a:lnTo>
                      <a:pt x="29" y="4298"/>
                    </a:lnTo>
                    <a:lnTo>
                      <a:pt x="0" y="4540"/>
                    </a:lnTo>
                    <a:lnTo>
                      <a:pt x="0" y="4796"/>
                    </a:lnTo>
                    <a:lnTo>
                      <a:pt x="0" y="24362"/>
                    </a:lnTo>
                    <a:lnTo>
                      <a:pt x="0" y="24604"/>
                    </a:lnTo>
                    <a:lnTo>
                      <a:pt x="29" y="24846"/>
                    </a:lnTo>
                    <a:lnTo>
                      <a:pt x="57" y="25088"/>
                    </a:lnTo>
                    <a:lnTo>
                      <a:pt x="100" y="25330"/>
                    </a:lnTo>
                    <a:lnTo>
                      <a:pt x="157" y="25557"/>
                    </a:lnTo>
                    <a:lnTo>
                      <a:pt x="214" y="25785"/>
                    </a:lnTo>
                    <a:lnTo>
                      <a:pt x="285" y="25998"/>
                    </a:lnTo>
                    <a:lnTo>
                      <a:pt x="384" y="26226"/>
                    </a:lnTo>
                    <a:lnTo>
                      <a:pt x="470" y="26425"/>
                    </a:lnTo>
                    <a:lnTo>
                      <a:pt x="584" y="26639"/>
                    </a:lnTo>
                    <a:lnTo>
                      <a:pt x="697" y="26838"/>
                    </a:lnTo>
                    <a:lnTo>
                      <a:pt x="825" y="27037"/>
                    </a:lnTo>
                    <a:lnTo>
                      <a:pt x="954" y="27222"/>
                    </a:lnTo>
                    <a:lnTo>
                      <a:pt x="1096" y="27407"/>
                    </a:lnTo>
                    <a:lnTo>
                      <a:pt x="1252" y="27578"/>
                    </a:lnTo>
                    <a:lnTo>
                      <a:pt x="1409" y="27749"/>
                    </a:lnTo>
                    <a:lnTo>
                      <a:pt x="1565" y="27905"/>
                    </a:lnTo>
                    <a:lnTo>
                      <a:pt x="1750" y="28048"/>
                    </a:lnTo>
                    <a:lnTo>
                      <a:pt x="1921" y="28190"/>
                    </a:lnTo>
                    <a:lnTo>
                      <a:pt x="2120" y="28332"/>
                    </a:lnTo>
                    <a:lnTo>
                      <a:pt x="2305" y="28446"/>
                    </a:lnTo>
                    <a:lnTo>
                      <a:pt x="2505" y="28574"/>
                    </a:lnTo>
                    <a:lnTo>
                      <a:pt x="2718" y="28674"/>
                    </a:lnTo>
                    <a:lnTo>
                      <a:pt x="2931" y="28773"/>
                    </a:lnTo>
                    <a:lnTo>
                      <a:pt x="3145" y="28859"/>
                    </a:lnTo>
                    <a:lnTo>
                      <a:pt x="3373" y="28930"/>
                    </a:lnTo>
                    <a:lnTo>
                      <a:pt x="3586" y="29001"/>
                    </a:lnTo>
                    <a:lnTo>
                      <a:pt x="3828" y="29044"/>
                    </a:lnTo>
                    <a:lnTo>
                      <a:pt x="4056" y="29086"/>
                    </a:lnTo>
                    <a:lnTo>
                      <a:pt x="4298" y="29129"/>
                    </a:lnTo>
                    <a:lnTo>
                      <a:pt x="4539" y="29143"/>
                    </a:lnTo>
                    <a:lnTo>
                      <a:pt x="5037" y="29143"/>
                    </a:lnTo>
                    <a:lnTo>
                      <a:pt x="5279" y="29129"/>
                    </a:lnTo>
                    <a:lnTo>
                      <a:pt x="5507" y="29086"/>
                    </a:lnTo>
                    <a:lnTo>
                      <a:pt x="5749" y="29044"/>
                    </a:lnTo>
                    <a:lnTo>
                      <a:pt x="5977" y="29001"/>
                    </a:lnTo>
                    <a:lnTo>
                      <a:pt x="6204" y="28930"/>
                    </a:lnTo>
                    <a:lnTo>
                      <a:pt x="6432" y="28859"/>
                    </a:lnTo>
                    <a:lnTo>
                      <a:pt x="6645" y="28773"/>
                    </a:lnTo>
                    <a:lnTo>
                      <a:pt x="6859" y="28674"/>
                    </a:lnTo>
                    <a:lnTo>
                      <a:pt x="7058" y="28574"/>
                    </a:lnTo>
                    <a:lnTo>
                      <a:pt x="7257" y="28446"/>
                    </a:lnTo>
                    <a:lnTo>
                      <a:pt x="7457" y="28332"/>
                    </a:lnTo>
                    <a:lnTo>
                      <a:pt x="7642" y="28190"/>
                    </a:lnTo>
                    <a:lnTo>
                      <a:pt x="7827" y="28048"/>
                    </a:lnTo>
                    <a:lnTo>
                      <a:pt x="7997" y="27905"/>
                    </a:lnTo>
                    <a:lnTo>
                      <a:pt x="8168" y="27749"/>
                    </a:lnTo>
                    <a:lnTo>
                      <a:pt x="8325" y="27578"/>
                    </a:lnTo>
                    <a:lnTo>
                      <a:pt x="8481" y="27407"/>
                    </a:lnTo>
                    <a:lnTo>
                      <a:pt x="8623" y="27222"/>
                    </a:lnTo>
                    <a:lnTo>
                      <a:pt x="8751" y="27037"/>
                    </a:lnTo>
                    <a:lnTo>
                      <a:pt x="8880" y="26838"/>
                    </a:lnTo>
                    <a:lnTo>
                      <a:pt x="8993" y="26639"/>
                    </a:lnTo>
                    <a:lnTo>
                      <a:pt x="9093" y="26425"/>
                    </a:lnTo>
                    <a:lnTo>
                      <a:pt x="9193" y="26226"/>
                    </a:lnTo>
                    <a:lnTo>
                      <a:pt x="9278" y="25998"/>
                    </a:lnTo>
                    <a:lnTo>
                      <a:pt x="9349" y="25785"/>
                    </a:lnTo>
                    <a:lnTo>
                      <a:pt x="9420" y="25557"/>
                    </a:lnTo>
                    <a:lnTo>
                      <a:pt x="9477" y="25330"/>
                    </a:lnTo>
                    <a:lnTo>
                      <a:pt x="9520" y="25088"/>
                    </a:lnTo>
                    <a:lnTo>
                      <a:pt x="9548" y="24846"/>
                    </a:lnTo>
                    <a:lnTo>
                      <a:pt x="9563" y="24604"/>
                    </a:lnTo>
                    <a:lnTo>
                      <a:pt x="9577" y="24362"/>
                    </a:lnTo>
                    <a:lnTo>
                      <a:pt x="9577" y="4796"/>
                    </a:lnTo>
                    <a:lnTo>
                      <a:pt x="9563" y="4540"/>
                    </a:lnTo>
                    <a:lnTo>
                      <a:pt x="9548" y="4298"/>
                    </a:lnTo>
                    <a:lnTo>
                      <a:pt x="9520" y="4070"/>
                    </a:lnTo>
                    <a:lnTo>
                      <a:pt x="9477" y="3828"/>
                    </a:lnTo>
                    <a:lnTo>
                      <a:pt x="9420" y="3601"/>
                    </a:lnTo>
                    <a:lnTo>
                      <a:pt x="9349" y="3373"/>
                    </a:lnTo>
                    <a:lnTo>
                      <a:pt x="9278" y="3145"/>
                    </a:lnTo>
                    <a:lnTo>
                      <a:pt x="9193" y="2932"/>
                    </a:lnTo>
                    <a:lnTo>
                      <a:pt x="9093" y="2718"/>
                    </a:lnTo>
                    <a:lnTo>
                      <a:pt x="8993" y="2519"/>
                    </a:lnTo>
                    <a:lnTo>
                      <a:pt x="8880" y="2320"/>
                    </a:lnTo>
                    <a:lnTo>
                      <a:pt x="8751" y="2121"/>
                    </a:lnTo>
                    <a:lnTo>
                      <a:pt x="8623" y="1936"/>
                    </a:lnTo>
                    <a:lnTo>
                      <a:pt x="8481" y="1751"/>
                    </a:lnTo>
                    <a:lnTo>
                      <a:pt x="8325" y="1580"/>
                    </a:lnTo>
                    <a:lnTo>
                      <a:pt x="8168" y="1409"/>
                    </a:lnTo>
                    <a:lnTo>
                      <a:pt x="7997" y="1253"/>
                    </a:lnTo>
                    <a:lnTo>
                      <a:pt x="7827" y="1096"/>
                    </a:lnTo>
                    <a:lnTo>
                      <a:pt x="7642" y="954"/>
                    </a:lnTo>
                    <a:lnTo>
                      <a:pt x="7457" y="826"/>
                    </a:lnTo>
                    <a:lnTo>
                      <a:pt x="7257" y="698"/>
                    </a:lnTo>
                    <a:lnTo>
                      <a:pt x="7058" y="584"/>
                    </a:lnTo>
                    <a:lnTo>
                      <a:pt x="6859" y="484"/>
                    </a:lnTo>
                    <a:lnTo>
                      <a:pt x="6645" y="385"/>
                    </a:lnTo>
                    <a:lnTo>
                      <a:pt x="6432" y="299"/>
                    </a:lnTo>
                    <a:lnTo>
                      <a:pt x="6204" y="228"/>
                    </a:lnTo>
                    <a:lnTo>
                      <a:pt x="5977" y="157"/>
                    </a:lnTo>
                    <a:lnTo>
                      <a:pt x="5749" y="100"/>
                    </a:lnTo>
                    <a:lnTo>
                      <a:pt x="5507" y="57"/>
                    </a:lnTo>
                    <a:lnTo>
                      <a:pt x="5279" y="29"/>
                    </a:lnTo>
                    <a:lnTo>
                      <a:pt x="5037" y="15"/>
                    </a:lnTo>
                    <a:lnTo>
                      <a:pt x="4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08;p19">
                <a:extLst>
                  <a:ext uri="{FF2B5EF4-FFF2-40B4-BE49-F238E27FC236}">
                    <a16:creationId xmlns:a16="http://schemas.microsoft.com/office/drawing/2014/main" id="{C584A84C-692F-094B-9923-A354243AD747}"/>
                  </a:ext>
                </a:extLst>
              </p:cNvPr>
              <p:cNvSpPr/>
              <p:nvPr/>
            </p:nvSpPr>
            <p:spPr>
              <a:xfrm>
                <a:off x="2728090" y="1736364"/>
                <a:ext cx="287062" cy="785301"/>
              </a:xfrm>
              <a:custGeom>
                <a:avLst/>
                <a:gdLst/>
                <a:ahLst/>
                <a:cxnLst/>
                <a:rect l="l" t="t" r="r" b="b"/>
                <a:pathLst>
                  <a:path w="8625" h="23595" extrusionOk="0">
                    <a:moveTo>
                      <a:pt x="3885" y="1"/>
                    </a:moveTo>
                    <a:lnTo>
                      <a:pt x="3672" y="15"/>
                    </a:lnTo>
                    <a:lnTo>
                      <a:pt x="3473" y="44"/>
                    </a:lnTo>
                    <a:lnTo>
                      <a:pt x="3274" y="86"/>
                    </a:lnTo>
                    <a:lnTo>
                      <a:pt x="3074" y="129"/>
                    </a:lnTo>
                    <a:lnTo>
                      <a:pt x="2875" y="186"/>
                    </a:lnTo>
                    <a:lnTo>
                      <a:pt x="2690" y="243"/>
                    </a:lnTo>
                    <a:lnTo>
                      <a:pt x="2505" y="314"/>
                    </a:lnTo>
                    <a:lnTo>
                      <a:pt x="2320" y="399"/>
                    </a:lnTo>
                    <a:lnTo>
                      <a:pt x="2149" y="485"/>
                    </a:lnTo>
                    <a:lnTo>
                      <a:pt x="1979" y="584"/>
                    </a:lnTo>
                    <a:lnTo>
                      <a:pt x="1808" y="698"/>
                    </a:lnTo>
                    <a:lnTo>
                      <a:pt x="1651" y="812"/>
                    </a:lnTo>
                    <a:lnTo>
                      <a:pt x="1495" y="926"/>
                    </a:lnTo>
                    <a:lnTo>
                      <a:pt x="1353" y="1054"/>
                    </a:lnTo>
                    <a:lnTo>
                      <a:pt x="1210" y="1196"/>
                    </a:lnTo>
                    <a:lnTo>
                      <a:pt x="1068" y="1339"/>
                    </a:lnTo>
                    <a:lnTo>
                      <a:pt x="940" y="1481"/>
                    </a:lnTo>
                    <a:lnTo>
                      <a:pt x="826" y="1637"/>
                    </a:lnTo>
                    <a:lnTo>
                      <a:pt x="712" y="1794"/>
                    </a:lnTo>
                    <a:lnTo>
                      <a:pt x="598" y="1965"/>
                    </a:lnTo>
                    <a:lnTo>
                      <a:pt x="499" y="2135"/>
                    </a:lnTo>
                    <a:lnTo>
                      <a:pt x="413" y="2306"/>
                    </a:lnTo>
                    <a:lnTo>
                      <a:pt x="328" y="2491"/>
                    </a:lnTo>
                    <a:lnTo>
                      <a:pt x="257" y="2676"/>
                    </a:lnTo>
                    <a:lnTo>
                      <a:pt x="186" y="2875"/>
                    </a:lnTo>
                    <a:lnTo>
                      <a:pt x="143" y="3060"/>
                    </a:lnTo>
                    <a:lnTo>
                      <a:pt x="86" y="3260"/>
                    </a:lnTo>
                    <a:lnTo>
                      <a:pt x="58" y="3459"/>
                    </a:lnTo>
                    <a:lnTo>
                      <a:pt x="29" y="3658"/>
                    </a:lnTo>
                    <a:lnTo>
                      <a:pt x="15" y="3871"/>
                    </a:lnTo>
                    <a:lnTo>
                      <a:pt x="1" y="4085"/>
                    </a:lnTo>
                    <a:lnTo>
                      <a:pt x="1" y="19510"/>
                    </a:lnTo>
                    <a:lnTo>
                      <a:pt x="15" y="19724"/>
                    </a:lnTo>
                    <a:lnTo>
                      <a:pt x="29" y="19937"/>
                    </a:lnTo>
                    <a:lnTo>
                      <a:pt x="58" y="20136"/>
                    </a:lnTo>
                    <a:lnTo>
                      <a:pt x="86" y="20335"/>
                    </a:lnTo>
                    <a:lnTo>
                      <a:pt x="143" y="20535"/>
                    </a:lnTo>
                    <a:lnTo>
                      <a:pt x="186" y="20720"/>
                    </a:lnTo>
                    <a:lnTo>
                      <a:pt x="257" y="20919"/>
                    </a:lnTo>
                    <a:lnTo>
                      <a:pt x="328" y="21104"/>
                    </a:lnTo>
                    <a:lnTo>
                      <a:pt x="413" y="21275"/>
                    </a:lnTo>
                    <a:lnTo>
                      <a:pt x="499" y="21460"/>
                    </a:lnTo>
                    <a:lnTo>
                      <a:pt x="598" y="21630"/>
                    </a:lnTo>
                    <a:lnTo>
                      <a:pt x="712" y="21801"/>
                    </a:lnTo>
                    <a:lnTo>
                      <a:pt x="826" y="21958"/>
                    </a:lnTo>
                    <a:lnTo>
                      <a:pt x="940" y="22114"/>
                    </a:lnTo>
                    <a:lnTo>
                      <a:pt x="1068" y="22257"/>
                    </a:lnTo>
                    <a:lnTo>
                      <a:pt x="1210" y="22399"/>
                    </a:lnTo>
                    <a:lnTo>
                      <a:pt x="1353" y="22541"/>
                    </a:lnTo>
                    <a:lnTo>
                      <a:pt x="1495" y="22669"/>
                    </a:lnTo>
                    <a:lnTo>
                      <a:pt x="1651" y="22783"/>
                    </a:lnTo>
                    <a:lnTo>
                      <a:pt x="1808" y="22897"/>
                    </a:lnTo>
                    <a:lnTo>
                      <a:pt x="1979" y="23011"/>
                    </a:lnTo>
                    <a:lnTo>
                      <a:pt x="2149" y="23110"/>
                    </a:lnTo>
                    <a:lnTo>
                      <a:pt x="2320" y="23196"/>
                    </a:lnTo>
                    <a:lnTo>
                      <a:pt x="2505" y="23281"/>
                    </a:lnTo>
                    <a:lnTo>
                      <a:pt x="2690" y="23352"/>
                    </a:lnTo>
                    <a:lnTo>
                      <a:pt x="2875" y="23409"/>
                    </a:lnTo>
                    <a:lnTo>
                      <a:pt x="3074" y="23466"/>
                    </a:lnTo>
                    <a:lnTo>
                      <a:pt x="3274" y="23509"/>
                    </a:lnTo>
                    <a:lnTo>
                      <a:pt x="3473" y="23551"/>
                    </a:lnTo>
                    <a:lnTo>
                      <a:pt x="3672" y="23580"/>
                    </a:lnTo>
                    <a:lnTo>
                      <a:pt x="3885" y="23594"/>
                    </a:lnTo>
                    <a:lnTo>
                      <a:pt x="4754" y="23594"/>
                    </a:lnTo>
                    <a:lnTo>
                      <a:pt x="4953" y="23580"/>
                    </a:lnTo>
                    <a:lnTo>
                      <a:pt x="5166" y="23551"/>
                    </a:lnTo>
                    <a:lnTo>
                      <a:pt x="5365" y="23509"/>
                    </a:lnTo>
                    <a:lnTo>
                      <a:pt x="5565" y="23466"/>
                    </a:lnTo>
                    <a:lnTo>
                      <a:pt x="5750" y="23409"/>
                    </a:lnTo>
                    <a:lnTo>
                      <a:pt x="5949" y="23352"/>
                    </a:lnTo>
                    <a:lnTo>
                      <a:pt x="6134" y="23281"/>
                    </a:lnTo>
                    <a:lnTo>
                      <a:pt x="6305" y="23196"/>
                    </a:lnTo>
                    <a:lnTo>
                      <a:pt x="6490" y="23110"/>
                    </a:lnTo>
                    <a:lnTo>
                      <a:pt x="6660" y="23011"/>
                    </a:lnTo>
                    <a:lnTo>
                      <a:pt x="6817" y="22897"/>
                    </a:lnTo>
                    <a:lnTo>
                      <a:pt x="6988" y="22783"/>
                    </a:lnTo>
                    <a:lnTo>
                      <a:pt x="7130" y="22669"/>
                    </a:lnTo>
                    <a:lnTo>
                      <a:pt x="7286" y="22541"/>
                    </a:lnTo>
                    <a:lnTo>
                      <a:pt x="7429" y="22399"/>
                    </a:lnTo>
                    <a:lnTo>
                      <a:pt x="7557" y="22257"/>
                    </a:lnTo>
                    <a:lnTo>
                      <a:pt x="7685" y="22114"/>
                    </a:lnTo>
                    <a:lnTo>
                      <a:pt x="7813" y="21958"/>
                    </a:lnTo>
                    <a:lnTo>
                      <a:pt x="7927" y="21801"/>
                    </a:lnTo>
                    <a:lnTo>
                      <a:pt x="8026" y="21630"/>
                    </a:lnTo>
                    <a:lnTo>
                      <a:pt x="8126" y="21460"/>
                    </a:lnTo>
                    <a:lnTo>
                      <a:pt x="8226" y="21275"/>
                    </a:lnTo>
                    <a:lnTo>
                      <a:pt x="8311" y="21104"/>
                    </a:lnTo>
                    <a:lnTo>
                      <a:pt x="8382" y="20919"/>
                    </a:lnTo>
                    <a:lnTo>
                      <a:pt x="8439" y="20720"/>
                    </a:lnTo>
                    <a:lnTo>
                      <a:pt x="8496" y="20535"/>
                    </a:lnTo>
                    <a:lnTo>
                      <a:pt x="8539" y="20335"/>
                    </a:lnTo>
                    <a:lnTo>
                      <a:pt x="8581" y="20136"/>
                    </a:lnTo>
                    <a:lnTo>
                      <a:pt x="8610" y="19937"/>
                    </a:lnTo>
                    <a:lnTo>
                      <a:pt x="8624" y="19724"/>
                    </a:lnTo>
                    <a:lnTo>
                      <a:pt x="8624" y="19510"/>
                    </a:lnTo>
                    <a:lnTo>
                      <a:pt x="8624" y="4085"/>
                    </a:lnTo>
                    <a:lnTo>
                      <a:pt x="8624" y="3871"/>
                    </a:lnTo>
                    <a:lnTo>
                      <a:pt x="8610" y="3658"/>
                    </a:lnTo>
                    <a:lnTo>
                      <a:pt x="8581" y="3459"/>
                    </a:lnTo>
                    <a:lnTo>
                      <a:pt x="8539" y="3260"/>
                    </a:lnTo>
                    <a:lnTo>
                      <a:pt x="8496" y="3060"/>
                    </a:lnTo>
                    <a:lnTo>
                      <a:pt x="8439" y="2875"/>
                    </a:lnTo>
                    <a:lnTo>
                      <a:pt x="8382" y="2676"/>
                    </a:lnTo>
                    <a:lnTo>
                      <a:pt x="8311" y="2491"/>
                    </a:lnTo>
                    <a:lnTo>
                      <a:pt x="8226" y="2306"/>
                    </a:lnTo>
                    <a:lnTo>
                      <a:pt x="8126" y="2135"/>
                    </a:lnTo>
                    <a:lnTo>
                      <a:pt x="8026" y="1965"/>
                    </a:lnTo>
                    <a:lnTo>
                      <a:pt x="7927" y="1794"/>
                    </a:lnTo>
                    <a:lnTo>
                      <a:pt x="7813" y="1637"/>
                    </a:lnTo>
                    <a:lnTo>
                      <a:pt x="7685" y="1481"/>
                    </a:lnTo>
                    <a:lnTo>
                      <a:pt x="7557" y="1339"/>
                    </a:lnTo>
                    <a:lnTo>
                      <a:pt x="7429" y="1196"/>
                    </a:lnTo>
                    <a:lnTo>
                      <a:pt x="7286" y="1054"/>
                    </a:lnTo>
                    <a:lnTo>
                      <a:pt x="7130" y="926"/>
                    </a:lnTo>
                    <a:lnTo>
                      <a:pt x="6988" y="812"/>
                    </a:lnTo>
                    <a:lnTo>
                      <a:pt x="6817" y="698"/>
                    </a:lnTo>
                    <a:lnTo>
                      <a:pt x="6660" y="584"/>
                    </a:lnTo>
                    <a:lnTo>
                      <a:pt x="6490" y="485"/>
                    </a:lnTo>
                    <a:lnTo>
                      <a:pt x="6305" y="399"/>
                    </a:lnTo>
                    <a:lnTo>
                      <a:pt x="6134" y="314"/>
                    </a:lnTo>
                    <a:lnTo>
                      <a:pt x="5949" y="243"/>
                    </a:lnTo>
                    <a:lnTo>
                      <a:pt x="5750" y="186"/>
                    </a:lnTo>
                    <a:lnTo>
                      <a:pt x="5565" y="129"/>
                    </a:lnTo>
                    <a:lnTo>
                      <a:pt x="5365" y="86"/>
                    </a:lnTo>
                    <a:lnTo>
                      <a:pt x="5166" y="44"/>
                    </a:lnTo>
                    <a:lnTo>
                      <a:pt x="4953" y="15"/>
                    </a:lnTo>
                    <a:lnTo>
                      <a:pt x="47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09;p19">
                <a:extLst>
                  <a:ext uri="{FF2B5EF4-FFF2-40B4-BE49-F238E27FC236}">
                    <a16:creationId xmlns:a16="http://schemas.microsoft.com/office/drawing/2014/main" id="{74561EF0-158A-7E42-AC71-A5F9E9BB92BE}"/>
                  </a:ext>
                </a:extLst>
              </p:cNvPr>
              <p:cNvSpPr/>
              <p:nvPr/>
            </p:nvSpPr>
            <p:spPr>
              <a:xfrm>
                <a:off x="2515037" y="2151728"/>
                <a:ext cx="116056" cy="344341"/>
              </a:xfrm>
              <a:custGeom>
                <a:avLst/>
                <a:gdLst/>
                <a:ahLst/>
                <a:cxnLst/>
                <a:rect l="l" t="t" r="r" b="b"/>
                <a:pathLst>
                  <a:path w="3487" h="10346" extrusionOk="0">
                    <a:moveTo>
                      <a:pt x="1566" y="1"/>
                    </a:moveTo>
                    <a:lnTo>
                      <a:pt x="1395" y="29"/>
                    </a:lnTo>
                    <a:lnTo>
                      <a:pt x="1224" y="72"/>
                    </a:lnTo>
                    <a:lnTo>
                      <a:pt x="1068" y="129"/>
                    </a:lnTo>
                    <a:lnTo>
                      <a:pt x="911" y="214"/>
                    </a:lnTo>
                    <a:lnTo>
                      <a:pt x="769" y="299"/>
                    </a:lnTo>
                    <a:lnTo>
                      <a:pt x="641" y="399"/>
                    </a:lnTo>
                    <a:lnTo>
                      <a:pt x="513" y="513"/>
                    </a:lnTo>
                    <a:lnTo>
                      <a:pt x="399" y="627"/>
                    </a:lnTo>
                    <a:lnTo>
                      <a:pt x="299" y="769"/>
                    </a:lnTo>
                    <a:lnTo>
                      <a:pt x="214" y="911"/>
                    </a:lnTo>
                    <a:lnTo>
                      <a:pt x="143" y="1068"/>
                    </a:lnTo>
                    <a:lnTo>
                      <a:pt x="86" y="1224"/>
                    </a:lnTo>
                    <a:lnTo>
                      <a:pt x="43" y="1381"/>
                    </a:lnTo>
                    <a:lnTo>
                      <a:pt x="15" y="1566"/>
                    </a:lnTo>
                    <a:lnTo>
                      <a:pt x="1" y="1737"/>
                    </a:lnTo>
                    <a:lnTo>
                      <a:pt x="1" y="8610"/>
                    </a:lnTo>
                    <a:lnTo>
                      <a:pt x="15" y="8780"/>
                    </a:lnTo>
                    <a:lnTo>
                      <a:pt x="43" y="8951"/>
                    </a:lnTo>
                    <a:lnTo>
                      <a:pt x="86" y="9122"/>
                    </a:lnTo>
                    <a:lnTo>
                      <a:pt x="143" y="9278"/>
                    </a:lnTo>
                    <a:lnTo>
                      <a:pt x="214" y="9435"/>
                    </a:lnTo>
                    <a:lnTo>
                      <a:pt x="299" y="9577"/>
                    </a:lnTo>
                    <a:lnTo>
                      <a:pt x="399" y="9705"/>
                    </a:lnTo>
                    <a:lnTo>
                      <a:pt x="513" y="9833"/>
                    </a:lnTo>
                    <a:lnTo>
                      <a:pt x="641" y="9947"/>
                    </a:lnTo>
                    <a:lnTo>
                      <a:pt x="769" y="10047"/>
                    </a:lnTo>
                    <a:lnTo>
                      <a:pt x="911" y="10132"/>
                    </a:lnTo>
                    <a:lnTo>
                      <a:pt x="1068" y="10203"/>
                    </a:lnTo>
                    <a:lnTo>
                      <a:pt x="1224" y="10260"/>
                    </a:lnTo>
                    <a:lnTo>
                      <a:pt x="1395" y="10303"/>
                    </a:lnTo>
                    <a:lnTo>
                      <a:pt x="1566" y="10331"/>
                    </a:lnTo>
                    <a:lnTo>
                      <a:pt x="1751" y="10346"/>
                    </a:lnTo>
                    <a:lnTo>
                      <a:pt x="1922" y="10331"/>
                    </a:lnTo>
                    <a:lnTo>
                      <a:pt x="2092" y="10303"/>
                    </a:lnTo>
                    <a:lnTo>
                      <a:pt x="2263" y="10260"/>
                    </a:lnTo>
                    <a:lnTo>
                      <a:pt x="2420" y="10203"/>
                    </a:lnTo>
                    <a:lnTo>
                      <a:pt x="2576" y="10132"/>
                    </a:lnTo>
                    <a:lnTo>
                      <a:pt x="2719" y="10047"/>
                    </a:lnTo>
                    <a:lnTo>
                      <a:pt x="2847" y="9947"/>
                    </a:lnTo>
                    <a:lnTo>
                      <a:pt x="2975" y="9833"/>
                    </a:lnTo>
                    <a:lnTo>
                      <a:pt x="3089" y="9705"/>
                    </a:lnTo>
                    <a:lnTo>
                      <a:pt x="3188" y="9577"/>
                    </a:lnTo>
                    <a:lnTo>
                      <a:pt x="3273" y="9435"/>
                    </a:lnTo>
                    <a:lnTo>
                      <a:pt x="3345" y="9278"/>
                    </a:lnTo>
                    <a:lnTo>
                      <a:pt x="3402" y="9122"/>
                    </a:lnTo>
                    <a:lnTo>
                      <a:pt x="3444" y="8951"/>
                    </a:lnTo>
                    <a:lnTo>
                      <a:pt x="3473" y="8780"/>
                    </a:lnTo>
                    <a:lnTo>
                      <a:pt x="3487" y="8610"/>
                    </a:lnTo>
                    <a:lnTo>
                      <a:pt x="3487" y="1737"/>
                    </a:lnTo>
                    <a:lnTo>
                      <a:pt x="3473" y="1566"/>
                    </a:lnTo>
                    <a:lnTo>
                      <a:pt x="3444" y="1381"/>
                    </a:lnTo>
                    <a:lnTo>
                      <a:pt x="3402" y="1224"/>
                    </a:lnTo>
                    <a:lnTo>
                      <a:pt x="3345" y="1068"/>
                    </a:lnTo>
                    <a:lnTo>
                      <a:pt x="3273" y="911"/>
                    </a:lnTo>
                    <a:lnTo>
                      <a:pt x="3188" y="769"/>
                    </a:lnTo>
                    <a:lnTo>
                      <a:pt x="3089" y="627"/>
                    </a:lnTo>
                    <a:lnTo>
                      <a:pt x="2975" y="513"/>
                    </a:lnTo>
                    <a:lnTo>
                      <a:pt x="2847" y="399"/>
                    </a:lnTo>
                    <a:lnTo>
                      <a:pt x="2719" y="299"/>
                    </a:lnTo>
                    <a:lnTo>
                      <a:pt x="2576" y="214"/>
                    </a:lnTo>
                    <a:lnTo>
                      <a:pt x="2420" y="129"/>
                    </a:lnTo>
                    <a:lnTo>
                      <a:pt x="2263" y="72"/>
                    </a:lnTo>
                    <a:lnTo>
                      <a:pt x="2092" y="29"/>
                    </a:lnTo>
                    <a:lnTo>
                      <a:pt x="19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10;p19">
                <a:extLst>
                  <a:ext uri="{FF2B5EF4-FFF2-40B4-BE49-F238E27FC236}">
                    <a16:creationId xmlns:a16="http://schemas.microsoft.com/office/drawing/2014/main" id="{7B58F784-FE34-7443-903F-DDF5CC0BA315}"/>
                  </a:ext>
                </a:extLst>
              </p:cNvPr>
              <p:cNvSpPr/>
              <p:nvPr/>
            </p:nvSpPr>
            <p:spPr>
              <a:xfrm>
                <a:off x="1989808" y="2335979"/>
                <a:ext cx="206518" cy="262399"/>
              </a:xfrm>
              <a:custGeom>
                <a:avLst/>
                <a:gdLst/>
                <a:ahLst/>
                <a:cxnLst/>
                <a:rect l="l" t="t" r="r" b="b"/>
                <a:pathLst>
                  <a:path w="6205" h="7884" extrusionOk="0">
                    <a:moveTo>
                      <a:pt x="4398" y="0"/>
                    </a:moveTo>
                    <a:lnTo>
                      <a:pt x="4241" y="28"/>
                    </a:lnTo>
                    <a:lnTo>
                      <a:pt x="4070" y="57"/>
                    </a:lnTo>
                    <a:lnTo>
                      <a:pt x="3914" y="100"/>
                    </a:lnTo>
                    <a:lnTo>
                      <a:pt x="3757" y="157"/>
                    </a:lnTo>
                    <a:lnTo>
                      <a:pt x="3601" y="228"/>
                    </a:lnTo>
                    <a:lnTo>
                      <a:pt x="3459" y="327"/>
                    </a:lnTo>
                    <a:lnTo>
                      <a:pt x="3330" y="427"/>
                    </a:lnTo>
                    <a:lnTo>
                      <a:pt x="3202" y="541"/>
                    </a:lnTo>
                    <a:lnTo>
                      <a:pt x="3089" y="683"/>
                    </a:lnTo>
                    <a:lnTo>
                      <a:pt x="2989" y="825"/>
                    </a:lnTo>
                    <a:lnTo>
                      <a:pt x="257" y="5222"/>
                    </a:lnTo>
                    <a:lnTo>
                      <a:pt x="171" y="5379"/>
                    </a:lnTo>
                    <a:lnTo>
                      <a:pt x="100" y="5535"/>
                    </a:lnTo>
                    <a:lnTo>
                      <a:pt x="58" y="5706"/>
                    </a:lnTo>
                    <a:lnTo>
                      <a:pt x="15" y="5863"/>
                    </a:lnTo>
                    <a:lnTo>
                      <a:pt x="1" y="6033"/>
                    </a:lnTo>
                    <a:lnTo>
                      <a:pt x="1" y="6204"/>
                    </a:lnTo>
                    <a:lnTo>
                      <a:pt x="15" y="6375"/>
                    </a:lnTo>
                    <a:lnTo>
                      <a:pt x="43" y="6532"/>
                    </a:lnTo>
                    <a:lnTo>
                      <a:pt x="86" y="6702"/>
                    </a:lnTo>
                    <a:lnTo>
                      <a:pt x="157" y="6859"/>
                    </a:lnTo>
                    <a:lnTo>
                      <a:pt x="228" y="7001"/>
                    </a:lnTo>
                    <a:lnTo>
                      <a:pt x="314" y="7143"/>
                    </a:lnTo>
                    <a:lnTo>
                      <a:pt x="428" y="7286"/>
                    </a:lnTo>
                    <a:lnTo>
                      <a:pt x="541" y="7400"/>
                    </a:lnTo>
                    <a:lnTo>
                      <a:pt x="669" y="7513"/>
                    </a:lnTo>
                    <a:lnTo>
                      <a:pt x="826" y="7613"/>
                    </a:lnTo>
                    <a:lnTo>
                      <a:pt x="968" y="7698"/>
                    </a:lnTo>
                    <a:lnTo>
                      <a:pt x="1139" y="7770"/>
                    </a:lnTo>
                    <a:lnTo>
                      <a:pt x="1296" y="7826"/>
                    </a:lnTo>
                    <a:lnTo>
                      <a:pt x="1466" y="7855"/>
                    </a:lnTo>
                    <a:lnTo>
                      <a:pt x="1637" y="7869"/>
                    </a:lnTo>
                    <a:lnTo>
                      <a:pt x="1808" y="7883"/>
                    </a:lnTo>
                    <a:lnTo>
                      <a:pt x="1964" y="7869"/>
                    </a:lnTo>
                    <a:lnTo>
                      <a:pt x="2135" y="7826"/>
                    </a:lnTo>
                    <a:lnTo>
                      <a:pt x="2292" y="7784"/>
                    </a:lnTo>
                    <a:lnTo>
                      <a:pt x="2448" y="7727"/>
                    </a:lnTo>
                    <a:lnTo>
                      <a:pt x="2605" y="7656"/>
                    </a:lnTo>
                    <a:lnTo>
                      <a:pt x="2747" y="7556"/>
                    </a:lnTo>
                    <a:lnTo>
                      <a:pt x="2875" y="7456"/>
                    </a:lnTo>
                    <a:lnTo>
                      <a:pt x="3003" y="7343"/>
                    </a:lnTo>
                    <a:lnTo>
                      <a:pt x="3117" y="7200"/>
                    </a:lnTo>
                    <a:lnTo>
                      <a:pt x="3217" y="7058"/>
                    </a:lnTo>
                    <a:lnTo>
                      <a:pt x="5949" y="2661"/>
                    </a:lnTo>
                    <a:lnTo>
                      <a:pt x="6034" y="2504"/>
                    </a:lnTo>
                    <a:lnTo>
                      <a:pt x="6105" y="2348"/>
                    </a:lnTo>
                    <a:lnTo>
                      <a:pt x="6148" y="2177"/>
                    </a:lnTo>
                    <a:lnTo>
                      <a:pt x="6191" y="2021"/>
                    </a:lnTo>
                    <a:lnTo>
                      <a:pt x="6205" y="1850"/>
                    </a:lnTo>
                    <a:lnTo>
                      <a:pt x="6205" y="1679"/>
                    </a:lnTo>
                    <a:lnTo>
                      <a:pt x="6191" y="1508"/>
                    </a:lnTo>
                    <a:lnTo>
                      <a:pt x="6162" y="1352"/>
                    </a:lnTo>
                    <a:lnTo>
                      <a:pt x="6120" y="1181"/>
                    </a:lnTo>
                    <a:lnTo>
                      <a:pt x="6048" y="1025"/>
                    </a:lnTo>
                    <a:lnTo>
                      <a:pt x="5977" y="882"/>
                    </a:lnTo>
                    <a:lnTo>
                      <a:pt x="5892" y="740"/>
                    </a:lnTo>
                    <a:lnTo>
                      <a:pt x="5778" y="598"/>
                    </a:lnTo>
                    <a:lnTo>
                      <a:pt x="5664" y="484"/>
                    </a:lnTo>
                    <a:lnTo>
                      <a:pt x="5536" y="370"/>
                    </a:lnTo>
                    <a:lnTo>
                      <a:pt x="5380" y="270"/>
                    </a:lnTo>
                    <a:lnTo>
                      <a:pt x="5223" y="185"/>
                    </a:lnTo>
                    <a:lnTo>
                      <a:pt x="5067" y="114"/>
                    </a:lnTo>
                    <a:lnTo>
                      <a:pt x="4910" y="57"/>
                    </a:lnTo>
                    <a:lnTo>
                      <a:pt x="4739" y="28"/>
                    </a:lnTo>
                    <a:lnTo>
                      <a:pt x="4568" y="14"/>
                    </a:lnTo>
                    <a:lnTo>
                      <a:pt x="4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11;p19">
                <a:extLst>
                  <a:ext uri="{FF2B5EF4-FFF2-40B4-BE49-F238E27FC236}">
                    <a16:creationId xmlns:a16="http://schemas.microsoft.com/office/drawing/2014/main" id="{C818CFF1-7E8A-7541-8F3A-96FBD0571333}"/>
                  </a:ext>
                </a:extLst>
              </p:cNvPr>
              <p:cNvSpPr/>
              <p:nvPr/>
            </p:nvSpPr>
            <p:spPr>
              <a:xfrm>
                <a:off x="2813825" y="2099175"/>
                <a:ext cx="115590" cy="344341"/>
              </a:xfrm>
              <a:custGeom>
                <a:avLst/>
                <a:gdLst/>
                <a:ahLst/>
                <a:cxnLst/>
                <a:rect l="l" t="t" r="r" b="b"/>
                <a:pathLst>
                  <a:path w="3473" h="10346" extrusionOk="0">
                    <a:moveTo>
                      <a:pt x="1566" y="0"/>
                    </a:moveTo>
                    <a:lnTo>
                      <a:pt x="1395" y="28"/>
                    </a:lnTo>
                    <a:lnTo>
                      <a:pt x="1224" y="71"/>
                    </a:lnTo>
                    <a:lnTo>
                      <a:pt x="1068" y="128"/>
                    </a:lnTo>
                    <a:lnTo>
                      <a:pt x="911" y="213"/>
                    </a:lnTo>
                    <a:lnTo>
                      <a:pt x="769" y="299"/>
                    </a:lnTo>
                    <a:lnTo>
                      <a:pt x="641" y="398"/>
                    </a:lnTo>
                    <a:lnTo>
                      <a:pt x="513" y="512"/>
                    </a:lnTo>
                    <a:lnTo>
                      <a:pt x="399" y="626"/>
                    </a:lnTo>
                    <a:lnTo>
                      <a:pt x="299" y="768"/>
                    </a:lnTo>
                    <a:lnTo>
                      <a:pt x="214" y="911"/>
                    </a:lnTo>
                    <a:lnTo>
                      <a:pt x="143" y="1067"/>
                    </a:lnTo>
                    <a:lnTo>
                      <a:pt x="86" y="1224"/>
                    </a:lnTo>
                    <a:lnTo>
                      <a:pt x="43" y="1380"/>
                    </a:lnTo>
                    <a:lnTo>
                      <a:pt x="15" y="1565"/>
                    </a:lnTo>
                    <a:lnTo>
                      <a:pt x="0" y="1736"/>
                    </a:lnTo>
                    <a:lnTo>
                      <a:pt x="0" y="8609"/>
                    </a:lnTo>
                    <a:lnTo>
                      <a:pt x="15" y="8780"/>
                    </a:lnTo>
                    <a:lnTo>
                      <a:pt x="43" y="8951"/>
                    </a:lnTo>
                    <a:lnTo>
                      <a:pt x="86" y="9121"/>
                    </a:lnTo>
                    <a:lnTo>
                      <a:pt x="143" y="9278"/>
                    </a:lnTo>
                    <a:lnTo>
                      <a:pt x="214" y="9434"/>
                    </a:lnTo>
                    <a:lnTo>
                      <a:pt x="299" y="9577"/>
                    </a:lnTo>
                    <a:lnTo>
                      <a:pt x="399" y="9705"/>
                    </a:lnTo>
                    <a:lnTo>
                      <a:pt x="513" y="9833"/>
                    </a:lnTo>
                    <a:lnTo>
                      <a:pt x="641" y="9947"/>
                    </a:lnTo>
                    <a:lnTo>
                      <a:pt x="769" y="10046"/>
                    </a:lnTo>
                    <a:lnTo>
                      <a:pt x="911" y="10132"/>
                    </a:lnTo>
                    <a:lnTo>
                      <a:pt x="1068" y="10203"/>
                    </a:lnTo>
                    <a:lnTo>
                      <a:pt x="1224" y="10260"/>
                    </a:lnTo>
                    <a:lnTo>
                      <a:pt x="1395" y="10303"/>
                    </a:lnTo>
                    <a:lnTo>
                      <a:pt x="1566" y="10331"/>
                    </a:lnTo>
                    <a:lnTo>
                      <a:pt x="1736" y="10345"/>
                    </a:lnTo>
                    <a:lnTo>
                      <a:pt x="1921" y="10331"/>
                    </a:lnTo>
                    <a:lnTo>
                      <a:pt x="2092" y="10303"/>
                    </a:lnTo>
                    <a:lnTo>
                      <a:pt x="2263" y="10260"/>
                    </a:lnTo>
                    <a:lnTo>
                      <a:pt x="2419" y="10203"/>
                    </a:lnTo>
                    <a:lnTo>
                      <a:pt x="2562" y="10132"/>
                    </a:lnTo>
                    <a:lnTo>
                      <a:pt x="2704" y="10046"/>
                    </a:lnTo>
                    <a:lnTo>
                      <a:pt x="2846" y="9947"/>
                    </a:lnTo>
                    <a:lnTo>
                      <a:pt x="2974" y="9833"/>
                    </a:lnTo>
                    <a:lnTo>
                      <a:pt x="3088" y="9705"/>
                    </a:lnTo>
                    <a:lnTo>
                      <a:pt x="3188" y="9577"/>
                    </a:lnTo>
                    <a:lnTo>
                      <a:pt x="3273" y="9434"/>
                    </a:lnTo>
                    <a:lnTo>
                      <a:pt x="3344" y="9278"/>
                    </a:lnTo>
                    <a:lnTo>
                      <a:pt x="3401" y="9121"/>
                    </a:lnTo>
                    <a:lnTo>
                      <a:pt x="3444" y="8951"/>
                    </a:lnTo>
                    <a:lnTo>
                      <a:pt x="3472" y="8780"/>
                    </a:lnTo>
                    <a:lnTo>
                      <a:pt x="3472" y="8609"/>
                    </a:lnTo>
                    <a:lnTo>
                      <a:pt x="3472" y="1736"/>
                    </a:lnTo>
                    <a:lnTo>
                      <a:pt x="3472" y="1565"/>
                    </a:lnTo>
                    <a:lnTo>
                      <a:pt x="3444" y="1380"/>
                    </a:lnTo>
                    <a:lnTo>
                      <a:pt x="3401" y="1224"/>
                    </a:lnTo>
                    <a:lnTo>
                      <a:pt x="3344" y="1067"/>
                    </a:lnTo>
                    <a:lnTo>
                      <a:pt x="3273" y="911"/>
                    </a:lnTo>
                    <a:lnTo>
                      <a:pt x="3188" y="768"/>
                    </a:lnTo>
                    <a:lnTo>
                      <a:pt x="3088" y="626"/>
                    </a:lnTo>
                    <a:lnTo>
                      <a:pt x="2974" y="512"/>
                    </a:lnTo>
                    <a:lnTo>
                      <a:pt x="2846" y="398"/>
                    </a:lnTo>
                    <a:lnTo>
                      <a:pt x="2704" y="299"/>
                    </a:lnTo>
                    <a:lnTo>
                      <a:pt x="2562" y="213"/>
                    </a:lnTo>
                    <a:lnTo>
                      <a:pt x="2419" y="128"/>
                    </a:lnTo>
                    <a:lnTo>
                      <a:pt x="2263" y="71"/>
                    </a:lnTo>
                    <a:lnTo>
                      <a:pt x="2092" y="28"/>
                    </a:lnTo>
                    <a:lnTo>
                      <a:pt x="19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12;p19">
                <a:extLst>
                  <a:ext uri="{FF2B5EF4-FFF2-40B4-BE49-F238E27FC236}">
                    <a16:creationId xmlns:a16="http://schemas.microsoft.com/office/drawing/2014/main" id="{CC01F63C-3DDA-4142-9333-609E3CDE39A3}"/>
                  </a:ext>
                </a:extLst>
              </p:cNvPr>
              <p:cNvSpPr/>
              <p:nvPr/>
            </p:nvSpPr>
            <p:spPr>
              <a:xfrm>
                <a:off x="2050914" y="3166673"/>
                <a:ext cx="819382" cy="1190681"/>
              </a:xfrm>
              <a:custGeom>
                <a:avLst/>
                <a:gdLst/>
                <a:ahLst/>
                <a:cxnLst/>
                <a:rect l="l" t="t" r="r" b="b"/>
                <a:pathLst>
                  <a:path w="24619" h="35775" extrusionOk="0">
                    <a:moveTo>
                      <a:pt x="23907" y="0"/>
                    </a:moveTo>
                    <a:lnTo>
                      <a:pt x="22768" y="385"/>
                    </a:lnTo>
                    <a:lnTo>
                      <a:pt x="22839" y="598"/>
                    </a:lnTo>
                    <a:lnTo>
                      <a:pt x="22953" y="1025"/>
                    </a:lnTo>
                    <a:lnTo>
                      <a:pt x="23110" y="1665"/>
                    </a:lnTo>
                    <a:lnTo>
                      <a:pt x="23181" y="2064"/>
                    </a:lnTo>
                    <a:lnTo>
                      <a:pt x="23266" y="2491"/>
                    </a:lnTo>
                    <a:lnTo>
                      <a:pt x="23323" y="2960"/>
                    </a:lnTo>
                    <a:lnTo>
                      <a:pt x="23394" y="3458"/>
                    </a:lnTo>
                    <a:lnTo>
                      <a:pt x="23437" y="3999"/>
                    </a:lnTo>
                    <a:lnTo>
                      <a:pt x="23465" y="4554"/>
                    </a:lnTo>
                    <a:lnTo>
                      <a:pt x="23480" y="5152"/>
                    </a:lnTo>
                    <a:lnTo>
                      <a:pt x="23465" y="5763"/>
                    </a:lnTo>
                    <a:lnTo>
                      <a:pt x="23423" y="6390"/>
                    </a:lnTo>
                    <a:lnTo>
                      <a:pt x="23366" y="7044"/>
                    </a:lnTo>
                    <a:lnTo>
                      <a:pt x="23266" y="7699"/>
                    </a:lnTo>
                    <a:lnTo>
                      <a:pt x="23195" y="8040"/>
                    </a:lnTo>
                    <a:lnTo>
                      <a:pt x="23124" y="8382"/>
                    </a:lnTo>
                    <a:lnTo>
                      <a:pt x="23053" y="8723"/>
                    </a:lnTo>
                    <a:lnTo>
                      <a:pt x="22953" y="9051"/>
                    </a:lnTo>
                    <a:lnTo>
                      <a:pt x="22854" y="9392"/>
                    </a:lnTo>
                    <a:lnTo>
                      <a:pt x="22740" y="9734"/>
                    </a:lnTo>
                    <a:lnTo>
                      <a:pt x="22612" y="10089"/>
                    </a:lnTo>
                    <a:lnTo>
                      <a:pt x="22484" y="10431"/>
                    </a:lnTo>
                    <a:lnTo>
                      <a:pt x="22327" y="10772"/>
                    </a:lnTo>
                    <a:lnTo>
                      <a:pt x="22170" y="11100"/>
                    </a:lnTo>
                    <a:lnTo>
                      <a:pt x="22000" y="11441"/>
                    </a:lnTo>
                    <a:lnTo>
                      <a:pt x="21815" y="11783"/>
                    </a:lnTo>
                    <a:lnTo>
                      <a:pt x="21601" y="12124"/>
                    </a:lnTo>
                    <a:lnTo>
                      <a:pt x="21388" y="12451"/>
                    </a:lnTo>
                    <a:lnTo>
                      <a:pt x="21160" y="12779"/>
                    </a:lnTo>
                    <a:lnTo>
                      <a:pt x="20918" y="13106"/>
                    </a:lnTo>
                    <a:lnTo>
                      <a:pt x="20648" y="13433"/>
                    </a:lnTo>
                    <a:lnTo>
                      <a:pt x="20378" y="13746"/>
                    </a:lnTo>
                    <a:lnTo>
                      <a:pt x="20079" y="14059"/>
                    </a:lnTo>
                    <a:lnTo>
                      <a:pt x="19780" y="14373"/>
                    </a:lnTo>
                    <a:lnTo>
                      <a:pt x="19453" y="14686"/>
                    </a:lnTo>
                    <a:lnTo>
                      <a:pt x="19097" y="14984"/>
                    </a:lnTo>
                    <a:lnTo>
                      <a:pt x="18741" y="15269"/>
                    </a:lnTo>
                    <a:lnTo>
                      <a:pt x="18357" y="15554"/>
                    </a:lnTo>
                    <a:lnTo>
                      <a:pt x="17958" y="15838"/>
                    </a:lnTo>
                    <a:lnTo>
                      <a:pt x="17546" y="16109"/>
                    </a:lnTo>
                    <a:lnTo>
                      <a:pt x="17105" y="16379"/>
                    </a:lnTo>
                    <a:lnTo>
                      <a:pt x="16649" y="16635"/>
                    </a:lnTo>
                    <a:lnTo>
                      <a:pt x="16165" y="16891"/>
                    </a:lnTo>
                    <a:lnTo>
                      <a:pt x="15667" y="17119"/>
                    </a:lnTo>
                    <a:lnTo>
                      <a:pt x="14913" y="17475"/>
                    </a:lnTo>
                    <a:lnTo>
                      <a:pt x="14173" y="17845"/>
                    </a:lnTo>
                    <a:lnTo>
                      <a:pt x="13462" y="18200"/>
                    </a:lnTo>
                    <a:lnTo>
                      <a:pt x="12750" y="18570"/>
                    </a:lnTo>
                    <a:lnTo>
                      <a:pt x="12067" y="18955"/>
                    </a:lnTo>
                    <a:lnTo>
                      <a:pt x="11384" y="19325"/>
                    </a:lnTo>
                    <a:lnTo>
                      <a:pt x="10730" y="19709"/>
                    </a:lnTo>
                    <a:lnTo>
                      <a:pt x="10089" y="20107"/>
                    </a:lnTo>
                    <a:lnTo>
                      <a:pt x="9477" y="20491"/>
                    </a:lnTo>
                    <a:lnTo>
                      <a:pt x="8866" y="20890"/>
                    </a:lnTo>
                    <a:lnTo>
                      <a:pt x="8282" y="21288"/>
                    </a:lnTo>
                    <a:lnTo>
                      <a:pt x="7713" y="21701"/>
                    </a:lnTo>
                    <a:lnTo>
                      <a:pt x="7158" y="22099"/>
                    </a:lnTo>
                    <a:lnTo>
                      <a:pt x="6617" y="22512"/>
                    </a:lnTo>
                    <a:lnTo>
                      <a:pt x="6105" y="22925"/>
                    </a:lnTo>
                    <a:lnTo>
                      <a:pt x="5607" y="23337"/>
                    </a:lnTo>
                    <a:lnTo>
                      <a:pt x="5137" y="23764"/>
                    </a:lnTo>
                    <a:lnTo>
                      <a:pt x="4682" y="24177"/>
                    </a:lnTo>
                    <a:lnTo>
                      <a:pt x="4241" y="24604"/>
                    </a:lnTo>
                    <a:lnTo>
                      <a:pt x="3828" y="25031"/>
                    </a:lnTo>
                    <a:lnTo>
                      <a:pt x="3430" y="25458"/>
                    </a:lnTo>
                    <a:lnTo>
                      <a:pt x="3046" y="25885"/>
                    </a:lnTo>
                    <a:lnTo>
                      <a:pt x="2690" y="26311"/>
                    </a:lnTo>
                    <a:lnTo>
                      <a:pt x="2362" y="26738"/>
                    </a:lnTo>
                    <a:lnTo>
                      <a:pt x="2049" y="27165"/>
                    </a:lnTo>
                    <a:lnTo>
                      <a:pt x="1751" y="27592"/>
                    </a:lnTo>
                    <a:lnTo>
                      <a:pt x="1480" y="28019"/>
                    </a:lnTo>
                    <a:lnTo>
                      <a:pt x="1224" y="28446"/>
                    </a:lnTo>
                    <a:lnTo>
                      <a:pt x="996" y="28873"/>
                    </a:lnTo>
                    <a:lnTo>
                      <a:pt x="797" y="29314"/>
                    </a:lnTo>
                    <a:lnTo>
                      <a:pt x="612" y="29741"/>
                    </a:lnTo>
                    <a:lnTo>
                      <a:pt x="456" y="30168"/>
                    </a:lnTo>
                    <a:lnTo>
                      <a:pt x="342" y="30538"/>
                    </a:lnTo>
                    <a:lnTo>
                      <a:pt x="228" y="30908"/>
                    </a:lnTo>
                    <a:lnTo>
                      <a:pt x="157" y="31278"/>
                    </a:lnTo>
                    <a:lnTo>
                      <a:pt x="86" y="31648"/>
                    </a:lnTo>
                    <a:lnTo>
                      <a:pt x="43" y="32003"/>
                    </a:lnTo>
                    <a:lnTo>
                      <a:pt x="15" y="32373"/>
                    </a:lnTo>
                    <a:lnTo>
                      <a:pt x="0" y="32729"/>
                    </a:lnTo>
                    <a:lnTo>
                      <a:pt x="0" y="33085"/>
                    </a:lnTo>
                    <a:lnTo>
                      <a:pt x="29" y="33426"/>
                    </a:lnTo>
                    <a:lnTo>
                      <a:pt x="71" y="33782"/>
                    </a:lnTo>
                    <a:lnTo>
                      <a:pt x="143" y="34124"/>
                    </a:lnTo>
                    <a:lnTo>
                      <a:pt x="228" y="34465"/>
                    </a:lnTo>
                    <a:lnTo>
                      <a:pt x="328" y="34792"/>
                    </a:lnTo>
                    <a:lnTo>
                      <a:pt x="441" y="35120"/>
                    </a:lnTo>
                    <a:lnTo>
                      <a:pt x="584" y="35461"/>
                    </a:lnTo>
                    <a:lnTo>
                      <a:pt x="740" y="35774"/>
                    </a:lnTo>
                    <a:lnTo>
                      <a:pt x="1793" y="35234"/>
                    </a:lnTo>
                    <a:lnTo>
                      <a:pt x="1665" y="34963"/>
                    </a:lnTo>
                    <a:lnTo>
                      <a:pt x="1551" y="34693"/>
                    </a:lnTo>
                    <a:lnTo>
                      <a:pt x="1452" y="34423"/>
                    </a:lnTo>
                    <a:lnTo>
                      <a:pt x="1381" y="34138"/>
                    </a:lnTo>
                    <a:lnTo>
                      <a:pt x="1309" y="33868"/>
                    </a:lnTo>
                    <a:lnTo>
                      <a:pt x="1253" y="33583"/>
                    </a:lnTo>
                    <a:lnTo>
                      <a:pt x="1224" y="33284"/>
                    </a:lnTo>
                    <a:lnTo>
                      <a:pt x="1196" y="33000"/>
                    </a:lnTo>
                    <a:lnTo>
                      <a:pt x="1196" y="32701"/>
                    </a:lnTo>
                    <a:lnTo>
                      <a:pt x="1210" y="32402"/>
                    </a:lnTo>
                    <a:lnTo>
                      <a:pt x="1224" y="32103"/>
                    </a:lnTo>
                    <a:lnTo>
                      <a:pt x="1267" y="31804"/>
                    </a:lnTo>
                    <a:lnTo>
                      <a:pt x="1324" y="31491"/>
                    </a:lnTo>
                    <a:lnTo>
                      <a:pt x="1395" y="31178"/>
                    </a:lnTo>
                    <a:lnTo>
                      <a:pt x="1480" y="30865"/>
                    </a:lnTo>
                    <a:lnTo>
                      <a:pt x="1580" y="30552"/>
                    </a:lnTo>
                    <a:lnTo>
                      <a:pt x="1736" y="30154"/>
                    </a:lnTo>
                    <a:lnTo>
                      <a:pt x="1907" y="29755"/>
                    </a:lnTo>
                    <a:lnTo>
                      <a:pt x="2092" y="29357"/>
                    </a:lnTo>
                    <a:lnTo>
                      <a:pt x="2306" y="28944"/>
                    </a:lnTo>
                    <a:lnTo>
                      <a:pt x="2547" y="28546"/>
                    </a:lnTo>
                    <a:lnTo>
                      <a:pt x="2804" y="28147"/>
                    </a:lnTo>
                    <a:lnTo>
                      <a:pt x="3088" y="27749"/>
                    </a:lnTo>
                    <a:lnTo>
                      <a:pt x="3387" y="27336"/>
                    </a:lnTo>
                    <a:lnTo>
                      <a:pt x="3700" y="26938"/>
                    </a:lnTo>
                    <a:lnTo>
                      <a:pt x="4042" y="26539"/>
                    </a:lnTo>
                    <a:lnTo>
                      <a:pt x="4397" y="26141"/>
                    </a:lnTo>
                    <a:lnTo>
                      <a:pt x="4782" y="25728"/>
                    </a:lnTo>
                    <a:lnTo>
                      <a:pt x="5180" y="25330"/>
                    </a:lnTo>
                    <a:lnTo>
                      <a:pt x="5607" y="24931"/>
                    </a:lnTo>
                    <a:lnTo>
                      <a:pt x="6034" y="24533"/>
                    </a:lnTo>
                    <a:lnTo>
                      <a:pt x="6503" y="24149"/>
                    </a:lnTo>
                    <a:lnTo>
                      <a:pt x="6973" y="23750"/>
                    </a:lnTo>
                    <a:lnTo>
                      <a:pt x="7471" y="23352"/>
                    </a:lnTo>
                    <a:lnTo>
                      <a:pt x="7983" y="22967"/>
                    </a:lnTo>
                    <a:lnTo>
                      <a:pt x="8510" y="22583"/>
                    </a:lnTo>
                    <a:lnTo>
                      <a:pt x="9051" y="22199"/>
                    </a:lnTo>
                    <a:lnTo>
                      <a:pt x="9620" y="21815"/>
                    </a:lnTo>
                    <a:lnTo>
                      <a:pt x="10203" y="21431"/>
                    </a:lnTo>
                    <a:lnTo>
                      <a:pt x="10801" y="21061"/>
                    </a:lnTo>
                    <a:lnTo>
                      <a:pt x="11413" y="20691"/>
                    </a:lnTo>
                    <a:lnTo>
                      <a:pt x="12053" y="20321"/>
                    </a:lnTo>
                    <a:lnTo>
                      <a:pt x="12693" y="19965"/>
                    </a:lnTo>
                    <a:lnTo>
                      <a:pt x="13362" y="19595"/>
                    </a:lnTo>
                    <a:lnTo>
                      <a:pt x="14031" y="19239"/>
                    </a:lnTo>
                    <a:lnTo>
                      <a:pt x="14728" y="18898"/>
                    </a:lnTo>
                    <a:lnTo>
                      <a:pt x="15440" y="18542"/>
                    </a:lnTo>
                    <a:lnTo>
                      <a:pt x="16165" y="18215"/>
                    </a:lnTo>
                    <a:lnTo>
                      <a:pt x="16706" y="17944"/>
                    </a:lnTo>
                    <a:lnTo>
                      <a:pt x="17233" y="17674"/>
                    </a:lnTo>
                    <a:lnTo>
                      <a:pt x="17731" y="17389"/>
                    </a:lnTo>
                    <a:lnTo>
                      <a:pt x="18200" y="17105"/>
                    </a:lnTo>
                    <a:lnTo>
                      <a:pt x="18656" y="16806"/>
                    </a:lnTo>
                    <a:lnTo>
                      <a:pt x="19097" y="16493"/>
                    </a:lnTo>
                    <a:lnTo>
                      <a:pt x="19510" y="16180"/>
                    </a:lnTo>
                    <a:lnTo>
                      <a:pt x="19894" y="15852"/>
                    </a:lnTo>
                    <a:lnTo>
                      <a:pt x="20278" y="15525"/>
                    </a:lnTo>
                    <a:lnTo>
                      <a:pt x="20634" y="15198"/>
                    </a:lnTo>
                    <a:lnTo>
                      <a:pt x="20961" y="14856"/>
                    </a:lnTo>
                    <a:lnTo>
                      <a:pt x="21288" y="14501"/>
                    </a:lnTo>
                    <a:lnTo>
                      <a:pt x="21587" y="14159"/>
                    </a:lnTo>
                    <a:lnTo>
                      <a:pt x="21857" y="13789"/>
                    </a:lnTo>
                    <a:lnTo>
                      <a:pt x="22128" y="13433"/>
                    </a:lnTo>
                    <a:lnTo>
                      <a:pt x="22384" y="13063"/>
                    </a:lnTo>
                    <a:lnTo>
                      <a:pt x="22612" y="12708"/>
                    </a:lnTo>
                    <a:lnTo>
                      <a:pt x="22825" y="12338"/>
                    </a:lnTo>
                    <a:lnTo>
                      <a:pt x="23024" y="11953"/>
                    </a:lnTo>
                    <a:lnTo>
                      <a:pt x="23224" y="11583"/>
                    </a:lnTo>
                    <a:lnTo>
                      <a:pt x="23394" y="11213"/>
                    </a:lnTo>
                    <a:lnTo>
                      <a:pt x="23551" y="10829"/>
                    </a:lnTo>
                    <a:lnTo>
                      <a:pt x="23693" y="10445"/>
                    </a:lnTo>
                    <a:lnTo>
                      <a:pt x="23835" y="10075"/>
                    </a:lnTo>
                    <a:lnTo>
                      <a:pt x="23949" y="9691"/>
                    </a:lnTo>
                    <a:lnTo>
                      <a:pt x="24063" y="9321"/>
                    </a:lnTo>
                    <a:lnTo>
                      <a:pt x="24163" y="8937"/>
                    </a:lnTo>
                    <a:lnTo>
                      <a:pt x="24248" y="8567"/>
                    </a:lnTo>
                    <a:lnTo>
                      <a:pt x="24319" y="8197"/>
                    </a:lnTo>
                    <a:lnTo>
                      <a:pt x="24390" y="7827"/>
                    </a:lnTo>
                    <a:lnTo>
                      <a:pt x="24447" y="7457"/>
                    </a:lnTo>
                    <a:lnTo>
                      <a:pt x="24490" y="7101"/>
                    </a:lnTo>
                    <a:lnTo>
                      <a:pt x="24561" y="6390"/>
                    </a:lnTo>
                    <a:lnTo>
                      <a:pt x="24604" y="5692"/>
                    </a:lnTo>
                    <a:lnTo>
                      <a:pt x="24618" y="5023"/>
                    </a:lnTo>
                    <a:lnTo>
                      <a:pt x="24604" y="4369"/>
                    </a:lnTo>
                    <a:lnTo>
                      <a:pt x="24561" y="3757"/>
                    </a:lnTo>
                    <a:lnTo>
                      <a:pt x="24518" y="3174"/>
                    </a:lnTo>
                    <a:lnTo>
                      <a:pt x="24447" y="2633"/>
                    </a:lnTo>
                    <a:lnTo>
                      <a:pt x="24376" y="2135"/>
                    </a:lnTo>
                    <a:lnTo>
                      <a:pt x="24305" y="1665"/>
                    </a:lnTo>
                    <a:lnTo>
                      <a:pt x="24220" y="1253"/>
                    </a:lnTo>
                    <a:lnTo>
                      <a:pt x="24063" y="598"/>
                    </a:lnTo>
                    <a:lnTo>
                      <a:pt x="23949" y="171"/>
                    </a:lnTo>
                    <a:lnTo>
                      <a:pt x="23907" y="0"/>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513;p19">
              <a:extLst>
                <a:ext uri="{FF2B5EF4-FFF2-40B4-BE49-F238E27FC236}">
                  <a16:creationId xmlns:a16="http://schemas.microsoft.com/office/drawing/2014/main" id="{FAF0158E-59DC-BA4F-863C-14FF8A9CBEE6}"/>
                </a:ext>
              </a:extLst>
            </p:cNvPr>
            <p:cNvSpPr/>
            <p:nvPr/>
          </p:nvSpPr>
          <p:spPr>
            <a:xfrm>
              <a:off x="4105275" y="1532750"/>
              <a:ext cx="142800" cy="142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4;p19">
              <a:extLst>
                <a:ext uri="{FF2B5EF4-FFF2-40B4-BE49-F238E27FC236}">
                  <a16:creationId xmlns:a16="http://schemas.microsoft.com/office/drawing/2014/main" id="{FDEE70BB-8035-FC45-8304-7E34C9C05B4A}"/>
                </a:ext>
              </a:extLst>
            </p:cNvPr>
            <p:cNvSpPr/>
            <p:nvPr/>
          </p:nvSpPr>
          <p:spPr>
            <a:xfrm>
              <a:off x="4424400" y="1532750"/>
              <a:ext cx="142800" cy="142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2" name="Google Shape;517;p19">
            <a:extLst>
              <a:ext uri="{FF2B5EF4-FFF2-40B4-BE49-F238E27FC236}">
                <a16:creationId xmlns:a16="http://schemas.microsoft.com/office/drawing/2014/main" id="{57D5126A-972B-CD46-B684-FC9EF8C3B5B6}"/>
              </a:ext>
            </a:extLst>
          </p:cNvPr>
          <p:cNvCxnSpPr>
            <a:cxnSpLocks/>
            <a:stCxn id="43" idx="6"/>
            <a:endCxn id="77" idx="1"/>
          </p:cNvCxnSpPr>
          <p:nvPr/>
        </p:nvCxnSpPr>
        <p:spPr>
          <a:xfrm flipV="1">
            <a:off x="1911320" y="2360255"/>
            <a:ext cx="1302726" cy="144388"/>
          </a:xfrm>
          <a:prstGeom prst="straightConnector1">
            <a:avLst/>
          </a:prstGeom>
          <a:noFill/>
          <a:ln w="9525" cap="flat" cmpd="sng">
            <a:solidFill>
              <a:schemeClr val="dk2"/>
            </a:solidFill>
            <a:prstDash val="solid"/>
            <a:round/>
            <a:headEnd type="none" w="med" len="med"/>
            <a:tailEnd type="oval" w="med" len="med"/>
          </a:ln>
        </p:spPr>
      </p:cxnSp>
      <p:cxnSp>
        <p:nvCxnSpPr>
          <p:cNvPr id="74" name="Google Shape;519;p19">
            <a:extLst>
              <a:ext uri="{FF2B5EF4-FFF2-40B4-BE49-F238E27FC236}">
                <a16:creationId xmlns:a16="http://schemas.microsoft.com/office/drawing/2014/main" id="{60DC481E-C5C3-6540-93FF-349F020AD126}"/>
              </a:ext>
            </a:extLst>
          </p:cNvPr>
          <p:cNvCxnSpPr>
            <a:cxnSpLocks/>
            <a:stCxn id="47" idx="6"/>
            <a:endCxn id="78" idx="1"/>
          </p:cNvCxnSpPr>
          <p:nvPr/>
        </p:nvCxnSpPr>
        <p:spPr>
          <a:xfrm>
            <a:off x="1916205" y="3895805"/>
            <a:ext cx="1283461" cy="922591"/>
          </a:xfrm>
          <a:prstGeom prst="straightConnector1">
            <a:avLst/>
          </a:prstGeom>
          <a:noFill/>
          <a:ln w="9525" cap="flat" cmpd="sng">
            <a:solidFill>
              <a:schemeClr val="dk2"/>
            </a:solidFill>
            <a:prstDash val="solid"/>
            <a:round/>
            <a:headEnd type="none" w="med" len="med"/>
            <a:tailEnd type="oval" w="med" len="med"/>
          </a:ln>
        </p:spPr>
      </p:cxnSp>
      <mc:AlternateContent xmlns:mc="http://schemas.openxmlformats.org/markup-compatibility/2006">
        <mc:Choice xmlns:a14="http://schemas.microsoft.com/office/drawing/2010/main" Requires="a14">
          <p:sp>
            <p:nvSpPr>
              <p:cNvPr id="77" name="TextBox 76">
                <a:extLst>
                  <a:ext uri="{FF2B5EF4-FFF2-40B4-BE49-F238E27FC236}">
                    <a16:creationId xmlns:a16="http://schemas.microsoft.com/office/drawing/2014/main" id="{90881C81-001C-124B-86FB-C6E0FB5167B1}"/>
                  </a:ext>
                </a:extLst>
              </p:cNvPr>
              <p:cNvSpPr txBox="1"/>
              <p:nvPr/>
            </p:nvSpPr>
            <p:spPr>
              <a:xfrm>
                <a:off x="3214046" y="1883201"/>
                <a:ext cx="5020265" cy="954107"/>
              </a:xfrm>
              <a:prstGeom prst="rect">
                <a:avLst/>
              </a:prstGeom>
              <a:noFill/>
              <a:ln>
                <a:noFill/>
              </a:ln>
            </p:spPr>
            <p:txBody>
              <a:bodyPr wrap="square" rtlCol="0">
                <a:spAutoFit/>
              </a:bodyPr>
              <a:lstStyle/>
              <a:p>
                <a:pPr algn="just"/>
                <a:r>
                  <a:rPr lang="en-US" sz="2800"/>
                  <a:t>We </a:t>
                </a:r>
                <a:r>
                  <a:rPr lang="en-US" sz="2800">
                    <a:solidFill>
                      <a:srgbClr val="4472C4"/>
                    </a:solidFill>
                  </a:rPr>
                  <a:t>cannot have a </a:t>
                </a:r>
                <a14:m>
                  <m:oMath xmlns:m="http://schemas.openxmlformats.org/officeDocument/2006/math">
                    <m:r>
                      <a:rPr lang="en-US" sz="2800" i="1" dirty="0">
                        <a:solidFill>
                          <a:srgbClr val="4472C4"/>
                        </a:solidFill>
                        <a:latin typeface="Cambria Math" panose="02040503050406030204" pitchFamily="18" charset="0"/>
                      </a:rPr>
                      <m:t>𝑘</m:t>
                    </m:r>
                  </m:oMath>
                </a14:m>
                <a:r>
                  <a:rPr lang="en-US" sz="2800">
                    <a:solidFill>
                      <a:srgbClr val="4472C4"/>
                    </a:solidFill>
                  </a:rPr>
                  <a:t> that is bigger than 14 </a:t>
                </a:r>
                <a:r>
                  <a:rPr lang="en-US" sz="2800"/>
                  <a:t>after train-test split.</a:t>
                </a:r>
              </a:p>
            </p:txBody>
          </p:sp>
        </mc:Choice>
        <mc:Fallback>
          <p:sp>
            <p:nvSpPr>
              <p:cNvPr id="77" name="TextBox 76">
                <a:extLst>
                  <a:ext uri="{FF2B5EF4-FFF2-40B4-BE49-F238E27FC236}">
                    <a16:creationId xmlns:a16="http://schemas.microsoft.com/office/drawing/2014/main" id="{90881C81-001C-124B-86FB-C6E0FB5167B1}"/>
                  </a:ext>
                </a:extLst>
              </p:cNvPr>
              <p:cNvSpPr txBox="1">
                <a:spLocks noRot="1" noChangeAspect="1" noMove="1" noResize="1" noEditPoints="1" noAdjustHandles="1" noChangeArrowheads="1" noChangeShapeType="1" noTextEdit="1"/>
              </p:cNvSpPr>
              <p:nvPr/>
            </p:nvSpPr>
            <p:spPr>
              <a:xfrm>
                <a:off x="3214046" y="1883201"/>
                <a:ext cx="5020265" cy="954107"/>
              </a:xfrm>
              <a:prstGeom prst="rect">
                <a:avLst/>
              </a:prstGeom>
              <a:blipFill>
                <a:blip r:embed="rId4"/>
                <a:stretch>
                  <a:fillRect l="-2427" t="-6410" r="-2427" b="-17949"/>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8" name="TextBox 77">
                <a:extLst>
                  <a:ext uri="{FF2B5EF4-FFF2-40B4-BE49-F238E27FC236}">
                    <a16:creationId xmlns:a16="http://schemas.microsoft.com/office/drawing/2014/main" id="{B2332908-7A0E-FE4B-B225-C60BE5F56D2E}"/>
                  </a:ext>
                </a:extLst>
              </p:cNvPr>
              <p:cNvSpPr txBox="1"/>
              <p:nvPr/>
            </p:nvSpPr>
            <p:spPr>
              <a:xfrm>
                <a:off x="3199666" y="3987399"/>
                <a:ext cx="5020264" cy="1661993"/>
              </a:xfrm>
              <a:prstGeom prst="rect">
                <a:avLst/>
              </a:prstGeom>
              <a:noFill/>
            </p:spPr>
            <p:txBody>
              <a:bodyPr wrap="square" rtlCol="0">
                <a:spAutoFit/>
              </a:bodyPr>
              <a:lstStyle/>
              <a:p>
                <a:r>
                  <a:rPr lang="en-US" sz="2800"/>
                  <a:t>Implementing a rolling window </a:t>
                </a:r>
                <a:r>
                  <a:rPr lang="en-US" sz="2800">
                    <a:solidFill>
                      <a:srgbClr val="4472C4"/>
                    </a:solidFill>
                  </a:rPr>
                  <a:t>further restricted the value of </a:t>
                </a:r>
                <a14:m>
                  <m:oMath xmlns:m="http://schemas.openxmlformats.org/officeDocument/2006/math">
                    <m:r>
                      <a:rPr lang="en-US" sz="2800" i="1" dirty="0">
                        <a:solidFill>
                          <a:srgbClr val="4472C4"/>
                        </a:solidFill>
                        <a:latin typeface="Cambria Math" panose="02040503050406030204" pitchFamily="18" charset="0"/>
                      </a:rPr>
                      <m:t>𝑘</m:t>
                    </m:r>
                  </m:oMath>
                </a14:m>
                <a:r>
                  <a:rPr lang="en-US" sz="2800">
                    <a:solidFill>
                      <a:srgbClr val="4472C4"/>
                    </a:solidFill>
                  </a:rPr>
                  <a:t> to 2 or 3.</a:t>
                </a:r>
              </a:p>
              <a:p>
                <a:endParaRPr lang="en-US"/>
              </a:p>
            </p:txBody>
          </p:sp>
        </mc:Choice>
        <mc:Fallback>
          <p:sp>
            <p:nvSpPr>
              <p:cNvPr id="78" name="TextBox 77">
                <a:extLst>
                  <a:ext uri="{FF2B5EF4-FFF2-40B4-BE49-F238E27FC236}">
                    <a16:creationId xmlns:a16="http://schemas.microsoft.com/office/drawing/2014/main" id="{B2332908-7A0E-FE4B-B225-C60BE5F56D2E}"/>
                  </a:ext>
                </a:extLst>
              </p:cNvPr>
              <p:cNvSpPr txBox="1">
                <a:spLocks noRot="1" noChangeAspect="1" noMove="1" noResize="1" noEditPoints="1" noAdjustHandles="1" noChangeArrowheads="1" noChangeShapeType="1" noTextEdit="1"/>
              </p:cNvSpPr>
              <p:nvPr/>
            </p:nvSpPr>
            <p:spPr>
              <a:xfrm>
                <a:off x="3199666" y="3987399"/>
                <a:ext cx="5020264" cy="1661993"/>
              </a:xfrm>
              <a:prstGeom prst="rect">
                <a:avLst/>
              </a:prstGeom>
              <a:blipFill>
                <a:blip r:embed="rId5"/>
                <a:stretch>
                  <a:fillRect l="-2552" t="-32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1" name="TextBox 150">
                <a:extLst>
                  <a:ext uri="{FF2B5EF4-FFF2-40B4-BE49-F238E27FC236}">
                    <a16:creationId xmlns:a16="http://schemas.microsoft.com/office/drawing/2014/main" id="{3984E3AD-D011-3E4D-9AE6-7ED62FD83AF3}"/>
                  </a:ext>
                </a:extLst>
              </p:cNvPr>
              <p:cNvSpPr txBox="1"/>
              <p:nvPr/>
            </p:nvSpPr>
            <p:spPr>
              <a:xfrm>
                <a:off x="9265638" y="3436130"/>
                <a:ext cx="1757550" cy="8002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4472C4"/>
                          </a:solidFill>
                          <a:latin typeface="Cambria Math" panose="02040503050406030204" pitchFamily="18" charset="0"/>
                        </a:rPr>
                        <m:t>𝑘</m:t>
                      </m:r>
                      <m:r>
                        <a:rPr lang="en-US" sz="2800" b="0" i="1" smtClean="0">
                          <a:solidFill>
                            <a:srgbClr val="4472C4"/>
                          </a:solidFill>
                          <a:latin typeface="Cambria Math" panose="02040503050406030204" pitchFamily="18" charset="0"/>
                        </a:rPr>
                        <m:t>={2,3}</m:t>
                      </m:r>
                    </m:oMath>
                  </m:oMathPara>
                </a14:m>
                <a:endParaRPr lang="en-US" sz="2800">
                  <a:solidFill>
                    <a:srgbClr val="4472C4"/>
                  </a:solidFill>
                </a:endParaRPr>
              </a:p>
              <a:p>
                <a:endParaRPr lang="en-US"/>
              </a:p>
            </p:txBody>
          </p:sp>
        </mc:Choice>
        <mc:Fallback>
          <p:sp>
            <p:nvSpPr>
              <p:cNvPr id="151" name="TextBox 150">
                <a:extLst>
                  <a:ext uri="{FF2B5EF4-FFF2-40B4-BE49-F238E27FC236}">
                    <a16:creationId xmlns:a16="http://schemas.microsoft.com/office/drawing/2014/main" id="{3984E3AD-D011-3E4D-9AE6-7ED62FD83AF3}"/>
                  </a:ext>
                </a:extLst>
              </p:cNvPr>
              <p:cNvSpPr txBox="1">
                <a:spLocks noRot="1" noChangeAspect="1" noMove="1" noResize="1" noEditPoints="1" noAdjustHandles="1" noChangeArrowheads="1" noChangeShapeType="1" noTextEdit="1"/>
              </p:cNvSpPr>
              <p:nvPr/>
            </p:nvSpPr>
            <p:spPr>
              <a:xfrm>
                <a:off x="9265638" y="3436130"/>
                <a:ext cx="1757550" cy="800219"/>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50910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B1FF77BD-7B73-844A-B034-1966DA87665C}"/>
                  </a:ext>
                </a:extLst>
              </p:cNvPr>
              <p:cNvSpPr>
                <a:spLocks noGrp="1"/>
              </p:cNvSpPr>
              <p:nvPr>
                <p:ph type="title"/>
              </p:nvPr>
            </p:nvSpPr>
            <p:spPr/>
            <p:txBody>
              <a:bodyPr/>
              <a:lstStyle/>
              <a:p>
                <a:r>
                  <a:rPr lang="en-US" b="0"/>
                  <a:t>Setting </a:t>
                </a:r>
                <a14:m>
                  <m:oMath xmlns:m="http://schemas.openxmlformats.org/officeDocument/2006/math">
                    <m:r>
                      <a:rPr lang="en-US" b="0" i="1" dirty="0" smtClean="0">
                        <a:latin typeface="Cambria Math" panose="02040503050406030204" pitchFamily="18" charset="0"/>
                      </a:rPr>
                      <m:t>𝑘</m:t>
                    </m:r>
                    <m:r>
                      <a:rPr lang="en-US" b="0" i="1" dirty="0" smtClean="0">
                        <a:latin typeface="Cambria Math" panose="02040503050406030204" pitchFamily="18" charset="0"/>
                      </a:rPr>
                      <m:t>=3</m:t>
                    </m:r>
                  </m:oMath>
                </a14:m>
                <a:endParaRPr lang="en-US"/>
              </a:p>
            </p:txBody>
          </p:sp>
        </mc:Choice>
        <mc:Fallback>
          <p:sp>
            <p:nvSpPr>
              <p:cNvPr id="2" name="Title 1">
                <a:extLst>
                  <a:ext uri="{FF2B5EF4-FFF2-40B4-BE49-F238E27FC236}">
                    <a16:creationId xmlns:a16="http://schemas.microsoft.com/office/drawing/2014/main" id="{B1FF77BD-7B73-844A-B034-1966DA87665C}"/>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p:sp>
        <p:nvSpPr>
          <p:cNvPr id="50" name="Google Shape;817;p39">
            <a:extLst>
              <a:ext uri="{FF2B5EF4-FFF2-40B4-BE49-F238E27FC236}">
                <a16:creationId xmlns:a16="http://schemas.microsoft.com/office/drawing/2014/main" id="{D0B338E0-377B-C24F-88AF-5F9464AE81D3}"/>
              </a:ext>
            </a:extLst>
          </p:cNvPr>
          <p:cNvSpPr txBox="1">
            <a:spLocks/>
          </p:cNvSpPr>
          <p:nvPr/>
        </p:nvSpPr>
        <p:spPr>
          <a:xfrm>
            <a:off x="1738007" y="4783382"/>
            <a:ext cx="2464800" cy="753000"/>
          </a:xfrm>
          <a:prstGeom prst="rect">
            <a:avLst/>
          </a:prstGeom>
        </p:spPr>
        <p:txBody>
          <a:bodyPr spcFirstLastPara="1" wrap="square" lIns="91425" tIns="91425" rIns="91425" bIns="91425"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ira Sans" panose="020B0503050000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ira Sans" panose="020B0503050000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ira Sans" panose="020B0503050000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SG"/>
              <a:t>Variance-bias Tradeoff</a:t>
            </a:r>
          </a:p>
        </p:txBody>
      </p:sp>
      <mc:AlternateContent xmlns:mc="http://schemas.openxmlformats.org/markup-compatibility/2006">
        <mc:Choice xmlns:a14="http://schemas.microsoft.com/office/drawing/2010/main" Requires="a14">
          <p:sp>
            <p:nvSpPr>
              <p:cNvPr id="51" name="Google Shape;818;p39">
                <a:extLst>
                  <a:ext uri="{FF2B5EF4-FFF2-40B4-BE49-F238E27FC236}">
                    <a16:creationId xmlns:a16="http://schemas.microsoft.com/office/drawing/2014/main" id="{FE5D83C1-F6A1-524D-BB82-C3275D7B184E}"/>
                  </a:ext>
                </a:extLst>
              </p:cNvPr>
              <p:cNvSpPr txBox="1">
                <a:spLocks/>
              </p:cNvSpPr>
              <p:nvPr/>
            </p:nvSpPr>
            <p:spPr>
              <a:xfrm>
                <a:off x="5114943" y="4804081"/>
                <a:ext cx="2464800" cy="753000"/>
              </a:xfrm>
              <a:prstGeom prst="rect">
                <a:avLst/>
              </a:prstGeom>
            </p:spPr>
            <p:txBody>
              <a:bodyPr spcFirstLastPara="1" wrap="square" lIns="91425" tIns="91425" rIns="91425" bIns="91425"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ira Sans" panose="020B0503050000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ira Sans" panose="020B0503050000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ira Sans" panose="020B0503050000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14:m>
                  <m:oMath xmlns:m="http://schemas.openxmlformats.org/officeDocument/2006/math">
                    <m:r>
                      <a:rPr lang="en-US" b="0" i="1" smtClean="0">
                        <a:latin typeface="Cambria Math" panose="02040503050406030204" pitchFamily="18" charset="0"/>
                      </a:rPr>
                      <m:t>𝑘</m:t>
                    </m:r>
                  </m:oMath>
                </a14:m>
                <a:r>
                  <a:rPr lang="en-SG"/>
                  <a:t> cannot be too big</a:t>
                </a:r>
              </a:p>
            </p:txBody>
          </p:sp>
        </mc:Choice>
        <mc:Fallback>
          <p:sp>
            <p:nvSpPr>
              <p:cNvPr id="51" name="Google Shape;818;p39">
                <a:extLst>
                  <a:ext uri="{FF2B5EF4-FFF2-40B4-BE49-F238E27FC236}">
                    <a16:creationId xmlns:a16="http://schemas.microsoft.com/office/drawing/2014/main" id="{FE5D83C1-F6A1-524D-BB82-C3275D7B184E}"/>
                  </a:ext>
                </a:extLst>
              </p:cNvPr>
              <p:cNvSpPr txBox="1">
                <a:spLocks noRot="1" noChangeAspect="1" noMove="1" noResize="1" noEditPoints="1" noAdjustHandles="1" noChangeArrowheads="1" noChangeShapeType="1" noTextEdit="1"/>
              </p:cNvSpPr>
              <p:nvPr/>
            </p:nvSpPr>
            <p:spPr>
              <a:xfrm>
                <a:off x="5114943" y="4804081"/>
                <a:ext cx="2464800" cy="753000"/>
              </a:xfrm>
              <a:prstGeom prst="rect">
                <a:avLst/>
              </a:prstGeom>
              <a:blipFill>
                <a:blip r:embed="rId3"/>
                <a:stretch>
                  <a:fillRect t="-20968" r="-1733" b="-29032"/>
                </a:stretch>
              </a:blipFill>
            </p:spPr>
            <p:txBody>
              <a:bodyPr/>
              <a:lstStyle/>
              <a:p>
                <a:r>
                  <a:rPr lang="en-US">
                    <a:noFill/>
                  </a:rPr>
                  <a:t> </a:t>
                </a:r>
              </a:p>
            </p:txBody>
          </p:sp>
        </mc:Fallback>
      </mc:AlternateContent>
      <p:sp>
        <p:nvSpPr>
          <p:cNvPr id="53" name="Google Shape;820;p39">
            <a:extLst>
              <a:ext uri="{FF2B5EF4-FFF2-40B4-BE49-F238E27FC236}">
                <a16:creationId xmlns:a16="http://schemas.microsoft.com/office/drawing/2014/main" id="{CDD392BA-53ED-BA4A-8833-9F5B80442446}"/>
              </a:ext>
            </a:extLst>
          </p:cNvPr>
          <p:cNvSpPr txBox="1">
            <a:spLocks/>
          </p:cNvSpPr>
          <p:nvPr/>
        </p:nvSpPr>
        <p:spPr>
          <a:xfrm>
            <a:off x="8450715" y="4828568"/>
            <a:ext cx="2464800" cy="753000"/>
          </a:xfrm>
          <a:prstGeom prst="rect">
            <a:avLst/>
          </a:prstGeom>
        </p:spPr>
        <p:txBody>
          <a:bodyPr spcFirstLastPara="1" wrap="square" lIns="91425" tIns="91425" rIns="91425" bIns="91425"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ira Sans" panose="020B0503050000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ira Sans" panose="020B0503050000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ira Sans" panose="020B0503050000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SG"/>
              <a:t>Rolling Window</a:t>
            </a:r>
          </a:p>
        </p:txBody>
      </p:sp>
      <p:sp>
        <p:nvSpPr>
          <p:cNvPr id="54" name="Google Shape;821;p39">
            <a:extLst>
              <a:ext uri="{FF2B5EF4-FFF2-40B4-BE49-F238E27FC236}">
                <a16:creationId xmlns:a16="http://schemas.microsoft.com/office/drawing/2014/main" id="{DFDF1CDF-33E5-E947-9002-1D2E740D6CC1}"/>
              </a:ext>
            </a:extLst>
          </p:cNvPr>
          <p:cNvSpPr/>
          <p:nvPr/>
        </p:nvSpPr>
        <p:spPr>
          <a:xfrm>
            <a:off x="1704282" y="1690688"/>
            <a:ext cx="2464799" cy="2464799"/>
          </a:xfrm>
          <a:prstGeom prst="ellipse">
            <a:avLst/>
          </a:prstGeom>
          <a:noFill/>
          <a:ln w="9525" cap="flat" cmpd="sng">
            <a:solidFill>
              <a:srgbClr val="0070C0"/>
            </a:solidFill>
            <a:prstDash val="solid"/>
            <a:round/>
            <a:headEnd type="none" w="sm" len="sm"/>
            <a:tailEnd type="none" w="sm" len="sm"/>
          </a:ln>
          <a:effectLst>
            <a:outerShdw blurRad="57150" algn="bl" rotWithShape="0">
              <a:srgbClr val="0070C0"/>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5" name="Google Shape;822;p39">
            <a:extLst>
              <a:ext uri="{FF2B5EF4-FFF2-40B4-BE49-F238E27FC236}">
                <a16:creationId xmlns:a16="http://schemas.microsoft.com/office/drawing/2014/main" id="{5F8E1204-BDF7-E341-A356-57BADC219480}"/>
              </a:ext>
            </a:extLst>
          </p:cNvPr>
          <p:cNvSpPr/>
          <p:nvPr/>
        </p:nvSpPr>
        <p:spPr>
          <a:xfrm>
            <a:off x="5098794" y="1690688"/>
            <a:ext cx="2464799" cy="2464799"/>
          </a:xfrm>
          <a:prstGeom prst="ellipse">
            <a:avLst/>
          </a:prstGeom>
          <a:noFill/>
          <a:ln w="9525" cap="flat" cmpd="sng">
            <a:solidFill>
              <a:srgbClr val="0070C0"/>
            </a:solidFill>
            <a:prstDash val="solid"/>
            <a:round/>
            <a:headEnd type="none" w="sm" len="sm"/>
            <a:tailEnd type="none" w="sm" len="sm"/>
          </a:ln>
          <a:effectLst>
            <a:outerShdw blurRad="57150" algn="bl" rotWithShape="0">
              <a:srgbClr val="0070C0"/>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6" name="Google Shape;823;p39">
            <a:extLst>
              <a:ext uri="{FF2B5EF4-FFF2-40B4-BE49-F238E27FC236}">
                <a16:creationId xmlns:a16="http://schemas.microsoft.com/office/drawing/2014/main" id="{F12F85AA-EED3-454E-8122-DFAFB82FDDD3}"/>
              </a:ext>
            </a:extLst>
          </p:cNvPr>
          <p:cNvSpPr/>
          <p:nvPr/>
        </p:nvSpPr>
        <p:spPr>
          <a:xfrm>
            <a:off x="8338616" y="1762614"/>
            <a:ext cx="2464799" cy="2464799"/>
          </a:xfrm>
          <a:prstGeom prst="ellipse">
            <a:avLst/>
          </a:prstGeom>
          <a:noFill/>
          <a:ln w="9525" cap="flat" cmpd="sng">
            <a:solidFill>
              <a:srgbClr val="0070C0"/>
            </a:solidFill>
            <a:prstDash val="solid"/>
            <a:round/>
            <a:headEnd type="none" w="sm" len="sm"/>
            <a:tailEnd type="none" w="sm" len="sm"/>
          </a:ln>
          <a:effectLst>
            <a:outerShdw blurRad="57150" algn="bl" rotWithShape="0">
              <a:srgbClr val="0070C0"/>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4" name="Google Shape;813;p39">
            <a:extLst>
              <a:ext uri="{FF2B5EF4-FFF2-40B4-BE49-F238E27FC236}">
                <a16:creationId xmlns:a16="http://schemas.microsoft.com/office/drawing/2014/main" id="{1EFFA941-1B75-FE4C-95C7-2191689813D1}"/>
              </a:ext>
            </a:extLst>
          </p:cNvPr>
          <p:cNvSpPr/>
          <p:nvPr/>
        </p:nvSpPr>
        <p:spPr>
          <a:xfrm>
            <a:off x="1563902" y="4408941"/>
            <a:ext cx="2828194" cy="1331979"/>
          </a:xfrm>
          <a:prstGeom prst="roundRect">
            <a:avLst>
              <a:gd name="adj" fmla="val 50000"/>
            </a:avLst>
          </a:prstGeom>
          <a:noFill/>
          <a:ln w="9525" cap="flat" cmpd="sng">
            <a:solidFill>
              <a:srgbClr val="0070C0"/>
            </a:solidFill>
            <a:prstDash val="solid"/>
            <a:round/>
            <a:headEnd type="none" w="sm" len="sm"/>
            <a:tailEnd type="none" w="sm" len="sm"/>
          </a:ln>
          <a:effectLst>
            <a:outerShdw blurRad="57150" algn="bl" rotWithShape="0">
              <a:srgbClr val="0070C0"/>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5" name="Google Shape;813;p39">
            <a:extLst>
              <a:ext uri="{FF2B5EF4-FFF2-40B4-BE49-F238E27FC236}">
                <a16:creationId xmlns:a16="http://schemas.microsoft.com/office/drawing/2014/main" id="{C8487517-B79C-094C-8B6E-3BD4C14FDB53}"/>
              </a:ext>
            </a:extLst>
          </p:cNvPr>
          <p:cNvSpPr/>
          <p:nvPr/>
        </p:nvSpPr>
        <p:spPr>
          <a:xfrm>
            <a:off x="4933246" y="4505477"/>
            <a:ext cx="2828194" cy="1331979"/>
          </a:xfrm>
          <a:prstGeom prst="roundRect">
            <a:avLst>
              <a:gd name="adj" fmla="val 50000"/>
            </a:avLst>
          </a:prstGeom>
          <a:noFill/>
          <a:ln w="9525" cap="flat" cmpd="sng">
            <a:solidFill>
              <a:srgbClr val="0070C0"/>
            </a:solidFill>
            <a:prstDash val="solid"/>
            <a:round/>
            <a:headEnd type="none" w="sm" len="sm"/>
            <a:tailEnd type="none" w="sm" len="sm"/>
          </a:ln>
          <a:effectLst>
            <a:outerShdw blurRad="57150" algn="bl" rotWithShape="0">
              <a:srgbClr val="0070C0"/>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6" name="Google Shape;813;p39">
            <a:extLst>
              <a:ext uri="{FF2B5EF4-FFF2-40B4-BE49-F238E27FC236}">
                <a16:creationId xmlns:a16="http://schemas.microsoft.com/office/drawing/2014/main" id="{694BB33F-01B0-E942-ADD2-83218F66667D}"/>
              </a:ext>
            </a:extLst>
          </p:cNvPr>
          <p:cNvSpPr/>
          <p:nvPr/>
        </p:nvSpPr>
        <p:spPr>
          <a:xfrm>
            <a:off x="8220765" y="4505764"/>
            <a:ext cx="2828194" cy="1331979"/>
          </a:xfrm>
          <a:prstGeom prst="roundRect">
            <a:avLst>
              <a:gd name="adj" fmla="val 50000"/>
            </a:avLst>
          </a:prstGeom>
          <a:noFill/>
          <a:ln w="9525" cap="flat" cmpd="sng">
            <a:solidFill>
              <a:srgbClr val="0070C0"/>
            </a:solidFill>
            <a:prstDash val="solid"/>
            <a:round/>
            <a:headEnd type="none" w="sm" len="sm"/>
            <a:tailEnd type="none" w="sm" len="sm"/>
          </a:ln>
          <a:effectLst>
            <a:outerShdw blurRad="57150" algn="bl" rotWithShape="0">
              <a:srgbClr val="0070C0"/>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7" name="Google Shape;12775;p78">
            <a:extLst>
              <a:ext uri="{FF2B5EF4-FFF2-40B4-BE49-F238E27FC236}">
                <a16:creationId xmlns:a16="http://schemas.microsoft.com/office/drawing/2014/main" id="{154C4E94-51FF-2D44-A78B-48A61FC49335}"/>
              </a:ext>
            </a:extLst>
          </p:cNvPr>
          <p:cNvSpPr/>
          <p:nvPr/>
        </p:nvSpPr>
        <p:spPr>
          <a:xfrm>
            <a:off x="2144994" y="2165477"/>
            <a:ext cx="1583374" cy="1446022"/>
          </a:xfrm>
          <a:custGeom>
            <a:avLst/>
            <a:gdLst/>
            <a:ahLst/>
            <a:cxnLst/>
            <a:rect l="l" t="t" r="r" b="b"/>
            <a:pathLst>
              <a:path w="13038" h="11907" extrusionOk="0">
                <a:moveTo>
                  <a:pt x="6632" y="369"/>
                </a:moveTo>
                <a:cubicBezTo>
                  <a:pt x="6680" y="369"/>
                  <a:pt x="6704" y="405"/>
                  <a:pt x="6704" y="441"/>
                </a:cubicBezTo>
                <a:lnTo>
                  <a:pt x="6704" y="881"/>
                </a:lnTo>
                <a:cubicBezTo>
                  <a:pt x="6644" y="864"/>
                  <a:pt x="6582" y="855"/>
                  <a:pt x="6519" y="855"/>
                </a:cubicBezTo>
                <a:cubicBezTo>
                  <a:pt x="6457" y="855"/>
                  <a:pt x="6394" y="864"/>
                  <a:pt x="6335" y="881"/>
                </a:cubicBezTo>
                <a:lnTo>
                  <a:pt x="6335" y="441"/>
                </a:lnTo>
                <a:lnTo>
                  <a:pt x="6323" y="441"/>
                </a:lnTo>
                <a:cubicBezTo>
                  <a:pt x="6323" y="405"/>
                  <a:pt x="6347" y="369"/>
                  <a:pt x="6394" y="369"/>
                </a:cubicBezTo>
                <a:close/>
                <a:moveTo>
                  <a:pt x="6501" y="1251"/>
                </a:moveTo>
                <a:cubicBezTo>
                  <a:pt x="7061" y="1251"/>
                  <a:pt x="7275" y="2013"/>
                  <a:pt x="6763" y="2286"/>
                </a:cubicBezTo>
                <a:cubicBezTo>
                  <a:pt x="6692" y="2322"/>
                  <a:pt x="6585" y="2346"/>
                  <a:pt x="6501" y="2346"/>
                </a:cubicBezTo>
                <a:cubicBezTo>
                  <a:pt x="6204" y="2346"/>
                  <a:pt x="5954" y="2096"/>
                  <a:pt x="5954" y="1798"/>
                </a:cubicBezTo>
                <a:cubicBezTo>
                  <a:pt x="5954" y="1489"/>
                  <a:pt x="6204" y="1251"/>
                  <a:pt x="6501" y="1251"/>
                </a:cubicBezTo>
                <a:close/>
                <a:moveTo>
                  <a:pt x="2382" y="2429"/>
                </a:moveTo>
                <a:cubicBezTo>
                  <a:pt x="2560" y="2429"/>
                  <a:pt x="2703" y="2572"/>
                  <a:pt x="2703" y="2751"/>
                </a:cubicBezTo>
                <a:cubicBezTo>
                  <a:pt x="2703" y="2929"/>
                  <a:pt x="2560" y="3084"/>
                  <a:pt x="2382" y="3084"/>
                </a:cubicBezTo>
                <a:cubicBezTo>
                  <a:pt x="2215" y="3084"/>
                  <a:pt x="2048" y="2941"/>
                  <a:pt x="2048" y="2751"/>
                </a:cubicBezTo>
                <a:cubicBezTo>
                  <a:pt x="2048" y="2560"/>
                  <a:pt x="2203" y="2429"/>
                  <a:pt x="2382" y="2429"/>
                </a:cubicBezTo>
                <a:close/>
                <a:moveTo>
                  <a:pt x="10657" y="2429"/>
                </a:moveTo>
                <a:cubicBezTo>
                  <a:pt x="10835" y="2429"/>
                  <a:pt x="10978" y="2572"/>
                  <a:pt x="10978" y="2751"/>
                </a:cubicBezTo>
                <a:cubicBezTo>
                  <a:pt x="10978" y="2929"/>
                  <a:pt x="10835" y="3084"/>
                  <a:pt x="10657" y="3084"/>
                </a:cubicBezTo>
                <a:cubicBezTo>
                  <a:pt x="10478" y="3084"/>
                  <a:pt x="10323" y="2941"/>
                  <a:pt x="10323" y="2751"/>
                </a:cubicBezTo>
                <a:cubicBezTo>
                  <a:pt x="10323" y="2560"/>
                  <a:pt x="10478" y="2429"/>
                  <a:pt x="10657" y="2429"/>
                </a:cubicBezTo>
                <a:close/>
                <a:moveTo>
                  <a:pt x="2477" y="3441"/>
                </a:moveTo>
                <a:lnTo>
                  <a:pt x="3715" y="6025"/>
                </a:lnTo>
                <a:lnTo>
                  <a:pt x="1024" y="6025"/>
                </a:lnTo>
                <a:lnTo>
                  <a:pt x="2239" y="3441"/>
                </a:lnTo>
                <a:cubicBezTo>
                  <a:pt x="2275" y="3447"/>
                  <a:pt x="2316" y="3450"/>
                  <a:pt x="2358" y="3450"/>
                </a:cubicBezTo>
                <a:cubicBezTo>
                  <a:pt x="2400" y="3450"/>
                  <a:pt x="2441" y="3447"/>
                  <a:pt x="2477" y="3441"/>
                </a:cubicBezTo>
                <a:close/>
                <a:moveTo>
                  <a:pt x="10776" y="3441"/>
                </a:moveTo>
                <a:lnTo>
                  <a:pt x="11990" y="6025"/>
                </a:lnTo>
                <a:lnTo>
                  <a:pt x="9299" y="6025"/>
                </a:lnTo>
                <a:lnTo>
                  <a:pt x="10538" y="3441"/>
                </a:lnTo>
                <a:cubicBezTo>
                  <a:pt x="10573" y="3447"/>
                  <a:pt x="10612" y="3450"/>
                  <a:pt x="10652" y="3450"/>
                </a:cubicBezTo>
                <a:cubicBezTo>
                  <a:pt x="10692" y="3450"/>
                  <a:pt x="10734" y="3447"/>
                  <a:pt x="10776" y="3441"/>
                </a:cubicBezTo>
                <a:close/>
                <a:moveTo>
                  <a:pt x="4251" y="6418"/>
                </a:moveTo>
                <a:cubicBezTo>
                  <a:pt x="4322" y="6418"/>
                  <a:pt x="4382" y="6477"/>
                  <a:pt x="4382" y="6549"/>
                </a:cubicBezTo>
                <a:lnTo>
                  <a:pt x="4382" y="6668"/>
                </a:lnTo>
                <a:cubicBezTo>
                  <a:pt x="4382" y="6739"/>
                  <a:pt x="4322" y="6799"/>
                  <a:pt x="4251" y="6799"/>
                </a:cubicBezTo>
                <a:lnTo>
                  <a:pt x="501" y="6799"/>
                </a:lnTo>
                <a:cubicBezTo>
                  <a:pt x="429" y="6799"/>
                  <a:pt x="370" y="6739"/>
                  <a:pt x="370" y="6668"/>
                </a:cubicBezTo>
                <a:lnTo>
                  <a:pt x="370" y="6549"/>
                </a:lnTo>
                <a:cubicBezTo>
                  <a:pt x="370" y="6477"/>
                  <a:pt x="429" y="6418"/>
                  <a:pt x="501" y="6418"/>
                </a:cubicBezTo>
                <a:close/>
                <a:moveTo>
                  <a:pt x="12526" y="6418"/>
                </a:moveTo>
                <a:cubicBezTo>
                  <a:pt x="12597" y="6418"/>
                  <a:pt x="12657" y="6477"/>
                  <a:pt x="12657" y="6549"/>
                </a:cubicBezTo>
                <a:lnTo>
                  <a:pt x="12657" y="6668"/>
                </a:lnTo>
                <a:cubicBezTo>
                  <a:pt x="12657" y="6739"/>
                  <a:pt x="12597" y="6799"/>
                  <a:pt x="12526" y="6799"/>
                </a:cubicBezTo>
                <a:lnTo>
                  <a:pt x="8775" y="6799"/>
                </a:lnTo>
                <a:cubicBezTo>
                  <a:pt x="8704" y="6799"/>
                  <a:pt x="8644" y="6739"/>
                  <a:pt x="8644" y="6668"/>
                </a:cubicBezTo>
                <a:lnTo>
                  <a:pt x="8644" y="6549"/>
                </a:lnTo>
                <a:cubicBezTo>
                  <a:pt x="8644" y="6477"/>
                  <a:pt x="8704" y="6418"/>
                  <a:pt x="8775" y="6418"/>
                </a:cubicBezTo>
                <a:close/>
                <a:moveTo>
                  <a:pt x="3715" y="7168"/>
                </a:moveTo>
                <a:cubicBezTo>
                  <a:pt x="3525" y="7787"/>
                  <a:pt x="2953" y="8228"/>
                  <a:pt x="2298" y="8228"/>
                </a:cubicBezTo>
                <a:cubicBezTo>
                  <a:pt x="1644" y="8228"/>
                  <a:pt x="1084" y="7799"/>
                  <a:pt x="905" y="7168"/>
                </a:cubicBezTo>
                <a:close/>
                <a:moveTo>
                  <a:pt x="12145" y="7168"/>
                </a:moveTo>
                <a:cubicBezTo>
                  <a:pt x="11942" y="7787"/>
                  <a:pt x="11383" y="8228"/>
                  <a:pt x="10728" y="8228"/>
                </a:cubicBezTo>
                <a:cubicBezTo>
                  <a:pt x="10073" y="8228"/>
                  <a:pt x="9502" y="7799"/>
                  <a:pt x="9323" y="7168"/>
                </a:cubicBezTo>
                <a:close/>
                <a:moveTo>
                  <a:pt x="7942" y="10371"/>
                </a:moveTo>
                <a:cubicBezTo>
                  <a:pt x="8013" y="10371"/>
                  <a:pt x="8073" y="10430"/>
                  <a:pt x="8073" y="10502"/>
                </a:cubicBezTo>
                <a:lnTo>
                  <a:pt x="8073" y="10764"/>
                </a:lnTo>
                <a:lnTo>
                  <a:pt x="4918" y="10764"/>
                </a:lnTo>
                <a:lnTo>
                  <a:pt x="4918" y="10502"/>
                </a:lnTo>
                <a:cubicBezTo>
                  <a:pt x="4918" y="10430"/>
                  <a:pt x="4977" y="10371"/>
                  <a:pt x="5049" y="10371"/>
                </a:cubicBezTo>
                <a:close/>
                <a:moveTo>
                  <a:pt x="6382" y="0"/>
                </a:moveTo>
                <a:cubicBezTo>
                  <a:pt x="6132" y="0"/>
                  <a:pt x="5930" y="203"/>
                  <a:pt x="5930" y="441"/>
                </a:cubicBezTo>
                <a:lnTo>
                  <a:pt x="5930" y="1060"/>
                </a:lnTo>
                <a:cubicBezTo>
                  <a:pt x="5692" y="1251"/>
                  <a:pt x="5549" y="1536"/>
                  <a:pt x="5561" y="1858"/>
                </a:cubicBezTo>
                <a:lnTo>
                  <a:pt x="3703" y="2370"/>
                </a:lnTo>
                <a:cubicBezTo>
                  <a:pt x="3477" y="2429"/>
                  <a:pt x="3251" y="2465"/>
                  <a:pt x="3037" y="2501"/>
                </a:cubicBezTo>
                <a:cubicBezTo>
                  <a:pt x="2929" y="2227"/>
                  <a:pt x="2679" y="2036"/>
                  <a:pt x="2382" y="2036"/>
                </a:cubicBezTo>
                <a:cubicBezTo>
                  <a:pt x="1989" y="2036"/>
                  <a:pt x="1679" y="2346"/>
                  <a:pt x="1679" y="2739"/>
                </a:cubicBezTo>
                <a:cubicBezTo>
                  <a:pt x="1679" y="2941"/>
                  <a:pt x="1763" y="3132"/>
                  <a:pt x="1917" y="3275"/>
                </a:cubicBezTo>
                <a:lnTo>
                  <a:pt x="608" y="6025"/>
                </a:lnTo>
                <a:lnTo>
                  <a:pt x="501" y="6025"/>
                </a:lnTo>
                <a:cubicBezTo>
                  <a:pt x="215" y="6025"/>
                  <a:pt x="1" y="6251"/>
                  <a:pt x="1" y="6525"/>
                </a:cubicBezTo>
                <a:lnTo>
                  <a:pt x="1" y="6644"/>
                </a:lnTo>
                <a:cubicBezTo>
                  <a:pt x="1" y="6930"/>
                  <a:pt x="215" y="7156"/>
                  <a:pt x="501" y="7156"/>
                </a:cubicBezTo>
                <a:cubicBezTo>
                  <a:pt x="691" y="7989"/>
                  <a:pt x="1441" y="8585"/>
                  <a:pt x="2298" y="8585"/>
                </a:cubicBezTo>
                <a:cubicBezTo>
                  <a:pt x="3168" y="8585"/>
                  <a:pt x="3906" y="7978"/>
                  <a:pt x="4108" y="7156"/>
                </a:cubicBezTo>
                <a:lnTo>
                  <a:pt x="4251" y="7156"/>
                </a:lnTo>
                <a:cubicBezTo>
                  <a:pt x="4537" y="7156"/>
                  <a:pt x="4763" y="6930"/>
                  <a:pt x="4763" y="6644"/>
                </a:cubicBezTo>
                <a:lnTo>
                  <a:pt x="4763" y="6525"/>
                </a:lnTo>
                <a:cubicBezTo>
                  <a:pt x="4763" y="6251"/>
                  <a:pt x="4537" y="6025"/>
                  <a:pt x="4251" y="6025"/>
                </a:cubicBezTo>
                <a:lnTo>
                  <a:pt x="4144" y="6025"/>
                </a:lnTo>
                <a:lnTo>
                  <a:pt x="2834" y="3275"/>
                </a:lnTo>
                <a:cubicBezTo>
                  <a:pt x="2953" y="3167"/>
                  <a:pt x="3037" y="3036"/>
                  <a:pt x="3060" y="2870"/>
                </a:cubicBezTo>
                <a:cubicBezTo>
                  <a:pt x="3310" y="2846"/>
                  <a:pt x="3549" y="2798"/>
                  <a:pt x="3787" y="2727"/>
                </a:cubicBezTo>
                <a:lnTo>
                  <a:pt x="5656" y="2215"/>
                </a:lnTo>
                <a:cubicBezTo>
                  <a:pt x="5716" y="2346"/>
                  <a:pt x="5811" y="2453"/>
                  <a:pt x="5918" y="2548"/>
                </a:cubicBezTo>
                <a:lnTo>
                  <a:pt x="5918" y="10002"/>
                </a:lnTo>
                <a:lnTo>
                  <a:pt x="5037" y="10002"/>
                </a:lnTo>
                <a:cubicBezTo>
                  <a:pt x="4763" y="10002"/>
                  <a:pt x="4537" y="10228"/>
                  <a:pt x="4537" y="10502"/>
                </a:cubicBezTo>
                <a:lnTo>
                  <a:pt x="4537" y="10776"/>
                </a:lnTo>
                <a:cubicBezTo>
                  <a:pt x="4299" y="10823"/>
                  <a:pt x="4120" y="11026"/>
                  <a:pt x="4120" y="11276"/>
                </a:cubicBezTo>
                <a:lnTo>
                  <a:pt x="4120" y="11395"/>
                </a:lnTo>
                <a:cubicBezTo>
                  <a:pt x="4120" y="11680"/>
                  <a:pt x="4346" y="11907"/>
                  <a:pt x="4620" y="11907"/>
                </a:cubicBezTo>
                <a:lnTo>
                  <a:pt x="6049" y="11907"/>
                </a:lnTo>
                <a:cubicBezTo>
                  <a:pt x="6156" y="11907"/>
                  <a:pt x="6251" y="11811"/>
                  <a:pt x="6251" y="11704"/>
                </a:cubicBezTo>
                <a:cubicBezTo>
                  <a:pt x="6251" y="11609"/>
                  <a:pt x="6156" y="11514"/>
                  <a:pt x="6049" y="11514"/>
                </a:cubicBezTo>
                <a:lnTo>
                  <a:pt x="4620" y="11514"/>
                </a:lnTo>
                <a:cubicBezTo>
                  <a:pt x="4549" y="11514"/>
                  <a:pt x="4489" y="11454"/>
                  <a:pt x="4489" y="11383"/>
                </a:cubicBezTo>
                <a:lnTo>
                  <a:pt x="4489" y="11264"/>
                </a:lnTo>
                <a:cubicBezTo>
                  <a:pt x="4489" y="11192"/>
                  <a:pt x="4549" y="11133"/>
                  <a:pt x="4620" y="11133"/>
                </a:cubicBezTo>
                <a:lnTo>
                  <a:pt x="8371" y="11133"/>
                </a:lnTo>
                <a:cubicBezTo>
                  <a:pt x="8454" y="11133"/>
                  <a:pt x="8513" y="11192"/>
                  <a:pt x="8513" y="11264"/>
                </a:cubicBezTo>
                <a:lnTo>
                  <a:pt x="8513" y="11383"/>
                </a:lnTo>
                <a:cubicBezTo>
                  <a:pt x="8513" y="11454"/>
                  <a:pt x="8454" y="11514"/>
                  <a:pt x="8371" y="11514"/>
                </a:cubicBezTo>
                <a:lnTo>
                  <a:pt x="6930" y="11514"/>
                </a:lnTo>
                <a:cubicBezTo>
                  <a:pt x="6823" y="11514"/>
                  <a:pt x="6739" y="11609"/>
                  <a:pt x="6739" y="11704"/>
                </a:cubicBezTo>
                <a:cubicBezTo>
                  <a:pt x="6739" y="11811"/>
                  <a:pt x="6823" y="11907"/>
                  <a:pt x="6930" y="11907"/>
                </a:cubicBezTo>
                <a:lnTo>
                  <a:pt x="8371" y="11907"/>
                </a:lnTo>
                <a:cubicBezTo>
                  <a:pt x="8656" y="11907"/>
                  <a:pt x="8883" y="11680"/>
                  <a:pt x="8883" y="11395"/>
                </a:cubicBezTo>
                <a:lnTo>
                  <a:pt x="8883" y="11276"/>
                </a:lnTo>
                <a:cubicBezTo>
                  <a:pt x="8883" y="11026"/>
                  <a:pt x="8692" y="10799"/>
                  <a:pt x="8454" y="10776"/>
                </a:cubicBezTo>
                <a:lnTo>
                  <a:pt x="8454" y="10502"/>
                </a:lnTo>
                <a:cubicBezTo>
                  <a:pt x="8454" y="10228"/>
                  <a:pt x="8228" y="10002"/>
                  <a:pt x="7942" y="10002"/>
                </a:cubicBezTo>
                <a:lnTo>
                  <a:pt x="7061" y="10002"/>
                </a:lnTo>
                <a:lnTo>
                  <a:pt x="7061" y="7049"/>
                </a:lnTo>
                <a:cubicBezTo>
                  <a:pt x="7061" y="6954"/>
                  <a:pt x="6978" y="6858"/>
                  <a:pt x="6870" y="6858"/>
                </a:cubicBezTo>
                <a:cubicBezTo>
                  <a:pt x="6763" y="6858"/>
                  <a:pt x="6680" y="6954"/>
                  <a:pt x="6680" y="7049"/>
                </a:cubicBezTo>
                <a:lnTo>
                  <a:pt x="6680" y="10002"/>
                </a:lnTo>
                <a:lnTo>
                  <a:pt x="6311" y="10002"/>
                </a:lnTo>
                <a:lnTo>
                  <a:pt x="6311" y="2727"/>
                </a:lnTo>
                <a:cubicBezTo>
                  <a:pt x="6370" y="2739"/>
                  <a:pt x="6430" y="2745"/>
                  <a:pt x="6491" y="2745"/>
                </a:cubicBezTo>
                <a:cubicBezTo>
                  <a:pt x="6552" y="2745"/>
                  <a:pt x="6614" y="2739"/>
                  <a:pt x="6680" y="2727"/>
                </a:cubicBezTo>
                <a:lnTo>
                  <a:pt x="6680" y="6156"/>
                </a:lnTo>
                <a:cubicBezTo>
                  <a:pt x="6680" y="6263"/>
                  <a:pt x="6763" y="6358"/>
                  <a:pt x="6870" y="6358"/>
                </a:cubicBezTo>
                <a:cubicBezTo>
                  <a:pt x="6978" y="6358"/>
                  <a:pt x="7061" y="6263"/>
                  <a:pt x="7061" y="6156"/>
                </a:cubicBezTo>
                <a:lnTo>
                  <a:pt x="7061" y="2548"/>
                </a:lnTo>
                <a:cubicBezTo>
                  <a:pt x="7180" y="2453"/>
                  <a:pt x="7275" y="2346"/>
                  <a:pt x="7335" y="2215"/>
                </a:cubicBezTo>
                <a:lnTo>
                  <a:pt x="9228" y="2739"/>
                </a:lnTo>
                <a:cubicBezTo>
                  <a:pt x="9466" y="2798"/>
                  <a:pt x="9716" y="2858"/>
                  <a:pt x="9954" y="2882"/>
                </a:cubicBezTo>
                <a:cubicBezTo>
                  <a:pt x="9978" y="3048"/>
                  <a:pt x="10073" y="3179"/>
                  <a:pt x="10180" y="3287"/>
                </a:cubicBezTo>
                <a:lnTo>
                  <a:pt x="8871" y="6037"/>
                </a:lnTo>
                <a:lnTo>
                  <a:pt x="8764" y="6037"/>
                </a:lnTo>
                <a:cubicBezTo>
                  <a:pt x="8478" y="6037"/>
                  <a:pt x="8252" y="6263"/>
                  <a:pt x="8252" y="6549"/>
                </a:cubicBezTo>
                <a:lnTo>
                  <a:pt x="8252" y="6668"/>
                </a:lnTo>
                <a:cubicBezTo>
                  <a:pt x="8252" y="6954"/>
                  <a:pt x="8478" y="7168"/>
                  <a:pt x="8764" y="7168"/>
                </a:cubicBezTo>
                <a:lnTo>
                  <a:pt x="8906" y="7168"/>
                </a:lnTo>
                <a:cubicBezTo>
                  <a:pt x="9109" y="8001"/>
                  <a:pt x="9847" y="8597"/>
                  <a:pt x="10716" y="8597"/>
                </a:cubicBezTo>
                <a:cubicBezTo>
                  <a:pt x="11573" y="8597"/>
                  <a:pt x="12323" y="7989"/>
                  <a:pt x="12514" y="7168"/>
                </a:cubicBezTo>
                <a:cubicBezTo>
                  <a:pt x="12800" y="7168"/>
                  <a:pt x="13014" y="6954"/>
                  <a:pt x="13014" y="6668"/>
                </a:cubicBezTo>
                <a:lnTo>
                  <a:pt x="13014" y="6549"/>
                </a:lnTo>
                <a:cubicBezTo>
                  <a:pt x="13038" y="6263"/>
                  <a:pt x="12812" y="6025"/>
                  <a:pt x="12526" y="6025"/>
                </a:cubicBezTo>
                <a:lnTo>
                  <a:pt x="12419" y="6025"/>
                </a:lnTo>
                <a:lnTo>
                  <a:pt x="11109" y="3275"/>
                </a:lnTo>
                <a:cubicBezTo>
                  <a:pt x="11264" y="3144"/>
                  <a:pt x="11347" y="2965"/>
                  <a:pt x="11347" y="2739"/>
                </a:cubicBezTo>
                <a:cubicBezTo>
                  <a:pt x="11347" y="2346"/>
                  <a:pt x="11038" y="2036"/>
                  <a:pt x="10657" y="2036"/>
                </a:cubicBezTo>
                <a:cubicBezTo>
                  <a:pt x="10359" y="2036"/>
                  <a:pt x="10097" y="2227"/>
                  <a:pt x="10002" y="2501"/>
                </a:cubicBezTo>
                <a:cubicBezTo>
                  <a:pt x="9776" y="2465"/>
                  <a:pt x="9549" y="2429"/>
                  <a:pt x="9323" y="2370"/>
                </a:cubicBezTo>
                <a:lnTo>
                  <a:pt x="7442" y="1846"/>
                </a:lnTo>
                <a:cubicBezTo>
                  <a:pt x="7454" y="1536"/>
                  <a:pt x="7323" y="1239"/>
                  <a:pt x="7061" y="1060"/>
                </a:cubicBezTo>
                <a:lnTo>
                  <a:pt x="7061" y="441"/>
                </a:lnTo>
                <a:cubicBezTo>
                  <a:pt x="7061" y="191"/>
                  <a:pt x="6859" y="0"/>
                  <a:pt x="66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4124;p80">
            <a:extLst>
              <a:ext uri="{FF2B5EF4-FFF2-40B4-BE49-F238E27FC236}">
                <a16:creationId xmlns:a16="http://schemas.microsoft.com/office/drawing/2014/main" id="{C2DC07C1-9408-EC48-84D3-22CF06994E7D}"/>
              </a:ext>
            </a:extLst>
          </p:cNvPr>
          <p:cNvSpPr/>
          <p:nvPr/>
        </p:nvSpPr>
        <p:spPr>
          <a:xfrm>
            <a:off x="6746101" y="2936872"/>
            <a:ext cx="237729" cy="217549"/>
          </a:xfrm>
          <a:custGeom>
            <a:avLst/>
            <a:gdLst/>
            <a:ahLst/>
            <a:cxnLst/>
            <a:rect l="l" t="t" r="r" b="b"/>
            <a:pathLst>
              <a:path w="2085" h="1908" extrusionOk="0">
                <a:moveTo>
                  <a:pt x="978" y="0"/>
                </a:moveTo>
                <a:cubicBezTo>
                  <a:pt x="891" y="0"/>
                  <a:pt x="803" y="13"/>
                  <a:pt x="715" y="39"/>
                </a:cubicBezTo>
                <a:cubicBezTo>
                  <a:pt x="298" y="158"/>
                  <a:pt x="1" y="539"/>
                  <a:pt x="1" y="979"/>
                </a:cubicBezTo>
                <a:cubicBezTo>
                  <a:pt x="1" y="1348"/>
                  <a:pt x="215" y="1670"/>
                  <a:pt x="524" y="1836"/>
                </a:cubicBezTo>
                <a:cubicBezTo>
                  <a:pt x="546" y="1851"/>
                  <a:pt x="571" y="1858"/>
                  <a:pt x="597" y="1858"/>
                </a:cubicBezTo>
                <a:cubicBezTo>
                  <a:pt x="656" y="1858"/>
                  <a:pt x="718" y="1823"/>
                  <a:pt x="751" y="1765"/>
                </a:cubicBezTo>
                <a:cubicBezTo>
                  <a:pt x="798" y="1694"/>
                  <a:pt x="763" y="1586"/>
                  <a:pt x="679" y="1539"/>
                </a:cubicBezTo>
                <a:cubicBezTo>
                  <a:pt x="155" y="1277"/>
                  <a:pt x="239" y="503"/>
                  <a:pt x="810" y="348"/>
                </a:cubicBezTo>
                <a:cubicBezTo>
                  <a:pt x="866" y="333"/>
                  <a:pt x="922" y="326"/>
                  <a:pt x="977" y="326"/>
                </a:cubicBezTo>
                <a:cubicBezTo>
                  <a:pt x="1316" y="326"/>
                  <a:pt x="1608" y="600"/>
                  <a:pt x="1608" y="979"/>
                </a:cubicBezTo>
                <a:cubicBezTo>
                  <a:pt x="1608" y="1241"/>
                  <a:pt x="1429" y="1491"/>
                  <a:pt x="1179" y="1586"/>
                </a:cubicBezTo>
                <a:cubicBezTo>
                  <a:pt x="1001" y="1646"/>
                  <a:pt x="1048" y="1908"/>
                  <a:pt x="1239" y="1908"/>
                </a:cubicBezTo>
                <a:cubicBezTo>
                  <a:pt x="1477" y="1908"/>
                  <a:pt x="2084" y="1420"/>
                  <a:pt x="1906" y="717"/>
                </a:cubicBezTo>
                <a:cubicBezTo>
                  <a:pt x="1797" y="301"/>
                  <a:pt x="1407" y="0"/>
                  <a:pt x="9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4125;p80">
            <a:extLst>
              <a:ext uri="{FF2B5EF4-FFF2-40B4-BE49-F238E27FC236}">
                <a16:creationId xmlns:a16="http://schemas.microsoft.com/office/drawing/2014/main" id="{79176258-7E36-9F46-906F-7C9EBBD9D44C}"/>
              </a:ext>
            </a:extLst>
          </p:cNvPr>
          <p:cNvSpPr/>
          <p:nvPr/>
        </p:nvSpPr>
        <p:spPr>
          <a:xfrm>
            <a:off x="6527527" y="3225113"/>
            <a:ext cx="44923" cy="41274"/>
          </a:xfrm>
          <a:custGeom>
            <a:avLst/>
            <a:gdLst/>
            <a:ahLst/>
            <a:cxnLst/>
            <a:rect l="l" t="t" r="r" b="b"/>
            <a:pathLst>
              <a:path w="394" h="362" extrusionOk="0">
                <a:moveTo>
                  <a:pt x="212" y="0"/>
                </a:moveTo>
                <a:cubicBezTo>
                  <a:pt x="194" y="0"/>
                  <a:pt x="175" y="4"/>
                  <a:pt x="155" y="11"/>
                </a:cubicBezTo>
                <a:cubicBezTo>
                  <a:pt x="60" y="35"/>
                  <a:pt x="1" y="130"/>
                  <a:pt x="36" y="237"/>
                </a:cubicBezTo>
                <a:cubicBezTo>
                  <a:pt x="57" y="308"/>
                  <a:pt x="128" y="361"/>
                  <a:pt x="208" y="361"/>
                </a:cubicBezTo>
                <a:cubicBezTo>
                  <a:pt x="222" y="361"/>
                  <a:pt x="236" y="360"/>
                  <a:pt x="251" y="356"/>
                </a:cubicBezTo>
                <a:cubicBezTo>
                  <a:pt x="346" y="320"/>
                  <a:pt x="394" y="213"/>
                  <a:pt x="370" y="130"/>
                </a:cubicBezTo>
                <a:cubicBezTo>
                  <a:pt x="351" y="54"/>
                  <a:pt x="286" y="0"/>
                  <a:pt x="21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4126;p80">
            <a:extLst>
              <a:ext uri="{FF2B5EF4-FFF2-40B4-BE49-F238E27FC236}">
                <a16:creationId xmlns:a16="http://schemas.microsoft.com/office/drawing/2014/main" id="{3168F70C-50E2-1046-B4DE-5D9119AECE91}"/>
              </a:ext>
            </a:extLst>
          </p:cNvPr>
          <p:cNvSpPr/>
          <p:nvPr/>
        </p:nvSpPr>
        <p:spPr>
          <a:xfrm>
            <a:off x="6744735" y="3327618"/>
            <a:ext cx="225529" cy="221199"/>
          </a:xfrm>
          <a:custGeom>
            <a:avLst/>
            <a:gdLst/>
            <a:ahLst/>
            <a:cxnLst/>
            <a:rect l="l" t="t" r="r" b="b"/>
            <a:pathLst>
              <a:path w="1978" h="1940" extrusionOk="0">
                <a:moveTo>
                  <a:pt x="988" y="0"/>
                </a:moveTo>
                <a:cubicBezTo>
                  <a:pt x="490" y="0"/>
                  <a:pt x="1" y="379"/>
                  <a:pt x="1" y="969"/>
                </a:cubicBezTo>
                <a:cubicBezTo>
                  <a:pt x="1" y="1543"/>
                  <a:pt x="471" y="1940"/>
                  <a:pt x="975" y="1940"/>
                </a:cubicBezTo>
                <a:cubicBezTo>
                  <a:pt x="1161" y="1940"/>
                  <a:pt x="1351" y="1886"/>
                  <a:pt x="1525" y="1767"/>
                </a:cubicBezTo>
                <a:cubicBezTo>
                  <a:pt x="1596" y="1731"/>
                  <a:pt x="1608" y="1624"/>
                  <a:pt x="1560" y="1553"/>
                </a:cubicBezTo>
                <a:cubicBezTo>
                  <a:pt x="1538" y="1501"/>
                  <a:pt x="1489" y="1477"/>
                  <a:pt x="1438" y="1477"/>
                </a:cubicBezTo>
                <a:cubicBezTo>
                  <a:pt x="1406" y="1477"/>
                  <a:pt x="1374" y="1487"/>
                  <a:pt x="1346" y="1505"/>
                </a:cubicBezTo>
                <a:cubicBezTo>
                  <a:pt x="1237" y="1576"/>
                  <a:pt x="1111" y="1612"/>
                  <a:pt x="985" y="1612"/>
                </a:cubicBezTo>
                <a:cubicBezTo>
                  <a:pt x="795" y="1612"/>
                  <a:pt x="606" y="1532"/>
                  <a:pt x="477" y="1374"/>
                </a:cubicBezTo>
                <a:cubicBezTo>
                  <a:pt x="155" y="957"/>
                  <a:pt x="453" y="326"/>
                  <a:pt x="989" y="326"/>
                </a:cubicBezTo>
                <a:cubicBezTo>
                  <a:pt x="1370" y="326"/>
                  <a:pt x="1679" y="672"/>
                  <a:pt x="1620" y="1076"/>
                </a:cubicBezTo>
                <a:cubicBezTo>
                  <a:pt x="1608" y="1160"/>
                  <a:pt x="1668" y="1255"/>
                  <a:pt x="1763" y="1267"/>
                </a:cubicBezTo>
                <a:cubicBezTo>
                  <a:pt x="1770" y="1268"/>
                  <a:pt x="1777" y="1268"/>
                  <a:pt x="1784" y="1268"/>
                </a:cubicBezTo>
                <a:cubicBezTo>
                  <a:pt x="1862" y="1268"/>
                  <a:pt x="1942" y="1212"/>
                  <a:pt x="1953" y="1136"/>
                </a:cubicBezTo>
                <a:cubicBezTo>
                  <a:pt x="1977" y="862"/>
                  <a:pt x="1918" y="600"/>
                  <a:pt x="1739" y="374"/>
                </a:cubicBezTo>
                <a:cubicBezTo>
                  <a:pt x="1540" y="116"/>
                  <a:pt x="1263" y="0"/>
                  <a:pt x="9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4127;p80">
            <a:extLst>
              <a:ext uri="{FF2B5EF4-FFF2-40B4-BE49-F238E27FC236}">
                <a16:creationId xmlns:a16="http://schemas.microsoft.com/office/drawing/2014/main" id="{608520E8-05F4-7149-867F-8770C2E6984B}"/>
              </a:ext>
            </a:extLst>
          </p:cNvPr>
          <p:cNvSpPr/>
          <p:nvPr/>
        </p:nvSpPr>
        <p:spPr>
          <a:xfrm>
            <a:off x="6545201" y="3324083"/>
            <a:ext cx="115" cy="115"/>
          </a:xfrm>
          <a:custGeom>
            <a:avLst/>
            <a:gdLst/>
            <a:ahLst/>
            <a:cxnLst/>
            <a:rect l="l" t="t" r="r" b="b"/>
            <a:pathLst>
              <a:path w="1" h="1" extrusionOk="0">
                <a:moveTo>
                  <a:pt x="0" y="0"/>
                </a:move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4128;p80">
            <a:extLst>
              <a:ext uri="{FF2B5EF4-FFF2-40B4-BE49-F238E27FC236}">
                <a16:creationId xmlns:a16="http://schemas.microsoft.com/office/drawing/2014/main" id="{3FFB1469-7F81-7D4D-87B8-D964FA7856EF}"/>
              </a:ext>
            </a:extLst>
          </p:cNvPr>
          <p:cNvSpPr/>
          <p:nvPr/>
        </p:nvSpPr>
        <p:spPr>
          <a:xfrm>
            <a:off x="6689093" y="3324083"/>
            <a:ext cx="115" cy="115"/>
          </a:xfrm>
          <a:custGeom>
            <a:avLst/>
            <a:gdLst/>
            <a:ahLst/>
            <a:cxnLst/>
            <a:rect l="l" t="t" r="r" b="b"/>
            <a:pathLst>
              <a:path w="1" h="1" extrusionOk="0">
                <a:moveTo>
                  <a:pt x="1" y="0"/>
                </a:move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4129;p80">
            <a:extLst>
              <a:ext uri="{FF2B5EF4-FFF2-40B4-BE49-F238E27FC236}">
                <a16:creationId xmlns:a16="http://schemas.microsoft.com/office/drawing/2014/main" id="{BB2C5CC8-8223-974C-A16D-BFA3BDCA7216}"/>
              </a:ext>
            </a:extLst>
          </p:cNvPr>
          <p:cNvSpPr/>
          <p:nvPr/>
        </p:nvSpPr>
        <p:spPr>
          <a:xfrm>
            <a:off x="6323887" y="3143477"/>
            <a:ext cx="115" cy="115"/>
          </a:xfrm>
          <a:custGeom>
            <a:avLst/>
            <a:gdLst/>
            <a:ahLst/>
            <a:cxnLst/>
            <a:rect l="l" t="t" r="r" b="b"/>
            <a:pathLst>
              <a:path w="1" h="1" extrusionOk="0">
                <a:moveTo>
                  <a:pt x="1" y="1"/>
                </a:move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4130;p80">
            <a:extLst>
              <a:ext uri="{FF2B5EF4-FFF2-40B4-BE49-F238E27FC236}">
                <a16:creationId xmlns:a16="http://schemas.microsoft.com/office/drawing/2014/main" id="{6D0831CB-37D1-6448-B887-22FCC560091A}"/>
              </a:ext>
            </a:extLst>
          </p:cNvPr>
          <p:cNvSpPr/>
          <p:nvPr/>
        </p:nvSpPr>
        <p:spPr>
          <a:xfrm>
            <a:off x="6545201" y="3163886"/>
            <a:ext cx="115" cy="115"/>
          </a:xfrm>
          <a:custGeom>
            <a:avLst/>
            <a:gdLst/>
            <a:ahLst/>
            <a:cxnLst/>
            <a:rect l="l" t="t" r="r" b="b"/>
            <a:pathLst>
              <a:path w="1" h="1" extrusionOk="0">
                <a:moveTo>
                  <a:pt x="0" y="0"/>
                </a:moveTo>
                <a:lnTo>
                  <a:pt x="0" y="0"/>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4131;p80">
            <a:extLst>
              <a:ext uri="{FF2B5EF4-FFF2-40B4-BE49-F238E27FC236}">
                <a16:creationId xmlns:a16="http://schemas.microsoft.com/office/drawing/2014/main" id="{2005699F-0AC7-A845-BE28-73891719DC02}"/>
              </a:ext>
            </a:extLst>
          </p:cNvPr>
          <p:cNvSpPr/>
          <p:nvPr/>
        </p:nvSpPr>
        <p:spPr>
          <a:xfrm>
            <a:off x="6545201" y="3163886"/>
            <a:ext cx="1481" cy="115"/>
          </a:xfrm>
          <a:custGeom>
            <a:avLst/>
            <a:gdLst/>
            <a:ahLst/>
            <a:cxnLst/>
            <a:rect l="l" t="t" r="r" b="b"/>
            <a:pathLst>
              <a:path w="13" h="1" extrusionOk="0">
                <a:moveTo>
                  <a:pt x="0" y="0"/>
                </a:moveTo>
                <a:lnTo>
                  <a:pt x="0" y="0"/>
                </a:lnTo>
                <a:cubicBezTo>
                  <a:pt x="12" y="0"/>
                  <a:pt x="12" y="0"/>
                  <a:pt x="0" y="0"/>
                </a:cubicBezTo>
                <a:cubicBezTo>
                  <a:pt x="12" y="0"/>
                  <a:pt x="12" y="0"/>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4132;p80">
            <a:extLst>
              <a:ext uri="{FF2B5EF4-FFF2-40B4-BE49-F238E27FC236}">
                <a16:creationId xmlns:a16="http://schemas.microsoft.com/office/drawing/2014/main" id="{2C47E03F-E101-684A-993C-101F0A61DF3A}"/>
              </a:ext>
            </a:extLst>
          </p:cNvPr>
          <p:cNvSpPr/>
          <p:nvPr/>
        </p:nvSpPr>
        <p:spPr>
          <a:xfrm>
            <a:off x="6545201" y="3163886"/>
            <a:ext cx="115" cy="115"/>
          </a:xfrm>
          <a:custGeom>
            <a:avLst/>
            <a:gdLst/>
            <a:ahLst/>
            <a:cxnLst/>
            <a:rect l="l" t="t" r="r" b="b"/>
            <a:pathLst>
              <a:path w="1" h="1" extrusionOk="0">
                <a:moveTo>
                  <a:pt x="0" y="0"/>
                </a:moveTo>
                <a:lnTo>
                  <a:pt x="0" y="0"/>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4133;p80">
            <a:extLst>
              <a:ext uri="{FF2B5EF4-FFF2-40B4-BE49-F238E27FC236}">
                <a16:creationId xmlns:a16="http://schemas.microsoft.com/office/drawing/2014/main" id="{11D8F6AF-2D22-4740-8D6F-014F62FC1DEA}"/>
              </a:ext>
            </a:extLst>
          </p:cNvPr>
          <p:cNvSpPr/>
          <p:nvPr/>
        </p:nvSpPr>
        <p:spPr>
          <a:xfrm>
            <a:off x="5759150" y="2339867"/>
            <a:ext cx="1330264" cy="1288417"/>
          </a:xfrm>
          <a:custGeom>
            <a:avLst/>
            <a:gdLst/>
            <a:ahLst/>
            <a:cxnLst/>
            <a:rect l="l" t="t" r="r" b="b"/>
            <a:pathLst>
              <a:path w="11667" h="11300" extrusionOk="0">
                <a:moveTo>
                  <a:pt x="9644" y="4908"/>
                </a:moveTo>
                <a:cubicBezTo>
                  <a:pt x="9857" y="4908"/>
                  <a:pt x="10077" y="4962"/>
                  <a:pt x="10288" y="5084"/>
                </a:cubicBezTo>
                <a:cubicBezTo>
                  <a:pt x="11264" y="5644"/>
                  <a:pt x="11085" y="7132"/>
                  <a:pt x="10002" y="7442"/>
                </a:cubicBezTo>
                <a:lnTo>
                  <a:pt x="9990" y="7442"/>
                </a:lnTo>
                <a:lnTo>
                  <a:pt x="8883" y="7739"/>
                </a:lnTo>
                <a:lnTo>
                  <a:pt x="7907" y="7477"/>
                </a:lnTo>
                <a:lnTo>
                  <a:pt x="7526" y="7370"/>
                </a:lnTo>
                <a:cubicBezTo>
                  <a:pt x="7978" y="7263"/>
                  <a:pt x="8145" y="7239"/>
                  <a:pt x="8168" y="7227"/>
                </a:cubicBezTo>
                <a:lnTo>
                  <a:pt x="8168" y="7227"/>
                </a:lnTo>
                <a:cubicBezTo>
                  <a:pt x="8139" y="7233"/>
                  <a:pt x="8037" y="7257"/>
                  <a:pt x="8029" y="7257"/>
                </a:cubicBezTo>
                <a:cubicBezTo>
                  <a:pt x="8020" y="7257"/>
                  <a:pt x="8103" y="7233"/>
                  <a:pt x="8442" y="7144"/>
                </a:cubicBezTo>
                <a:cubicBezTo>
                  <a:pt x="8538" y="7120"/>
                  <a:pt x="8597" y="7001"/>
                  <a:pt x="8538" y="6894"/>
                </a:cubicBezTo>
                <a:cubicBezTo>
                  <a:pt x="8466" y="6787"/>
                  <a:pt x="8418" y="6668"/>
                  <a:pt x="8395" y="6537"/>
                </a:cubicBezTo>
                <a:cubicBezTo>
                  <a:pt x="8160" y="5656"/>
                  <a:pt x="8855" y="4908"/>
                  <a:pt x="9644" y="4908"/>
                </a:cubicBezTo>
                <a:close/>
                <a:moveTo>
                  <a:pt x="3874" y="6792"/>
                </a:moveTo>
                <a:cubicBezTo>
                  <a:pt x="3951" y="6792"/>
                  <a:pt x="4030" y="6802"/>
                  <a:pt x="4108" y="6822"/>
                </a:cubicBezTo>
                <a:lnTo>
                  <a:pt x="4632" y="6965"/>
                </a:lnTo>
                <a:lnTo>
                  <a:pt x="4954" y="7061"/>
                </a:lnTo>
                <a:cubicBezTo>
                  <a:pt x="4978" y="7072"/>
                  <a:pt x="5227" y="7132"/>
                  <a:pt x="6415" y="7452"/>
                </a:cubicBezTo>
                <a:lnTo>
                  <a:pt x="6415" y="7452"/>
                </a:lnTo>
                <a:cubicBezTo>
                  <a:pt x="6414" y="7452"/>
                  <a:pt x="6414" y="7452"/>
                  <a:pt x="6414" y="7452"/>
                </a:cubicBezTo>
                <a:cubicBezTo>
                  <a:pt x="6388" y="7452"/>
                  <a:pt x="6335" y="7537"/>
                  <a:pt x="6335" y="7537"/>
                </a:cubicBezTo>
                <a:cubicBezTo>
                  <a:pt x="6323" y="7549"/>
                  <a:pt x="6311" y="7561"/>
                  <a:pt x="6311" y="7596"/>
                </a:cubicBezTo>
                <a:cubicBezTo>
                  <a:pt x="6216" y="7751"/>
                  <a:pt x="6192" y="7954"/>
                  <a:pt x="6252" y="8108"/>
                </a:cubicBezTo>
                <a:cubicBezTo>
                  <a:pt x="4120" y="7537"/>
                  <a:pt x="5478" y="7906"/>
                  <a:pt x="3120" y="7275"/>
                </a:cubicBezTo>
                <a:cubicBezTo>
                  <a:pt x="3108" y="7275"/>
                  <a:pt x="3108" y="7263"/>
                  <a:pt x="3108" y="7251"/>
                </a:cubicBezTo>
                <a:cubicBezTo>
                  <a:pt x="3262" y="6963"/>
                  <a:pt x="3554" y="6792"/>
                  <a:pt x="3874" y="6792"/>
                </a:cubicBezTo>
                <a:close/>
                <a:moveTo>
                  <a:pt x="4894" y="8096"/>
                </a:moveTo>
                <a:cubicBezTo>
                  <a:pt x="5966" y="8382"/>
                  <a:pt x="6204" y="8454"/>
                  <a:pt x="6252" y="8454"/>
                </a:cubicBezTo>
                <a:cubicBezTo>
                  <a:pt x="6216" y="8477"/>
                  <a:pt x="5954" y="8537"/>
                  <a:pt x="4097" y="9037"/>
                </a:cubicBezTo>
                <a:cubicBezTo>
                  <a:pt x="4020" y="9058"/>
                  <a:pt x="3943" y="9068"/>
                  <a:pt x="3866" y="9068"/>
                </a:cubicBezTo>
                <a:cubicBezTo>
                  <a:pt x="3550" y="9068"/>
                  <a:pt x="3250" y="8896"/>
                  <a:pt x="3096" y="8608"/>
                </a:cubicBezTo>
                <a:cubicBezTo>
                  <a:pt x="3096" y="8596"/>
                  <a:pt x="3096" y="8573"/>
                  <a:pt x="3108" y="8573"/>
                </a:cubicBezTo>
                <a:cubicBezTo>
                  <a:pt x="3096" y="8573"/>
                  <a:pt x="3180" y="8561"/>
                  <a:pt x="4894" y="8096"/>
                </a:cubicBezTo>
                <a:close/>
                <a:moveTo>
                  <a:pt x="6895" y="7575"/>
                </a:moveTo>
                <a:cubicBezTo>
                  <a:pt x="6922" y="7575"/>
                  <a:pt x="6950" y="7578"/>
                  <a:pt x="6978" y="7584"/>
                </a:cubicBezTo>
                <a:cubicBezTo>
                  <a:pt x="8847" y="8084"/>
                  <a:pt x="9597" y="8275"/>
                  <a:pt x="9847" y="8346"/>
                </a:cubicBezTo>
                <a:cubicBezTo>
                  <a:pt x="9847" y="8346"/>
                  <a:pt x="9883" y="8370"/>
                  <a:pt x="9966" y="8394"/>
                </a:cubicBezTo>
                <a:cubicBezTo>
                  <a:pt x="10657" y="8596"/>
                  <a:pt x="11062" y="9311"/>
                  <a:pt x="10883" y="9978"/>
                </a:cubicBezTo>
                <a:cubicBezTo>
                  <a:pt x="10734" y="10545"/>
                  <a:pt x="10211" y="10929"/>
                  <a:pt x="9633" y="10929"/>
                </a:cubicBezTo>
                <a:cubicBezTo>
                  <a:pt x="9519" y="10929"/>
                  <a:pt x="9403" y="10914"/>
                  <a:pt x="9288" y="10882"/>
                </a:cubicBezTo>
                <a:cubicBezTo>
                  <a:pt x="8454" y="10656"/>
                  <a:pt x="8061" y="9692"/>
                  <a:pt x="8526" y="8954"/>
                </a:cubicBezTo>
                <a:cubicBezTo>
                  <a:pt x="8585" y="8858"/>
                  <a:pt x="8538" y="8727"/>
                  <a:pt x="8418" y="8692"/>
                </a:cubicBezTo>
                <a:lnTo>
                  <a:pt x="8157" y="8620"/>
                </a:lnTo>
                <a:cubicBezTo>
                  <a:pt x="8121" y="8608"/>
                  <a:pt x="7990" y="8573"/>
                  <a:pt x="7526" y="8454"/>
                </a:cubicBezTo>
                <a:cubicBezTo>
                  <a:pt x="7347" y="8418"/>
                  <a:pt x="7252" y="8382"/>
                  <a:pt x="7192" y="8370"/>
                </a:cubicBezTo>
                <a:lnTo>
                  <a:pt x="7192" y="8370"/>
                </a:lnTo>
                <a:cubicBezTo>
                  <a:pt x="7201" y="8373"/>
                  <a:pt x="7207" y="8375"/>
                  <a:pt x="7205" y="8375"/>
                </a:cubicBezTo>
                <a:cubicBezTo>
                  <a:pt x="7199" y="8375"/>
                  <a:pt x="7116" y="8354"/>
                  <a:pt x="6799" y="8263"/>
                </a:cubicBezTo>
                <a:cubicBezTo>
                  <a:pt x="6644" y="8215"/>
                  <a:pt x="6525" y="8084"/>
                  <a:pt x="6549" y="7906"/>
                </a:cubicBezTo>
                <a:lnTo>
                  <a:pt x="6549" y="7894"/>
                </a:lnTo>
                <a:cubicBezTo>
                  <a:pt x="6560" y="7708"/>
                  <a:pt x="6714" y="7575"/>
                  <a:pt x="6895" y="7575"/>
                </a:cubicBezTo>
                <a:close/>
                <a:moveTo>
                  <a:pt x="2906" y="0"/>
                </a:moveTo>
                <a:cubicBezTo>
                  <a:pt x="2406" y="24"/>
                  <a:pt x="1930" y="143"/>
                  <a:pt x="1501" y="393"/>
                </a:cubicBezTo>
                <a:cubicBezTo>
                  <a:pt x="1084" y="631"/>
                  <a:pt x="739" y="953"/>
                  <a:pt x="489" y="1357"/>
                </a:cubicBezTo>
                <a:cubicBezTo>
                  <a:pt x="441" y="1429"/>
                  <a:pt x="465" y="1536"/>
                  <a:pt x="537" y="1584"/>
                </a:cubicBezTo>
                <a:cubicBezTo>
                  <a:pt x="562" y="1601"/>
                  <a:pt x="592" y="1608"/>
                  <a:pt x="622" y="1608"/>
                </a:cubicBezTo>
                <a:cubicBezTo>
                  <a:pt x="676" y="1608"/>
                  <a:pt x="732" y="1582"/>
                  <a:pt x="763" y="1536"/>
                </a:cubicBezTo>
                <a:cubicBezTo>
                  <a:pt x="977" y="1179"/>
                  <a:pt x="1299" y="881"/>
                  <a:pt x="1656" y="679"/>
                </a:cubicBezTo>
                <a:cubicBezTo>
                  <a:pt x="2056" y="446"/>
                  <a:pt x="2494" y="336"/>
                  <a:pt x="2927" y="336"/>
                </a:cubicBezTo>
                <a:cubicBezTo>
                  <a:pt x="3822" y="336"/>
                  <a:pt x="4695" y="805"/>
                  <a:pt x="5168" y="1631"/>
                </a:cubicBezTo>
                <a:cubicBezTo>
                  <a:pt x="5382" y="2012"/>
                  <a:pt x="5501" y="2465"/>
                  <a:pt x="5501" y="2905"/>
                </a:cubicBezTo>
                <a:cubicBezTo>
                  <a:pt x="5501" y="4336"/>
                  <a:pt x="4332" y="5485"/>
                  <a:pt x="2912" y="5485"/>
                </a:cubicBezTo>
                <a:cubicBezTo>
                  <a:pt x="2843" y="5485"/>
                  <a:pt x="2773" y="5483"/>
                  <a:pt x="2703" y="5477"/>
                </a:cubicBezTo>
                <a:cubicBezTo>
                  <a:pt x="1870" y="5406"/>
                  <a:pt x="1120" y="4929"/>
                  <a:pt x="679" y="4203"/>
                </a:cubicBezTo>
                <a:cubicBezTo>
                  <a:pt x="489" y="3858"/>
                  <a:pt x="370" y="3489"/>
                  <a:pt x="346" y="3084"/>
                </a:cubicBezTo>
                <a:cubicBezTo>
                  <a:pt x="310" y="2739"/>
                  <a:pt x="370" y="2405"/>
                  <a:pt x="465" y="2108"/>
                </a:cubicBezTo>
                <a:cubicBezTo>
                  <a:pt x="489" y="2012"/>
                  <a:pt x="441" y="1929"/>
                  <a:pt x="358" y="1893"/>
                </a:cubicBezTo>
                <a:cubicBezTo>
                  <a:pt x="339" y="1888"/>
                  <a:pt x="320" y="1886"/>
                  <a:pt x="303" y="1886"/>
                </a:cubicBezTo>
                <a:cubicBezTo>
                  <a:pt x="231" y="1886"/>
                  <a:pt x="172" y="1924"/>
                  <a:pt x="144" y="2000"/>
                </a:cubicBezTo>
                <a:cubicBezTo>
                  <a:pt x="48" y="2298"/>
                  <a:pt x="1" y="2608"/>
                  <a:pt x="1" y="2917"/>
                </a:cubicBezTo>
                <a:lnTo>
                  <a:pt x="1" y="2953"/>
                </a:lnTo>
                <a:lnTo>
                  <a:pt x="1" y="5679"/>
                </a:lnTo>
                <a:cubicBezTo>
                  <a:pt x="1" y="5763"/>
                  <a:pt x="72" y="5834"/>
                  <a:pt x="167" y="5834"/>
                </a:cubicBezTo>
                <a:cubicBezTo>
                  <a:pt x="251" y="5834"/>
                  <a:pt x="322" y="5763"/>
                  <a:pt x="322" y="5679"/>
                </a:cubicBezTo>
                <a:lnTo>
                  <a:pt x="322" y="4274"/>
                </a:lnTo>
                <a:cubicBezTo>
                  <a:pt x="346" y="4310"/>
                  <a:pt x="358" y="4334"/>
                  <a:pt x="382" y="4382"/>
                </a:cubicBezTo>
                <a:cubicBezTo>
                  <a:pt x="895" y="5257"/>
                  <a:pt x="1832" y="5835"/>
                  <a:pt x="2901" y="5835"/>
                </a:cubicBezTo>
                <a:cubicBezTo>
                  <a:pt x="2922" y="5835"/>
                  <a:pt x="2944" y="5835"/>
                  <a:pt x="2965" y="5834"/>
                </a:cubicBezTo>
                <a:lnTo>
                  <a:pt x="4549" y="5834"/>
                </a:lnTo>
                <a:lnTo>
                  <a:pt x="4549" y="6656"/>
                </a:lnTo>
                <a:lnTo>
                  <a:pt x="4120" y="6537"/>
                </a:lnTo>
                <a:cubicBezTo>
                  <a:pt x="4019" y="6510"/>
                  <a:pt x="3916" y="6497"/>
                  <a:pt x="3814" y="6497"/>
                </a:cubicBezTo>
                <a:cubicBezTo>
                  <a:pt x="3376" y="6497"/>
                  <a:pt x="2954" y="6736"/>
                  <a:pt x="2751" y="7132"/>
                </a:cubicBezTo>
                <a:cubicBezTo>
                  <a:pt x="2703" y="7227"/>
                  <a:pt x="2692" y="7346"/>
                  <a:pt x="2739" y="7430"/>
                </a:cubicBezTo>
                <a:cubicBezTo>
                  <a:pt x="2799" y="7584"/>
                  <a:pt x="2918" y="7620"/>
                  <a:pt x="3061" y="7656"/>
                </a:cubicBezTo>
                <a:cubicBezTo>
                  <a:pt x="3215" y="7703"/>
                  <a:pt x="4073" y="7918"/>
                  <a:pt x="4216" y="7965"/>
                </a:cubicBezTo>
                <a:cubicBezTo>
                  <a:pt x="3209" y="8241"/>
                  <a:pt x="3066" y="8279"/>
                  <a:pt x="3058" y="8279"/>
                </a:cubicBezTo>
                <a:cubicBezTo>
                  <a:pt x="3055" y="8279"/>
                  <a:pt x="3071" y="8274"/>
                  <a:pt x="3067" y="8274"/>
                </a:cubicBezTo>
                <a:cubicBezTo>
                  <a:pt x="3066" y="8274"/>
                  <a:pt x="3064" y="8274"/>
                  <a:pt x="3061" y="8275"/>
                </a:cubicBezTo>
                <a:cubicBezTo>
                  <a:pt x="3025" y="8299"/>
                  <a:pt x="2823" y="8311"/>
                  <a:pt x="2739" y="8501"/>
                </a:cubicBezTo>
                <a:cubicBezTo>
                  <a:pt x="2692" y="8608"/>
                  <a:pt x="2692" y="8716"/>
                  <a:pt x="2751" y="8799"/>
                </a:cubicBezTo>
                <a:cubicBezTo>
                  <a:pt x="2953" y="9192"/>
                  <a:pt x="3370" y="9439"/>
                  <a:pt x="3805" y="9439"/>
                </a:cubicBezTo>
                <a:cubicBezTo>
                  <a:pt x="3910" y="9439"/>
                  <a:pt x="4016" y="9424"/>
                  <a:pt x="4120" y="9394"/>
                </a:cubicBezTo>
                <a:lnTo>
                  <a:pt x="4549" y="9275"/>
                </a:lnTo>
                <a:lnTo>
                  <a:pt x="4549" y="10561"/>
                </a:lnTo>
                <a:cubicBezTo>
                  <a:pt x="4549" y="10704"/>
                  <a:pt x="4430" y="10823"/>
                  <a:pt x="4287" y="10823"/>
                </a:cubicBezTo>
                <a:lnTo>
                  <a:pt x="3632" y="10823"/>
                </a:lnTo>
                <a:cubicBezTo>
                  <a:pt x="3537" y="10823"/>
                  <a:pt x="3465" y="10894"/>
                  <a:pt x="3465" y="10990"/>
                </a:cubicBezTo>
                <a:cubicBezTo>
                  <a:pt x="3465" y="11073"/>
                  <a:pt x="3537" y="11156"/>
                  <a:pt x="3632" y="11156"/>
                </a:cubicBezTo>
                <a:lnTo>
                  <a:pt x="4287" y="11156"/>
                </a:lnTo>
                <a:cubicBezTo>
                  <a:pt x="4608" y="11156"/>
                  <a:pt x="4882" y="10882"/>
                  <a:pt x="4882" y="10561"/>
                </a:cubicBezTo>
                <a:lnTo>
                  <a:pt x="4882" y="9192"/>
                </a:lnTo>
                <a:lnTo>
                  <a:pt x="6835" y="8668"/>
                </a:lnTo>
                <a:cubicBezTo>
                  <a:pt x="6871" y="8680"/>
                  <a:pt x="7097" y="8739"/>
                  <a:pt x="8085" y="9013"/>
                </a:cubicBezTo>
                <a:cubicBezTo>
                  <a:pt x="7585" y="10085"/>
                  <a:pt x="8383" y="11299"/>
                  <a:pt x="9573" y="11299"/>
                </a:cubicBezTo>
                <a:cubicBezTo>
                  <a:pt x="10824" y="11299"/>
                  <a:pt x="11597" y="9942"/>
                  <a:pt x="10978" y="8870"/>
                </a:cubicBezTo>
                <a:cubicBezTo>
                  <a:pt x="10585" y="8037"/>
                  <a:pt x="9788" y="8037"/>
                  <a:pt x="9514" y="7918"/>
                </a:cubicBezTo>
                <a:cubicBezTo>
                  <a:pt x="9788" y="7799"/>
                  <a:pt x="10585" y="7799"/>
                  <a:pt x="11038" y="7001"/>
                </a:cubicBezTo>
                <a:cubicBezTo>
                  <a:pt x="11666" y="5883"/>
                  <a:pt x="10818" y="4574"/>
                  <a:pt x="9627" y="4574"/>
                </a:cubicBezTo>
                <a:cubicBezTo>
                  <a:pt x="9486" y="4574"/>
                  <a:pt x="9341" y="4593"/>
                  <a:pt x="9192" y="4632"/>
                </a:cubicBezTo>
                <a:cubicBezTo>
                  <a:pt x="8216" y="4906"/>
                  <a:pt x="7728" y="5977"/>
                  <a:pt x="8145" y="6882"/>
                </a:cubicBezTo>
                <a:cubicBezTo>
                  <a:pt x="7156" y="7144"/>
                  <a:pt x="6930" y="7203"/>
                  <a:pt x="6894" y="7227"/>
                </a:cubicBezTo>
                <a:lnTo>
                  <a:pt x="4942" y="6703"/>
                </a:lnTo>
                <a:lnTo>
                  <a:pt x="4942" y="5798"/>
                </a:lnTo>
                <a:cubicBezTo>
                  <a:pt x="5478" y="5763"/>
                  <a:pt x="6002" y="5584"/>
                  <a:pt x="6442" y="5287"/>
                </a:cubicBezTo>
                <a:cubicBezTo>
                  <a:pt x="6513" y="5227"/>
                  <a:pt x="6537" y="5144"/>
                  <a:pt x="6490" y="5060"/>
                </a:cubicBezTo>
                <a:cubicBezTo>
                  <a:pt x="6461" y="5017"/>
                  <a:pt x="6411" y="4996"/>
                  <a:pt x="6360" y="4996"/>
                </a:cubicBezTo>
                <a:cubicBezTo>
                  <a:pt x="6326" y="4996"/>
                  <a:pt x="6292" y="5006"/>
                  <a:pt x="6263" y="5025"/>
                </a:cubicBezTo>
                <a:cubicBezTo>
                  <a:pt x="5682" y="5429"/>
                  <a:pt x="5116" y="5476"/>
                  <a:pt x="4727" y="5476"/>
                </a:cubicBezTo>
                <a:cubicBezTo>
                  <a:pt x="4608" y="5476"/>
                  <a:pt x="4505" y="5472"/>
                  <a:pt x="4423" y="5472"/>
                </a:cubicBezTo>
                <a:cubicBezTo>
                  <a:pt x="4379" y="5472"/>
                  <a:pt x="4342" y="5473"/>
                  <a:pt x="4311" y="5477"/>
                </a:cubicBezTo>
                <a:cubicBezTo>
                  <a:pt x="4418" y="5417"/>
                  <a:pt x="4513" y="5358"/>
                  <a:pt x="4608" y="5298"/>
                </a:cubicBezTo>
                <a:cubicBezTo>
                  <a:pt x="4728" y="5227"/>
                  <a:pt x="4847" y="5120"/>
                  <a:pt x="4942" y="5036"/>
                </a:cubicBezTo>
                <a:cubicBezTo>
                  <a:pt x="5525" y="4489"/>
                  <a:pt x="5882" y="3715"/>
                  <a:pt x="5882" y="2905"/>
                </a:cubicBezTo>
                <a:cubicBezTo>
                  <a:pt x="5882" y="2405"/>
                  <a:pt x="5740" y="1905"/>
                  <a:pt x="5490" y="1465"/>
                </a:cubicBezTo>
                <a:cubicBezTo>
                  <a:pt x="5204" y="976"/>
                  <a:pt x="4787" y="584"/>
                  <a:pt x="4311" y="334"/>
                </a:cubicBezTo>
                <a:lnTo>
                  <a:pt x="4847" y="334"/>
                </a:lnTo>
                <a:cubicBezTo>
                  <a:pt x="6252" y="357"/>
                  <a:pt x="7383" y="1512"/>
                  <a:pt x="7383" y="2905"/>
                </a:cubicBezTo>
                <a:cubicBezTo>
                  <a:pt x="7383" y="3536"/>
                  <a:pt x="7156" y="4144"/>
                  <a:pt x="6728" y="4620"/>
                </a:cubicBezTo>
                <a:cubicBezTo>
                  <a:pt x="6633" y="4727"/>
                  <a:pt x="6716" y="4906"/>
                  <a:pt x="6847" y="4906"/>
                </a:cubicBezTo>
                <a:cubicBezTo>
                  <a:pt x="6894" y="4906"/>
                  <a:pt x="6930" y="4882"/>
                  <a:pt x="6966" y="4846"/>
                </a:cubicBezTo>
                <a:cubicBezTo>
                  <a:pt x="7442" y="4310"/>
                  <a:pt x="7692" y="3620"/>
                  <a:pt x="7692" y="2905"/>
                </a:cubicBezTo>
                <a:cubicBezTo>
                  <a:pt x="7692" y="2131"/>
                  <a:pt x="7395" y="1417"/>
                  <a:pt x="6859" y="869"/>
                </a:cubicBezTo>
                <a:cubicBezTo>
                  <a:pt x="6299" y="298"/>
                  <a:pt x="5537" y="0"/>
                  <a:pt x="48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4134;p80">
            <a:extLst>
              <a:ext uri="{FF2B5EF4-FFF2-40B4-BE49-F238E27FC236}">
                <a16:creationId xmlns:a16="http://schemas.microsoft.com/office/drawing/2014/main" id="{CE2821C3-0CAC-F446-859E-2374E08DD8BE}"/>
              </a:ext>
            </a:extLst>
          </p:cNvPr>
          <p:cNvSpPr/>
          <p:nvPr/>
        </p:nvSpPr>
        <p:spPr>
          <a:xfrm>
            <a:off x="6545201" y="3324083"/>
            <a:ext cx="1481" cy="115"/>
          </a:xfrm>
          <a:custGeom>
            <a:avLst/>
            <a:gdLst/>
            <a:ahLst/>
            <a:cxnLst/>
            <a:rect l="l" t="t" r="r" b="b"/>
            <a:pathLst>
              <a:path w="13" h="1" extrusionOk="0">
                <a:moveTo>
                  <a:pt x="0" y="0"/>
                </a:moveTo>
                <a:cubicBezTo>
                  <a:pt x="0" y="0"/>
                  <a:pt x="12" y="0"/>
                  <a:pt x="0" y="0"/>
                </a:cubicBezTo>
                <a:cubicBezTo>
                  <a:pt x="12" y="0"/>
                  <a:pt x="12" y="0"/>
                  <a:pt x="0" y="0"/>
                </a:cubicBezTo>
                <a:cubicBezTo>
                  <a:pt x="12" y="0"/>
                  <a:pt x="0" y="0"/>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4135;p80">
            <a:extLst>
              <a:ext uri="{FF2B5EF4-FFF2-40B4-BE49-F238E27FC236}">
                <a16:creationId xmlns:a16="http://schemas.microsoft.com/office/drawing/2014/main" id="{79220E91-9FD9-0042-AC7A-B770596A5226}"/>
              </a:ext>
            </a:extLst>
          </p:cNvPr>
          <p:cNvSpPr/>
          <p:nvPr/>
        </p:nvSpPr>
        <p:spPr>
          <a:xfrm>
            <a:off x="6471885" y="3303674"/>
            <a:ext cx="115" cy="115"/>
          </a:xfrm>
          <a:custGeom>
            <a:avLst/>
            <a:gdLst/>
            <a:ahLst/>
            <a:cxnLst/>
            <a:rect l="l" t="t" r="r" b="b"/>
            <a:pathLst>
              <a:path w="1" h="1" extrusionOk="0">
                <a:moveTo>
                  <a:pt x="1" y="1"/>
                </a:move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4136;p80">
            <a:extLst>
              <a:ext uri="{FF2B5EF4-FFF2-40B4-BE49-F238E27FC236}">
                <a16:creationId xmlns:a16="http://schemas.microsoft.com/office/drawing/2014/main" id="{5B4D951A-4266-3E4A-841B-335984054D5E}"/>
              </a:ext>
            </a:extLst>
          </p:cNvPr>
          <p:cNvSpPr/>
          <p:nvPr/>
        </p:nvSpPr>
        <p:spPr>
          <a:xfrm>
            <a:off x="6323887" y="3143477"/>
            <a:ext cx="115" cy="115"/>
          </a:xfrm>
          <a:custGeom>
            <a:avLst/>
            <a:gdLst/>
            <a:ahLst/>
            <a:cxnLst/>
            <a:rect l="l" t="t" r="r" b="b"/>
            <a:pathLst>
              <a:path w="1" h="1" extrusionOk="0">
                <a:moveTo>
                  <a:pt x="1" y="1"/>
                </a:move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4137;p80">
            <a:extLst>
              <a:ext uri="{FF2B5EF4-FFF2-40B4-BE49-F238E27FC236}">
                <a16:creationId xmlns:a16="http://schemas.microsoft.com/office/drawing/2014/main" id="{A797BE98-2057-1546-96A3-134F06A6C182}"/>
              </a:ext>
            </a:extLst>
          </p:cNvPr>
          <p:cNvSpPr/>
          <p:nvPr/>
        </p:nvSpPr>
        <p:spPr>
          <a:xfrm>
            <a:off x="6690459" y="3324083"/>
            <a:ext cx="115" cy="115"/>
          </a:xfrm>
          <a:custGeom>
            <a:avLst/>
            <a:gdLst/>
            <a:ahLst/>
            <a:cxnLst/>
            <a:rect l="l" t="t" r="r" b="b"/>
            <a:pathLst>
              <a:path w="1" h="1" extrusionOk="0">
                <a:moveTo>
                  <a:pt x="0" y="0"/>
                </a:move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4138;p80">
            <a:extLst>
              <a:ext uri="{FF2B5EF4-FFF2-40B4-BE49-F238E27FC236}">
                <a16:creationId xmlns:a16="http://schemas.microsoft.com/office/drawing/2014/main" id="{798BD4F3-CFAD-2A43-90F7-7E81969E39E4}"/>
              </a:ext>
            </a:extLst>
          </p:cNvPr>
          <p:cNvSpPr/>
          <p:nvPr/>
        </p:nvSpPr>
        <p:spPr>
          <a:xfrm>
            <a:off x="6323887" y="3143477"/>
            <a:ext cx="115" cy="115"/>
          </a:xfrm>
          <a:custGeom>
            <a:avLst/>
            <a:gdLst/>
            <a:ahLst/>
            <a:cxnLst/>
            <a:rect l="l" t="t" r="r" b="b"/>
            <a:pathLst>
              <a:path w="1" h="1" extrusionOk="0">
                <a:moveTo>
                  <a:pt x="1" y="1"/>
                </a:moveTo>
                <a:lnTo>
                  <a:pt x="1" y="1"/>
                </a:ln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4139;p80">
            <a:extLst>
              <a:ext uri="{FF2B5EF4-FFF2-40B4-BE49-F238E27FC236}">
                <a16:creationId xmlns:a16="http://schemas.microsoft.com/office/drawing/2014/main" id="{6A1FF938-B9C4-F348-AE38-A9D9399749D4}"/>
              </a:ext>
            </a:extLst>
          </p:cNvPr>
          <p:cNvSpPr/>
          <p:nvPr/>
        </p:nvSpPr>
        <p:spPr>
          <a:xfrm>
            <a:off x="6323887" y="3143477"/>
            <a:ext cx="115" cy="115"/>
          </a:xfrm>
          <a:custGeom>
            <a:avLst/>
            <a:gdLst/>
            <a:ahLst/>
            <a:cxnLst/>
            <a:rect l="l" t="t" r="r" b="b"/>
            <a:pathLst>
              <a:path w="1" h="1" extrusionOk="0">
                <a:moveTo>
                  <a:pt x="1" y="1"/>
                </a:move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4140;p80">
            <a:extLst>
              <a:ext uri="{FF2B5EF4-FFF2-40B4-BE49-F238E27FC236}">
                <a16:creationId xmlns:a16="http://schemas.microsoft.com/office/drawing/2014/main" id="{39569BD8-8B59-EE45-8CAA-A2673CD34C98}"/>
              </a:ext>
            </a:extLst>
          </p:cNvPr>
          <p:cNvSpPr/>
          <p:nvPr/>
        </p:nvSpPr>
        <p:spPr>
          <a:xfrm>
            <a:off x="6471885" y="3303674"/>
            <a:ext cx="115" cy="115"/>
          </a:xfrm>
          <a:custGeom>
            <a:avLst/>
            <a:gdLst/>
            <a:ahLst/>
            <a:cxnLst/>
            <a:rect l="l" t="t" r="r" b="b"/>
            <a:pathLst>
              <a:path w="1" h="1" extrusionOk="0">
                <a:moveTo>
                  <a:pt x="1" y="1"/>
                </a:move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4141;p80">
            <a:extLst>
              <a:ext uri="{FF2B5EF4-FFF2-40B4-BE49-F238E27FC236}">
                <a16:creationId xmlns:a16="http://schemas.microsoft.com/office/drawing/2014/main" id="{7F89236B-F9AD-384A-B1C4-012BA78AAAC5}"/>
              </a:ext>
            </a:extLst>
          </p:cNvPr>
          <p:cNvSpPr/>
          <p:nvPr/>
        </p:nvSpPr>
        <p:spPr>
          <a:xfrm>
            <a:off x="6471885" y="3303674"/>
            <a:ext cx="115" cy="115"/>
          </a:xfrm>
          <a:custGeom>
            <a:avLst/>
            <a:gdLst/>
            <a:ahLst/>
            <a:cxnLst/>
            <a:rect l="l" t="t" r="r" b="b"/>
            <a:pathLst>
              <a:path w="1" h="1" extrusionOk="0">
                <a:moveTo>
                  <a:pt x="1" y="1"/>
                </a:move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4142;p80">
            <a:extLst>
              <a:ext uri="{FF2B5EF4-FFF2-40B4-BE49-F238E27FC236}">
                <a16:creationId xmlns:a16="http://schemas.microsoft.com/office/drawing/2014/main" id="{8FA80BCA-5DE1-0E4D-92EB-C7C14D1088B8}"/>
              </a:ext>
            </a:extLst>
          </p:cNvPr>
          <p:cNvSpPr/>
          <p:nvPr/>
        </p:nvSpPr>
        <p:spPr>
          <a:xfrm>
            <a:off x="6323887" y="3143477"/>
            <a:ext cx="115" cy="115"/>
          </a:xfrm>
          <a:custGeom>
            <a:avLst/>
            <a:gdLst/>
            <a:ahLst/>
            <a:cxnLst/>
            <a:rect l="l" t="t" r="r" b="b"/>
            <a:pathLst>
              <a:path w="1" h="1" extrusionOk="0">
                <a:moveTo>
                  <a:pt x="1" y="1"/>
                </a:move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4143;p80">
            <a:extLst>
              <a:ext uri="{FF2B5EF4-FFF2-40B4-BE49-F238E27FC236}">
                <a16:creationId xmlns:a16="http://schemas.microsoft.com/office/drawing/2014/main" id="{6E360053-F3EE-6D42-A1F4-7A5B0D9D59C7}"/>
              </a:ext>
            </a:extLst>
          </p:cNvPr>
          <p:cNvSpPr/>
          <p:nvPr/>
        </p:nvSpPr>
        <p:spPr>
          <a:xfrm>
            <a:off x="6471885" y="3303674"/>
            <a:ext cx="115" cy="115"/>
          </a:xfrm>
          <a:custGeom>
            <a:avLst/>
            <a:gdLst/>
            <a:ahLst/>
            <a:cxnLst/>
            <a:rect l="l" t="t" r="r" b="b"/>
            <a:pathLst>
              <a:path w="1" h="1" extrusionOk="0">
                <a:moveTo>
                  <a:pt x="1" y="1"/>
                </a:move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4144;p80">
            <a:extLst>
              <a:ext uri="{FF2B5EF4-FFF2-40B4-BE49-F238E27FC236}">
                <a16:creationId xmlns:a16="http://schemas.microsoft.com/office/drawing/2014/main" id="{D54D60E6-1EE9-384F-8E74-6B689FBCB476}"/>
              </a:ext>
            </a:extLst>
          </p:cNvPr>
          <p:cNvSpPr/>
          <p:nvPr/>
        </p:nvSpPr>
        <p:spPr>
          <a:xfrm>
            <a:off x="6689093" y="3324083"/>
            <a:ext cx="115" cy="115"/>
          </a:xfrm>
          <a:custGeom>
            <a:avLst/>
            <a:gdLst/>
            <a:ahLst/>
            <a:cxnLst/>
            <a:rect l="l" t="t" r="r" b="b"/>
            <a:pathLst>
              <a:path w="1" h="1" extrusionOk="0">
                <a:moveTo>
                  <a:pt x="1" y="0"/>
                </a:move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4145;p80">
            <a:extLst>
              <a:ext uri="{FF2B5EF4-FFF2-40B4-BE49-F238E27FC236}">
                <a16:creationId xmlns:a16="http://schemas.microsoft.com/office/drawing/2014/main" id="{D0CD7054-6D4A-1549-9AE6-00B67CCAB840}"/>
              </a:ext>
            </a:extLst>
          </p:cNvPr>
          <p:cNvSpPr/>
          <p:nvPr/>
        </p:nvSpPr>
        <p:spPr>
          <a:xfrm>
            <a:off x="6689093" y="3324083"/>
            <a:ext cx="115" cy="115"/>
          </a:xfrm>
          <a:custGeom>
            <a:avLst/>
            <a:gdLst/>
            <a:ahLst/>
            <a:cxnLst/>
            <a:rect l="l" t="t" r="r" b="b"/>
            <a:pathLst>
              <a:path w="1" h="1" extrusionOk="0">
                <a:moveTo>
                  <a:pt x="1" y="0"/>
                </a:move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4146;p80">
            <a:extLst>
              <a:ext uri="{FF2B5EF4-FFF2-40B4-BE49-F238E27FC236}">
                <a16:creationId xmlns:a16="http://schemas.microsoft.com/office/drawing/2014/main" id="{C3BBF2F7-52CB-F148-B260-726BD618F314}"/>
              </a:ext>
            </a:extLst>
          </p:cNvPr>
          <p:cNvSpPr/>
          <p:nvPr/>
        </p:nvSpPr>
        <p:spPr>
          <a:xfrm>
            <a:off x="6690459" y="3324083"/>
            <a:ext cx="115" cy="115"/>
          </a:xfrm>
          <a:custGeom>
            <a:avLst/>
            <a:gdLst/>
            <a:ahLst/>
            <a:cxnLst/>
            <a:rect l="l" t="t" r="r" b="b"/>
            <a:pathLst>
              <a:path w="1" h="1" extrusionOk="0">
                <a:moveTo>
                  <a:pt x="0" y="0"/>
                </a:move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4147;p80">
            <a:extLst>
              <a:ext uri="{FF2B5EF4-FFF2-40B4-BE49-F238E27FC236}">
                <a16:creationId xmlns:a16="http://schemas.microsoft.com/office/drawing/2014/main" id="{48B7AFEA-29D1-7343-B1A8-236E60295E53}"/>
              </a:ext>
            </a:extLst>
          </p:cNvPr>
          <p:cNvSpPr/>
          <p:nvPr/>
        </p:nvSpPr>
        <p:spPr>
          <a:xfrm>
            <a:off x="6471885" y="3303674"/>
            <a:ext cx="115" cy="115"/>
          </a:xfrm>
          <a:custGeom>
            <a:avLst/>
            <a:gdLst/>
            <a:ahLst/>
            <a:cxnLst/>
            <a:rect l="l" t="t" r="r" b="b"/>
            <a:pathLst>
              <a:path w="1" h="1" extrusionOk="0">
                <a:moveTo>
                  <a:pt x="1" y="1"/>
                </a:moveTo>
                <a:lnTo>
                  <a:pt x="1" y="1"/>
                </a:lnTo>
                <a:lnTo>
                  <a:pt x="1" y="1"/>
                </a:ln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4148;p80">
            <a:extLst>
              <a:ext uri="{FF2B5EF4-FFF2-40B4-BE49-F238E27FC236}">
                <a16:creationId xmlns:a16="http://schemas.microsoft.com/office/drawing/2014/main" id="{B30FB0B4-5552-CC46-8593-6F05EE859322}"/>
              </a:ext>
            </a:extLst>
          </p:cNvPr>
          <p:cNvSpPr/>
          <p:nvPr/>
        </p:nvSpPr>
        <p:spPr>
          <a:xfrm>
            <a:off x="6471885" y="3303674"/>
            <a:ext cx="115" cy="115"/>
          </a:xfrm>
          <a:custGeom>
            <a:avLst/>
            <a:gdLst/>
            <a:ahLst/>
            <a:cxnLst/>
            <a:rect l="l" t="t" r="r" b="b"/>
            <a:pathLst>
              <a:path w="1" h="1" extrusionOk="0">
                <a:moveTo>
                  <a:pt x="1" y="1"/>
                </a:moveTo>
                <a:lnTo>
                  <a:pt x="1" y="1"/>
                </a:ln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4149;p80">
            <a:extLst>
              <a:ext uri="{FF2B5EF4-FFF2-40B4-BE49-F238E27FC236}">
                <a16:creationId xmlns:a16="http://schemas.microsoft.com/office/drawing/2014/main" id="{1D88A1B9-440C-6E49-AD6F-51478FEED990}"/>
              </a:ext>
            </a:extLst>
          </p:cNvPr>
          <p:cNvSpPr/>
          <p:nvPr/>
        </p:nvSpPr>
        <p:spPr>
          <a:xfrm>
            <a:off x="5958685" y="2539287"/>
            <a:ext cx="278436" cy="261447"/>
          </a:xfrm>
          <a:custGeom>
            <a:avLst/>
            <a:gdLst/>
            <a:ahLst/>
            <a:cxnLst/>
            <a:rect l="l" t="t" r="r" b="b"/>
            <a:pathLst>
              <a:path w="2442" h="2293" extrusionOk="0">
                <a:moveTo>
                  <a:pt x="1212" y="326"/>
                </a:moveTo>
                <a:cubicBezTo>
                  <a:pt x="1252" y="326"/>
                  <a:pt x="1293" y="329"/>
                  <a:pt x="1334" y="335"/>
                </a:cubicBezTo>
                <a:cubicBezTo>
                  <a:pt x="1811" y="394"/>
                  <a:pt x="2120" y="859"/>
                  <a:pt x="2013" y="1311"/>
                </a:cubicBezTo>
                <a:cubicBezTo>
                  <a:pt x="1923" y="1684"/>
                  <a:pt x="1585" y="1945"/>
                  <a:pt x="1209" y="1945"/>
                </a:cubicBezTo>
                <a:cubicBezTo>
                  <a:pt x="1141" y="1945"/>
                  <a:pt x="1071" y="1937"/>
                  <a:pt x="1001" y="1918"/>
                </a:cubicBezTo>
                <a:cubicBezTo>
                  <a:pt x="715" y="1847"/>
                  <a:pt x="501" y="1609"/>
                  <a:pt x="418" y="1311"/>
                </a:cubicBezTo>
                <a:cubicBezTo>
                  <a:pt x="307" y="793"/>
                  <a:pt x="708" y="326"/>
                  <a:pt x="1212" y="326"/>
                </a:cubicBezTo>
                <a:close/>
                <a:moveTo>
                  <a:pt x="1259" y="1"/>
                </a:moveTo>
                <a:cubicBezTo>
                  <a:pt x="1205" y="1"/>
                  <a:pt x="1151" y="5"/>
                  <a:pt x="1096" y="13"/>
                </a:cubicBezTo>
                <a:cubicBezTo>
                  <a:pt x="453" y="85"/>
                  <a:pt x="1" y="680"/>
                  <a:pt x="108" y="1323"/>
                </a:cubicBezTo>
                <a:cubicBezTo>
                  <a:pt x="197" y="1881"/>
                  <a:pt x="685" y="2293"/>
                  <a:pt x="1246" y="2293"/>
                </a:cubicBezTo>
                <a:cubicBezTo>
                  <a:pt x="1283" y="2293"/>
                  <a:pt x="1320" y="2291"/>
                  <a:pt x="1358" y="2287"/>
                </a:cubicBezTo>
                <a:cubicBezTo>
                  <a:pt x="1989" y="2204"/>
                  <a:pt x="2442" y="1621"/>
                  <a:pt x="2358" y="978"/>
                </a:cubicBezTo>
                <a:cubicBezTo>
                  <a:pt x="2272" y="425"/>
                  <a:pt x="1800" y="1"/>
                  <a:pt x="12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4150;p80">
            <a:extLst>
              <a:ext uri="{FF2B5EF4-FFF2-40B4-BE49-F238E27FC236}">
                <a16:creationId xmlns:a16="http://schemas.microsoft.com/office/drawing/2014/main" id="{B1BE669D-E6AC-734E-861B-B4E631259A95}"/>
              </a:ext>
            </a:extLst>
          </p:cNvPr>
          <p:cNvSpPr/>
          <p:nvPr/>
        </p:nvSpPr>
        <p:spPr>
          <a:xfrm>
            <a:off x="5767360" y="3038918"/>
            <a:ext cx="357108" cy="568957"/>
          </a:xfrm>
          <a:custGeom>
            <a:avLst/>
            <a:gdLst/>
            <a:ahLst/>
            <a:cxnLst/>
            <a:rect l="l" t="t" r="r" b="b"/>
            <a:pathLst>
              <a:path w="3132" h="4990" extrusionOk="0">
                <a:moveTo>
                  <a:pt x="167" y="1"/>
                </a:moveTo>
                <a:cubicBezTo>
                  <a:pt x="72" y="1"/>
                  <a:pt x="0" y="72"/>
                  <a:pt x="0" y="168"/>
                </a:cubicBezTo>
                <a:lnTo>
                  <a:pt x="0" y="4394"/>
                </a:lnTo>
                <a:cubicBezTo>
                  <a:pt x="0" y="4728"/>
                  <a:pt x="274" y="4990"/>
                  <a:pt x="596" y="4990"/>
                </a:cubicBezTo>
                <a:lnTo>
                  <a:pt x="2965" y="4990"/>
                </a:lnTo>
                <a:cubicBezTo>
                  <a:pt x="3048" y="4990"/>
                  <a:pt x="3120" y="4918"/>
                  <a:pt x="3120" y="4823"/>
                </a:cubicBezTo>
                <a:cubicBezTo>
                  <a:pt x="3132" y="4740"/>
                  <a:pt x="3048" y="4668"/>
                  <a:pt x="2965" y="4668"/>
                </a:cubicBezTo>
                <a:lnTo>
                  <a:pt x="596" y="4668"/>
                </a:lnTo>
                <a:cubicBezTo>
                  <a:pt x="453" y="4668"/>
                  <a:pt x="334" y="4549"/>
                  <a:pt x="334" y="4394"/>
                </a:cubicBezTo>
                <a:lnTo>
                  <a:pt x="334" y="1965"/>
                </a:lnTo>
                <a:lnTo>
                  <a:pt x="762" y="1965"/>
                </a:lnTo>
                <a:cubicBezTo>
                  <a:pt x="846" y="1965"/>
                  <a:pt x="929" y="1894"/>
                  <a:pt x="929" y="1799"/>
                </a:cubicBezTo>
                <a:cubicBezTo>
                  <a:pt x="929" y="1715"/>
                  <a:pt x="846" y="1644"/>
                  <a:pt x="762" y="1644"/>
                </a:cubicBezTo>
                <a:lnTo>
                  <a:pt x="334" y="1644"/>
                </a:lnTo>
                <a:lnTo>
                  <a:pt x="334" y="168"/>
                </a:lnTo>
                <a:cubicBezTo>
                  <a:pt x="334" y="72"/>
                  <a:pt x="250" y="1"/>
                  <a:pt x="1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4151;p80">
            <a:extLst>
              <a:ext uri="{FF2B5EF4-FFF2-40B4-BE49-F238E27FC236}">
                <a16:creationId xmlns:a16="http://schemas.microsoft.com/office/drawing/2014/main" id="{C505BF2E-480D-D94E-8502-254951D321B3}"/>
              </a:ext>
            </a:extLst>
          </p:cNvPr>
          <p:cNvSpPr/>
          <p:nvPr/>
        </p:nvSpPr>
        <p:spPr>
          <a:xfrm>
            <a:off x="5894948" y="3223629"/>
            <a:ext cx="137164" cy="38083"/>
          </a:xfrm>
          <a:custGeom>
            <a:avLst/>
            <a:gdLst/>
            <a:ahLst/>
            <a:cxnLst/>
            <a:rect l="l" t="t" r="r" b="b"/>
            <a:pathLst>
              <a:path w="1203" h="334" extrusionOk="0">
                <a:moveTo>
                  <a:pt x="167" y="0"/>
                </a:moveTo>
                <a:cubicBezTo>
                  <a:pt x="72" y="0"/>
                  <a:pt x="0" y="83"/>
                  <a:pt x="0" y="167"/>
                </a:cubicBezTo>
                <a:cubicBezTo>
                  <a:pt x="0" y="262"/>
                  <a:pt x="72" y="333"/>
                  <a:pt x="167" y="333"/>
                </a:cubicBezTo>
                <a:lnTo>
                  <a:pt x="1024" y="333"/>
                </a:lnTo>
                <a:cubicBezTo>
                  <a:pt x="1120" y="333"/>
                  <a:pt x="1191" y="262"/>
                  <a:pt x="1191" y="167"/>
                </a:cubicBezTo>
                <a:cubicBezTo>
                  <a:pt x="1203" y="83"/>
                  <a:pt x="1131" y="0"/>
                  <a:pt x="10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4152;p80">
            <a:extLst>
              <a:ext uri="{FF2B5EF4-FFF2-40B4-BE49-F238E27FC236}">
                <a16:creationId xmlns:a16="http://schemas.microsoft.com/office/drawing/2014/main" id="{9D6157CE-B577-C94C-B266-9DCFE1AA0E8D}"/>
              </a:ext>
            </a:extLst>
          </p:cNvPr>
          <p:cNvSpPr/>
          <p:nvPr/>
        </p:nvSpPr>
        <p:spPr>
          <a:xfrm>
            <a:off x="6053776" y="3223629"/>
            <a:ext cx="135913" cy="38083"/>
          </a:xfrm>
          <a:custGeom>
            <a:avLst/>
            <a:gdLst/>
            <a:ahLst/>
            <a:cxnLst/>
            <a:rect l="l" t="t" r="r" b="b"/>
            <a:pathLst>
              <a:path w="1192" h="334" extrusionOk="0">
                <a:moveTo>
                  <a:pt x="167" y="0"/>
                </a:moveTo>
                <a:cubicBezTo>
                  <a:pt x="84" y="0"/>
                  <a:pt x="0" y="83"/>
                  <a:pt x="0" y="167"/>
                </a:cubicBezTo>
                <a:cubicBezTo>
                  <a:pt x="0" y="262"/>
                  <a:pt x="84" y="333"/>
                  <a:pt x="167" y="333"/>
                </a:cubicBezTo>
                <a:lnTo>
                  <a:pt x="1036" y="333"/>
                </a:lnTo>
                <a:cubicBezTo>
                  <a:pt x="1120" y="333"/>
                  <a:pt x="1191" y="262"/>
                  <a:pt x="1191" y="167"/>
                </a:cubicBezTo>
                <a:cubicBezTo>
                  <a:pt x="1191" y="83"/>
                  <a:pt x="1120" y="0"/>
                  <a:pt x="10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 name="Google Shape;13309;p78">
            <a:extLst>
              <a:ext uri="{FF2B5EF4-FFF2-40B4-BE49-F238E27FC236}">
                <a16:creationId xmlns:a16="http://schemas.microsoft.com/office/drawing/2014/main" id="{A9CC4E7D-94CD-AA4D-90E6-8711A6CBEBB1}"/>
              </a:ext>
            </a:extLst>
          </p:cNvPr>
          <p:cNvGrpSpPr/>
          <p:nvPr/>
        </p:nvGrpSpPr>
        <p:grpSpPr>
          <a:xfrm>
            <a:off x="8952578" y="2336202"/>
            <a:ext cx="1364567" cy="1371826"/>
            <a:chOff x="3095745" y="3805393"/>
            <a:chExt cx="352840" cy="354717"/>
          </a:xfrm>
          <a:solidFill>
            <a:srgbClr val="000000"/>
          </a:solidFill>
        </p:grpSpPr>
        <p:sp>
          <p:nvSpPr>
            <p:cNvPr id="119" name="Google Shape;13310;p78">
              <a:extLst>
                <a:ext uri="{FF2B5EF4-FFF2-40B4-BE49-F238E27FC236}">
                  <a16:creationId xmlns:a16="http://schemas.microsoft.com/office/drawing/2014/main" id="{C689D225-AA48-8540-98B7-24503B0CCEAB}"/>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3311;p78">
              <a:extLst>
                <a:ext uri="{FF2B5EF4-FFF2-40B4-BE49-F238E27FC236}">
                  <a16:creationId xmlns:a16="http://schemas.microsoft.com/office/drawing/2014/main" id="{9351AAB4-7A01-9542-8049-C1E610151F7C}"/>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3312;p78">
              <a:extLst>
                <a:ext uri="{FF2B5EF4-FFF2-40B4-BE49-F238E27FC236}">
                  <a16:creationId xmlns:a16="http://schemas.microsoft.com/office/drawing/2014/main" id="{29337EC3-C7F1-3D45-BD43-45DA24B4447F}"/>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3313;p78">
              <a:extLst>
                <a:ext uri="{FF2B5EF4-FFF2-40B4-BE49-F238E27FC236}">
                  <a16:creationId xmlns:a16="http://schemas.microsoft.com/office/drawing/2014/main" id="{62FF0242-F6B2-B342-B539-563B62061C6E}"/>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3314;p78">
              <a:extLst>
                <a:ext uri="{FF2B5EF4-FFF2-40B4-BE49-F238E27FC236}">
                  <a16:creationId xmlns:a16="http://schemas.microsoft.com/office/drawing/2014/main" id="{9466AF35-24FC-F049-B6E6-8A3EC68D9B5B}"/>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3315;p78">
              <a:extLst>
                <a:ext uri="{FF2B5EF4-FFF2-40B4-BE49-F238E27FC236}">
                  <a16:creationId xmlns:a16="http://schemas.microsoft.com/office/drawing/2014/main" id="{14CFE600-4004-7447-BFA4-9E7A754E5CA6}"/>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66468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40737-A0E1-2541-9E87-420544249917}"/>
              </a:ext>
            </a:extLst>
          </p:cNvPr>
          <p:cNvSpPr>
            <a:spLocks noGrp="1"/>
          </p:cNvSpPr>
          <p:nvPr>
            <p:ph type="title"/>
          </p:nvPr>
        </p:nvSpPr>
        <p:spPr/>
        <p:txBody>
          <a:bodyPr/>
          <a:lstStyle/>
          <a:p>
            <a:r>
              <a:rPr lang="en-US"/>
              <a:t>Results</a:t>
            </a:r>
          </a:p>
        </p:txBody>
      </p:sp>
      <p:sp>
        <p:nvSpPr>
          <p:cNvPr id="10" name="TextBox 9">
            <a:extLst>
              <a:ext uri="{FF2B5EF4-FFF2-40B4-BE49-F238E27FC236}">
                <a16:creationId xmlns:a16="http://schemas.microsoft.com/office/drawing/2014/main" id="{A1980AD2-D192-FD45-B422-7D95FDA7B775}"/>
              </a:ext>
            </a:extLst>
          </p:cNvPr>
          <p:cNvSpPr txBox="1"/>
          <p:nvPr/>
        </p:nvSpPr>
        <p:spPr>
          <a:xfrm>
            <a:off x="4045239" y="1235408"/>
            <a:ext cx="875899" cy="369332"/>
          </a:xfrm>
          <a:prstGeom prst="rect">
            <a:avLst/>
          </a:prstGeom>
          <a:noFill/>
        </p:spPr>
        <p:txBody>
          <a:bodyPr wrap="square" rtlCol="0">
            <a:spAutoFit/>
          </a:bodyPr>
          <a:lstStyle/>
          <a:p>
            <a:r>
              <a:rPr lang="en-US"/>
              <a:t>5-year</a:t>
            </a:r>
          </a:p>
        </p:txBody>
      </p:sp>
      <p:sp>
        <p:nvSpPr>
          <p:cNvPr id="11" name="TextBox 10">
            <a:extLst>
              <a:ext uri="{FF2B5EF4-FFF2-40B4-BE49-F238E27FC236}">
                <a16:creationId xmlns:a16="http://schemas.microsoft.com/office/drawing/2014/main" id="{70C92210-7F4D-9347-955A-5D9D7B878308}"/>
              </a:ext>
            </a:extLst>
          </p:cNvPr>
          <p:cNvSpPr txBox="1"/>
          <p:nvPr/>
        </p:nvSpPr>
        <p:spPr>
          <a:xfrm>
            <a:off x="1332118" y="2102158"/>
            <a:ext cx="875899" cy="369332"/>
          </a:xfrm>
          <a:prstGeom prst="rect">
            <a:avLst/>
          </a:prstGeom>
          <a:noFill/>
        </p:spPr>
        <p:txBody>
          <a:bodyPr wrap="square" rtlCol="0">
            <a:spAutoFit/>
          </a:bodyPr>
          <a:lstStyle/>
          <a:p>
            <a:r>
              <a:rPr lang="en-US"/>
              <a:t>Day</a:t>
            </a:r>
          </a:p>
        </p:txBody>
      </p:sp>
      <p:sp>
        <p:nvSpPr>
          <p:cNvPr id="12" name="TextBox 11">
            <a:extLst>
              <a:ext uri="{FF2B5EF4-FFF2-40B4-BE49-F238E27FC236}">
                <a16:creationId xmlns:a16="http://schemas.microsoft.com/office/drawing/2014/main" id="{53429977-980F-BE48-A266-4327D7C87E29}"/>
              </a:ext>
            </a:extLst>
          </p:cNvPr>
          <p:cNvSpPr txBox="1"/>
          <p:nvPr/>
        </p:nvSpPr>
        <p:spPr>
          <a:xfrm>
            <a:off x="1332118" y="3329093"/>
            <a:ext cx="875899" cy="369332"/>
          </a:xfrm>
          <a:prstGeom prst="rect">
            <a:avLst/>
          </a:prstGeom>
          <a:noFill/>
        </p:spPr>
        <p:txBody>
          <a:bodyPr wrap="square" rtlCol="0">
            <a:spAutoFit/>
          </a:bodyPr>
          <a:lstStyle/>
          <a:p>
            <a:r>
              <a:rPr lang="en-US"/>
              <a:t>Month</a:t>
            </a:r>
          </a:p>
        </p:txBody>
      </p:sp>
      <p:sp>
        <p:nvSpPr>
          <p:cNvPr id="13" name="TextBox 12">
            <a:extLst>
              <a:ext uri="{FF2B5EF4-FFF2-40B4-BE49-F238E27FC236}">
                <a16:creationId xmlns:a16="http://schemas.microsoft.com/office/drawing/2014/main" id="{41AD4D7A-A293-B240-8A12-92B896F5ADBF}"/>
              </a:ext>
            </a:extLst>
          </p:cNvPr>
          <p:cNvSpPr txBox="1"/>
          <p:nvPr/>
        </p:nvSpPr>
        <p:spPr>
          <a:xfrm>
            <a:off x="1332117" y="4841034"/>
            <a:ext cx="1221457" cy="369332"/>
          </a:xfrm>
          <a:prstGeom prst="rect">
            <a:avLst/>
          </a:prstGeom>
          <a:noFill/>
        </p:spPr>
        <p:txBody>
          <a:bodyPr wrap="square" lIns="91440" tIns="45720" rIns="91440" bIns="45720" rtlCol="0" anchor="t">
            <a:spAutoFit/>
          </a:bodyPr>
          <a:lstStyle/>
          <a:p>
            <a:r>
              <a:rPr lang="en-US"/>
              <a:t>Quarterly</a:t>
            </a:r>
          </a:p>
        </p:txBody>
      </p:sp>
      <p:sp>
        <p:nvSpPr>
          <p:cNvPr id="20" name="TextBox 19">
            <a:extLst>
              <a:ext uri="{FF2B5EF4-FFF2-40B4-BE49-F238E27FC236}">
                <a16:creationId xmlns:a16="http://schemas.microsoft.com/office/drawing/2014/main" id="{AD02F720-608F-9E4A-AAD2-AC8DA741807E}"/>
              </a:ext>
            </a:extLst>
          </p:cNvPr>
          <p:cNvSpPr txBox="1"/>
          <p:nvPr/>
        </p:nvSpPr>
        <p:spPr>
          <a:xfrm>
            <a:off x="8528518" y="1212322"/>
            <a:ext cx="875899" cy="369332"/>
          </a:xfrm>
          <a:prstGeom prst="rect">
            <a:avLst/>
          </a:prstGeom>
          <a:noFill/>
        </p:spPr>
        <p:txBody>
          <a:bodyPr wrap="square" rtlCol="0">
            <a:spAutoFit/>
          </a:bodyPr>
          <a:lstStyle/>
          <a:p>
            <a:r>
              <a:rPr lang="en-US"/>
              <a:t>7-year</a:t>
            </a:r>
          </a:p>
        </p:txBody>
      </p:sp>
      <p:pic>
        <p:nvPicPr>
          <p:cNvPr id="4" name="Picture 3">
            <a:extLst>
              <a:ext uri="{FF2B5EF4-FFF2-40B4-BE49-F238E27FC236}">
                <a16:creationId xmlns:a16="http://schemas.microsoft.com/office/drawing/2014/main" id="{AB2B51B4-7DC8-4041-8AB4-1CB862C215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2587" y="1604740"/>
            <a:ext cx="3110399" cy="1555200"/>
          </a:xfrm>
          <a:prstGeom prst="rect">
            <a:avLst/>
          </a:prstGeom>
        </p:spPr>
      </p:pic>
      <p:pic>
        <p:nvPicPr>
          <p:cNvPr id="8" name="Picture 7">
            <a:extLst>
              <a:ext uri="{FF2B5EF4-FFF2-40B4-BE49-F238E27FC236}">
                <a16:creationId xmlns:a16="http://schemas.microsoft.com/office/drawing/2014/main" id="{F288D974-1810-BA46-B07E-46E7FFADA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58706" y="2973694"/>
            <a:ext cx="3109175" cy="1554588"/>
          </a:xfrm>
          <a:prstGeom prst="rect">
            <a:avLst/>
          </a:prstGeom>
        </p:spPr>
      </p:pic>
      <p:pic>
        <p:nvPicPr>
          <p:cNvPr id="16" name="Picture 15">
            <a:extLst>
              <a:ext uri="{FF2B5EF4-FFF2-40B4-BE49-F238E27FC236}">
                <a16:creationId xmlns:a16="http://schemas.microsoft.com/office/drawing/2014/main" id="{EA05F293-BF0C-244B-96A1-43B40D3725E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58093" y="4483872"/>
            <a:ext cx="3109176" cy="1554588"/>
          </a:xfrm>
          <a:prstGeom prst="rect">
            <a:avLst/>
          </a:prstGeom>
        </p:spPr>
      </p:pic>
      <p:pic>
        <p:nvPicPr>
          <p:cNvPr id="25" name="Picture 24">
            <a:extLst>
              <a:ext uri="{FF2B5EF4-FFF2-40B4-BE49-F238E27FC236}">
                <a16:creationId xmlns:a16="http://schemas.microsoft.com/office/drawing/2014/main" id="{53F1A7B9-F517-8840-AA9F-3EB01DACDA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11267" y="1581654"/>
            <a:ext cx="3110399" cy="1555200"/>
          </a:xfrm>
          <a:prstGeom prst="rect">
            <a:avLst/>
          </a:prstGeom>
        </p:spPr>
      </p:pic>
      <p:pic>
        <p:nvPicPr>
          <p:cNvPr id="27" name="Picture 26">
            <a:extLst>
              <a:ext uri="{FF2B5EF4-FFF2-40B4-BE49-F238E27FC236}">
                <a16:creationId xmlns:a16="http://schemas.microsoft.com/office/drawing/2014/main" id="{872F98C7-A77B-AE4F-98D4-CF584875C02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05550" y="2973082"/>
            <a:ext cx="3110400" cy="1555200"/>
          </a:xfrm>
          <a:prstGeom prst="rect">
            <a:avLst/>
          </a:prstGeom>
        </p:spPr>
      </p:pic>
      <p:pic>
        <p:nvPicPr>
          <p:cNvPr id="29" name="Picture 28">
            <a:extLst>
              <a:ext uri="{FF2B5EF4-FFF2-40B4-BE49-F238E27FC236}">
                <a16:creationId xmlns:a16="http://schemas.microsoft.com/office/drawing/2014/main" id="{5EFCC266-6CC1-114F-8A2B-2F3E1C2D7E0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99833" y="4432765"/>
            <a:ext cx="3110401" cy="1555201"/>
          </a:xfrm>
          <a:prstGeom prst="rect">
            <a:avLst/>
          </a:prstGeom>
        </p:spPr>
      </p:pic>
      <p:grpSp>
        <p:nvGrpSpPr>
          <p:cNvPr id="9" name="Group 8">
            <a:extLst>
              <a:ext uri="{FF2B5EF4-FFF2-40B4-BE49-F238E27FC236}">
                <a16:creationId xmlns:a16="http://schemas.microsoft.com/office/drawing/2014/main" id="{C98DF410-EF14-384C-9547-58CCFF5B23D9}"/>
              </a:ext>
            </a:extLst>
          </p:cNvPr>
          <p:cNvGrpSpPr/>
          <p:nvPr/>
        </p:nvGrpSpPr>
        <p:grpSpPr>
          <a:xfrm>
            <a:off x="10144582" y="307805"/>
            <a:ext cx="1867838" cy="1863680"/>
            <a:chOff x="10144582" y="307805"/>
            <a:chExt cx="1867838" cy="1863680"/>
          </a:xfrm>
        </p:grpSpPr>
        <p:sp>
          <p:nvSpPr>
            <p:cNvPr id="3" name="Rectangle 2">
              <a:extLst>
                <a:ext uri="{FF2B5EF4-FFF2-40B4-BE49-F238E27FC236}">
                  <a16:creationId xmlns:a16="http://schemas.microsoft.com/office/drawing/2014/main" id="{8A3BBF24-DABD-7347-B78C-AD970820CAA4}"/>
                </a:ext>
              </a:extLst>
            </p:cNvPr>
            <p:cNvSpPr/>
            <p:nvPr/>
          </p:nvSpPr>
          <p:spPr>
            <a:xfrm>
              <a:off x="10275602" y="720034"/>
              <a:ext cx="576000" cy="36000"/>
            </a:xfrm>
            <a:prstGeom prst="rect">
              <a:avLst/>
            </a:prstGeom>
            <a:solidFill>
              <a:srgbClr val="0000FF"/>
            </a:solidFill>
            <a:ln w="19050">
              <a:noFill/>
            </a:ln>
            <a:effectLst>
              <a:softEdge rad="0"/>
            </a:effectLst>
            <a:scene3d>
              <a:camera prst="orthographicFront"/>
              <a:lightRig rig="threePt" dir="t"/>
            </a:scene3d>
            <a:sp3d>
              <a:bevelT w="0"/>
              <a:bevelB w="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3BF039F-DEBC-5142-A6BE-E33AC748BB20}"/>
                </a:ext>
              </a:extLst>
            </p:cNvPr>
            <p:cNvSpPr txBox="1"/>
            <p:nvPr/>
          </p:nvSpPr>
          <p:spPr>
            <a:xfrm>
              <a:off x="10624139" y="566778"/>
              <a:ext cx="908843" cy="338554"/>
            </a:xfrm>
            <a:prstGeom prst="rect">
              <a:avLst/>
            </a:prstGeom>
            <a:noFill/>
          </p:spPr>
          <p:txBody>
            <a:bodyPr wrap="square" rtlCol="0">
              <a:spAutoFit/>
            </a:bodyPr>
            <a:lstStyle/>
            <a:p>
              <a:pPr algn="ctr"/>
              <a:r>
                <a:rPr lang="en-US" sz="1600"/>
                <a:t>Train</a:t>
              </a:r>
              <a:endParaRPr lang="en-US"/>
            </a:p>
          </p:txBody>
        </p:sp>
        <p:sp>
          <p:nvSpPr>
            <p:cNvPr id="21" name="TextBox 20">
              <a:extLst>
                <a:ext uri="{FF2B5EF4-FFF2-40B4-BE49-F238E27FC236}">
                  <a16:creationId xmlns:a16="http://schemas.microsoft.com/office/drawing/2014/main" id="{3D42BD76-B9F0-704C-B42D-6194E9AB773C}"/>
                </a:ext>
              </a:extLst>
            </p:cNvPr>
            <p:cNvSpPr txBox="1"/>
            <p:nvPr/>
          </p:nvSpPr>
          <p:spPr>
            <a:xfrm>
              <a:off x="10635810" y="892008"/>
              <a:ext cx="908843" cy="338554"/>
            </a:xfrm>
            <a:prstGeom prst="rect">
              <a:avLst/>
            </a:prstGeom>
            <a:noFill/>
          </p:spPr>
          <p:txBody>
            <a:bodyPr wrap="square" rtlCol="0">
              <a:spAutoFit/>
            </a:bodyPr>
            <a:lstStyle/>
            <a:p>
              <a:pPr algn="ctr"/>
              <a:r>
                <a:rPr lang="en-US" sz="1600"/>
                <a:t>Test</a:t>
              </a:r>
            </a:p>
          </p:txBody>
        </p:sp>
        <p:sp>
          <p:nvSpPr>
            <p:cNvPr id="22" name="TextBox 21">
              <a:extLst>
                <a:ext uri="{FF2B5EF4-FFF2-40B4-BE49-F238E27FC236}">
                  <a16:creationId xmlns:a16="http://schemas.microsoft.com/office/drawing/2014/main" id="{57B60897-3B40-E040-A1D3-570735A8DF2F}"/>
                </a:ext>
              </a:extLst>
            </p:cNvPr>
            <p:cNvSpPr txBox="1"/>
            <p:nvPr/>
          </p:nvSpPr>
          <p:spPr>
            <a:xfrm>
              <a:off x="10624139" y="1217238"/>
              <a:ext cx="1233711" cy="364416"/>
            </a:xfrm>
            <a:prstGeom prst="rect">
              <a:avLst/>
            </a:prstGeom>
            <a:noFill/>
          </p:spPr>
          <p:txBody>
            <a:bodyPr wrap="square" rtlCol="0">
              <a:spAutoFit/>
            </a:bodyPr>
            <a:lstStyle/>
            <a:p>
              <a:r>
                <a:rPr lang="en-US" sz="1600"/>
                <a:t>Predicted</a:t>
              </a:r>
              <a:endParaRPr lang="en-US"/>
            </a:p>
          </p:txBody>
        </p:sp>
        <p:sp>
          <p:nvSpPr>
            <p:cNvPr id="34" name="Rectangle 33">
              <a:extLst>
                <a:ext uri="{FF2B5EF4-FFF2-40B4-BE49-F238E27FC236}">
                  <a16:creationId xmlns:a16="http://schemas.microsoft.com/office/drawing/2014/main" id="{9E66672D-F6A2-DD49-8F76-5885A31ED409}"/>
                </a:ext>
              </a:extLst>
            </p:cNvPr>
            <p:cNvSpPr/>
            <p:nvPr/>
          </p:nvSpPr>
          <p:spPr>
            <a:xfrm>
              <a:off x="11314765" y="719356"/>
              <a:ext cx="576000" cy="36000"/>
            </a:xfrm>
            <a:prstGeom prst="rect">
              <a:avLst/>
            </a:prstGeom>
            <a:solidFill>
              <a:srgbClr val="0000FF"/>
            </a:solidFill>
            <a:ln w="19050">
              <a:noFill/>
            </a:ln>
            <a:effectLst>
              <a:softEdge rad="0"/>
            </a:effectLst>
            <a:scene3d>
              <a:camera prst="orthographicFront"/>
              <a:lightRig rig="threePt" dir="t"/>
            </a:scene3d>
            <a:sp3d>
              <a:bevelT w="0"/>
              <a:bevelB w="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DB7F97C-F387-1B4A-AACC-2E35B12F0B88}"/>
                </a:ext>
              </a:extLst>
            </p:cNvPr>
            <p:cNvSpPr/>
            <p:nvPr/>
          </p:nvSpPr>
          <p:spPr>
            <a:xfrm>
              <a:off x="10168043" y="1039056"/>
              <a:ext cx="684000" cy="36000"/>
            </a:xfrm>
            <a:prstGeom prst="rect">
              <a:avLst/>
            </a:prstGeom>
            <a:solidFill>
              <a:srgbClr val="FF0D0D"/>
            </a:solidFill>
            <a:ln w="19050">
              <a:noFill/>
            </a:ln>
            <a:effectLst>
              <a:softEdge rad="0"/>
            </a:effectLst>
            <a:scene3d>
              <a:camera prst="orthographicFront"/>
              <a:lightRig rig="threePt" dir="t"/>
            </a:scene3d>
            <a:sp3d>
              <a:bevelT w="0"/>
              <a:bevelB w="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E722F0A-7EBC-F744-886C-4A0BDAAA687A}"/>
                </a:ext>
              </a:extLst>
            </p:cNvPr>
            <p:cNvSpPr/>
            <p:nvPr/>
          </p:nvSpPr>
          <p:spPr>
            <a:xfrm>
              <a:off x="11304000" y="1036623"/>
              <a:ext cx="684000" cy="36000"/>
            </a:xfrm>
            <a:prstGeom prst="rect">
              <a:avLst/>
            </a:prstGeom>
            <a:solidFill>
              <a:srgbClr val="FF0D0D"/>
            </a:solidFill>
            <a:ln w="19050">
              <a:noFill/>
            </a:ln>
            <a:effectLst>
              <a:softEdge rad="0"/>
            </a:effectLst>
            <a:scene3d>
              <a:camera prst="orthographicFront"/>
              <a:lightRig rig="threePt" dir="t"/>
            </a:scene3d>
            <a:sp3d>
              <a:bevelT w="0"/>
              <a:bevelB w="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5B21636-9A33-574C-B672-4B354DB628B6}"/>
                </a:ext>
              </a:extLst>
            </p:cNvPr>
            <p:cNvSpPr/>
            <p:nvPr/>
          </p:nvSpPr>
          <p:spPr>
            <a:xfrm>
              <a:off x="10260000" y="1379231"/>
              <a:ext cx="432000" cy="36000"/>
            </a:xfrm>
            <a:prstGeom prst="rect">
              <a:avLst/>
            </a:prstGeom>
            <a:solidFill>
              <a:srgbClr val="66B366"/>
            </a:solidFill>
            <a:ln w="19050">
              <a:noFill/>
            </a:ln>
            <a:effectLst>
              <a:softEdge rad="0"/>
            </a:effectLst>
            <a:scene3d>
              <a:camera prst="orthographicFront"/>
              <a:lightRig rig="threePt" dir="t"/>
            </a:scene3d>
            <a:sp3d>
              <a:bevelT w="0"/>
              <a:bevelB w="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375DC3E-9B4D-9D4C-AA42-F75E62E1187F}"/>
                </a:ext>
              </a:extLst>
            </p:cNvPr>
            <p:cNvSpPr/>
            <p:nvPr/>
          </p:nvSpPr>
          <p:spPr>
            <a:xfrm>
              <a:off x="11532982" y="1376183"/>
              <a:ext cx="360000" cy="36000"/>
            </a:xfrm>
            <a:prstGeom prst="rect">
              <a:avLst/>
            </a:prstGeom>
            <a:solidFill>
              <a:srgbClr val="66B366"/>
            </a:solidFill>
            <a:ln w="19050">
              <a:noFill/>
            </a:ln>
            <a:effectLst>
              <a:softEdge rad="0"/>
            </a:effectLst>
            <a:scene3d>
              <a:camera prst="orthographicFront"/>
              <a:lightRig rig="threePt" dir="t"/>
            </a:scene3d>
            <a:sp3d>
              <a:bevelT w="0"/>
              <a:bevelB w="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Google Shape;12449;p77">
              <a:extLst>
                <a:ext uri="{FF2B5EF4-FFF2-40B4-BE49-F238E27FC236}">
                  <a16:creationId xmlns:a16="http://schemas.microsoft.com/office/drawing/2014/main" id="{37CD8CD8-FAB4-514B-9A59-97CC88BF7FB0}"/>
                </a:ext>
              </a:extLst>
            </p:cNvPr>
            <p:cNvSpPr/>
            <p:nvPr/>
          </p:nvSpPr>
          <p:spPr>
            <a:xfrm>
              <a:off x="10144582" y="307805"/>
              <a:ext cx="1867838" cy="1863680"/>
            </a:xfrm>
            <a:custGeom>
              <a:avLst/>
              <a:gdLst/>
              <a:ahLst/>
              <a:cxnLst/>
              <a:rect l="l" t="t" r="r" b="b"/>
              <a:pathLst>
                <a:path w="10776" h="10752" extrusionOk="0">
                  <a:moveTo>
                    <a:pt x="5382" y="1"/>
                  </a:moveTo>
                  <a:cubicBezTo>
                    <a:pt x="3953" y="1"/>
                    <a:pt x="2608" y="453"/>
                    <a:pt x="1596" y="1286"/>
                  </a:cubicBezTo>
                  <a:cubicBezTo>
                    <a:pt x="560" y="2144"/>
                    <a:pt x="0" y="3251"/>
                    <a:pt x="0" y="4465"/>
                  </a:cubicBezTo>
                  <a:cubicBezTo>
                    <a:pt x="0" y="5513"/>
                    <a:pt x="465" y="6561"/>
                    <a:pt x="1274" y="7359"/>
                  </a:cubicBezTo>
                  <a:cubicBezTo>
                    <a:pt x="2072" y="8121"/>
                    <a:pt x="3120" y="8645"/>
                    <a:pt x="4298" y="8835"/>
                  </a:cubicBezTo>
                  <a:cubicBezTo>
                    <a:pt x="4310" y="9442"/>
                    <a:pt x="4108" y="10014"/>
                    <a:pt x="3703" y="10478"/>
                  </a:cubicBezTo>
                  <a:cubicBezTo>
                    <a:pt x="3655" y="10514"/>
                    <a:pt x="3644" y="10597"/>
                    <a:pt x="3679" y="10657"/>
                  </a:cubicBezTo>
                  <a:cubicBezTo>
                    <a:pt x="3703" y="10704"/>
                    <a:pt x="3763" y="10752"/>
                    <a:pt x="3834" y="10752"/>
                  </a:cubicBezTo>
                  <a:cubicBezTo>
                    <a:pt x="5025" y="10752"/>
                    <a:pt x="6084" y="9966"/>
                    <a:pt x="6442" y="8835"/>
                  </a:cubicBezTo>
                  <a:cubicBezTo>
                    <a:pt x="7406" y="8668"/>
                    <a:pt x="8287" y="8299"/>
                    <a:pt x="9013" y="7752"/>
                  </a:cubicBezTo>
                  <a:cubicBezTo>
                    <a:pt x="9097" y="7692"/>
                    <a:pt x="9109" y="7585"/>
                    <a:pt x="9049" y="7513"/>
                  </a:cubicBezTo>
                  <a:cubicBezTo>
                    <a:pt x="9014" y="7465"/>
                    <a:pt x="8963" y="7441"/>
                    <a:pt x="8913" y="7441"/>
                  </a:cubicBezTo>
                  <a:cubicBezTo>
                    <a:pt x="8877" y="7441"/>
                    <a:pt x="8841" y="7453"/>
                    <a:pt x="8811" y="7478"/>
                  </a:cubicBezTo>
                  <a:cubicBezTo>
                    <a:pt x="8096" y="8014"/>
                    <a:pt x="7215" y="8371"/>
                    <a:pt x="6275" y="8502"/>
                  </a:cubicBezTo>
                  <a:cubicBezTo>
                    <a:pt x="6203" y="8525"/>
                    <a:pt x="6156" y="8561"/>
                    <a:pt x="6132" y="8621"/>
                  </a:cubicBezTo>
                  <a:cubicBezTo>
                    <a:pt x="5894" y="9549"/>
                    <a:pt x="5120" y="10216"/>
                    <a:pt x="4215" y="10371"/>
                  </a:cubicBezTo>
                  <a:cubicBezTo>
                    <a:pt x="4537" y="9859"/>
                    <a:pt x="4703" y="9264"/>
                    <a:pt x="4644" y="8656"/>
                  </a:cubicBezTo>
                  <a:cubicBezTo>
                    <a:pt x="4644" y="8585"/>
                    <a:pt x="4572" y="8502"/>
                    <a:pt x="4489" y="8490"/>
                  </a:cubicBezTo>
                  <a:cubicBezTo>
                    <a:pt x="2084" y="8144"/>
                    <a:pt x="346" y="6442"/>
                    <a:pt x="346" y="4430"/>
                  </a:cubicBezTo>
                  <a:cubicBezTo>
                    <a:pt x="346" y="2156"/>
                    <a:pt x="2608" y="310"/>
                    <a:pt x="5382" y="310"/>
                  </a:cubicBezTo>
                  <a:cubicBezTo>
                    <a:pt x="8168" y="310"/>
                    <a:pt x="10430" y="2156"/>
                    <a:pt x="10430" y="4430"/>
                  </a:cubicBezTo>
                  <a:cubicBezTo>
                    <a:pt x="10430" y="5370"/>
                    <a:pt x="10025" y="6287"/>
                    <a:pt x="9311" y="7013"/>
                  </a:cubicBezTo>
                  <a:cubicBezTo>
                    <a:pt x="9251" y="7097"/>
                    <a:pt x="9251" y="7192"/>
                    <a:pt x="9311" y="7252"/>
                  </a:cubicBezTo>
                  <a:cubicBezTo>
                    <a:pt x="9353" y="7281"/>
                    <a:pt x="9397" y="7296"/>
                    <a:pt x="9439" y="7296"/>
                  </a:cubicBezTo>
                  <a:cubicBezTo>
                    <a:pt x="9481" y="7296"/>
                    <a:pt x="9519" y="7281"/>
                    <a:pt x="9549" y="7252"/>
                  </a:cubicBezTo>
                  <a:cubicBezTo>
                    <a:pt x="10347" y="6466"/>
                    <a:pt x="10775" y="5454"/>
                    <a:pt x="10775" y="4430"/>
                  </a:cubicBezTo>
                  <a:cubicBezTo>
                    <a:pt x="10775" y="3263"/>
                    <a:pt x="10204" y="2144"/>
                    <a:pt x="9180" y="1286"/>
                  </a:cubicBezTo>
                  <a:cubicBezTo>
                    <a:pt x="8168" y="453"/>
                    <a:pt x="6811" y="1"/>
                    <a:pt x="5382"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185250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40737-A0E1-2541-9E87-420544249917}"/>
              </a:ext>
            </a:extLst>
          </p:cNvPr>
          <p:cNvSpPr>
            <a:spLocks noGrp="1"/>
          </p:cNvSpPr>
          <p:nvPr>
            <p:ph type="title"/>
          </p:nvPr>
        </p:nvSpPr>
        <p:spPr/>
        <p:txBody>
          <a:bodyPr/>
          <a:lstStyle/>
          <a:p>
            <a:r>
              <a:rPr lang="en-US"/>
              <a:t>Results</a:t>
            </a:r>
          </a:p>
        </p:txBody>
      </p:sp>
      <p:sp>
        <p:nvSpPr>
          <p:cNvPr id="10" name="TextBox 9">
            <a:extLst>
              <a:ext uri="{FF2B5EF4-FFF2-40B4-BE49-F238E27FC236}">
                <a16:creationId xmlns:a16="http://schemas.microsoft.com/office/drawing/2014/main" id="{A1980AD2-D192-FD45-B422-7D95FDA7B775}"/>
              </a:ext>
            </a:extLst>
          </p:cNvPr>
          <p:cNvSpPr txBox="1"/>
          <p:nvPr/>
        </p:nvSpPr>
        <p:spPr>
          <a:xfrm>
            <a:off x="4045239" y="1235408"/>
            <a:ext cx="1067937" cy="369332"/>
          </a:xfrm>
          <a:prstGeom prst="rect">
            <a:avLst/>
          </a:prstGeom>
          <a:noFill/>
        </p:spPr>
        <p:txBody>
          <a:bodyPr wrap="square" rtlCol="0">
            <a:spAutoFit/>
          </a:bodyPr>
          <a:lstStyle/>
          <a:p>
            <a:r>
              <a:rPr lang="en-US"/>
              <a:t>30-points</a:t>
            </a:r>
          </a:p>
        </p:txBody>
      </p:sp>
      <p:sp>
        <p:nvSpPr>
          <p:cNvPr id="11" name="TextBox 10">
            <a:extLst>
              <a:ext uri="{FF2B5EF4-FFF2-40B4-BE49-F238E27FC236}">
                <a16:creationId xmlns:a16="http://schemas.microsoft.com/office/drawing/2014/main" id="{70C92210-7F4D-9347-955A-5D9D7B878308}"/>
              </a:ext>
            </a:extLst>
          </p:cNvPr>
          <p:cNvSpPr txBox="1"/>
          <p:nvPr/>
        </p:nvSpPr>
        <p:spPr>
          <a:xfrm>
            <a:off x="1332118" y="2102158"/>
            <a:ext cx="875899" cy="369332"/>
          </a:xfrm>
          <a:prstGeom prst="rect">
            <a:avLst/>
          </a:prstGeom>
          <a:noFill/>
        </p:spPr>
        <p:txBody>
          <a:bodyPr wrap="square" rtlCol="0">
            <a:spAutoFit/>
          </a:bodyPr>
          <a:lstStyle/>
          <a:p>
            <a:r>
              <a:rPr lang="en-US"/>
              <a:t>Day</a:t>
            </a:r>
          </a:p>
        </p:txBody>
      </p:sp>
      <p:sp>
        <p:nvSpPr>
          <p:cNvPr id="12" name="TextBox 11">
            <a:extLst>
              <a:ext uri="{FF2B5EF4-FFF2-40B4-BE49-F238E27FC236}">
                <a16:creationId xmlns:a16="http://schemas.microsoft.com/office/drawing/2014/main" id="{53429977-980F-BE48-A266-4327D7C87E29}"/>
              </a:ext>
            </a:extLst>
          </p:cNvPr>
          <p:cNvSpPr txBox="1"/>
          <p:nvPr/>
        </p:nvSpPr>
        <p:spPr>
          <a:xfrm>
            <a:off x="1332118" y="3329093"/>
            <a:ext cx="875899" cy="369332"/>
          </a:xfrm>
          <a:prstGeom prst="rect">
            <a:avLst/>
          </a:prstGeom>
          <a:noFill/>
        </p:spPr>
        <p:txBody>
          <a:bodyPr wrap="square" rtlCol="0">
            <a:spAutoFit/>
          </a:bodyPr>
          <a:lstStyle/>
          <a:p>
            <a:r>
              <a:rPr lang="en-US"/>
              <a:t>Month</a:t>
            </a:r>
          </a:p>
        </p:txBody>
      </p:sp>
      <p:sp>
        <p:nvSpPr>
          <p:cNvPr id="20" name="TextBox 19">
            <a:extLst>
              <a:ext uri="{FF2B5EF4-FFF2-40B4-BE49-F238E27FC236}">
                <a16:creationId xmlns:a16="http://schemas.microsoft.com/office/drawing/2014/main" id="{AD02F720-608F-9E4A-AAD2-AC8DA741807E}"/>
              </a:ext>
            </a:extLst>
          </p:cNvPr>
          <p:cNvSpPr txBox="1"/>
          <p:nvPr/>
        </p:nvSpPr>
        <p:spPr>
          <a:xfrm>
            <a:off x="8528518" y="1212322"/>
            <a:ext cx="1067937" cy="369332"/>
          </a:xfrm>
          <a:prstGeom prst="rect">
            <a:avLst/>
          </a:prstGeom>
          <a:noFill/>
        </p:spPr>
        <p:txBody>
          <a:bodyPr wrap="square" rtlCol="0">
            <a:spAutoFit/>
          </a:bodyPr>
          <a:lstStyle/>
          <a:p>
            <a:r>
              <a:rPr lang="en-US"/>
              <a:t>35-points</a:t>
            </a:r>
          </a:p>
        </p:txBody>
      </p:sp>
      <p:pic>
        <p:nvPicPr>
          <p:cNvPr id="18" name="Picture 17">
            <a:extLst>
              <a:ext uri="{FF2B5EF4-FFF2-40B4-BE49-F238E27FC236}">
                <a16:creationId xmlns:a16="http://schemas.microsoft.com/office/drawing/2014/main" id="{06C0F37F-24B2-C94A-A015-810D458671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18749" y="1604740"/>
            <a:ext cx="3095437" cy="1547719"/>
          </a:xfrm>
          <a:prstGeom prst="rect">
            <a:avLst/>
          </a:prstGeom>
        </p:spPr>
      </p:pic>
      <p:pic>
        <p:nvPicPr>
          <p:cNvPr id="22" name="Picture 21">
            <a:extLst>
              <a:ext uri="{FF2B5EF4-FFF2-40B4-BE49-F238E27FC236}">
                <a16:creationId xmlns:a16="http://schemas.microsoft.com/office/drawing/2014/main" id="{0ADE4727-2BFA-DA4D-B707-F18F7FF9754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40979" y="1604740"/>
            <a:ext cx="3095437" cy="1547719"/>
          </a:xfrm>
          <a:prstGeom prst="rect">
            <a:avLst/>
          </a:prstGeom>
        </p:spPr>
      </p:pic>
      <p:pic>
        <p:nvPicPr>
          <p:cNvPr id="26" name="Picture 25">
            <a:extLst>
              <a:ext uri="{FF2B5EF4-FFF2-40B4-BE49-F238E27FC236}">
                <a16:creationId xmlns:a16="http://schemas.microsoft.com/office/drawing/2014/main" id="{90BA4339-A4A2-3E48-8124-0468AC2802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40976" y="3025535"/>
            <a:ext cx="3095440" cy="1547720"/>
          </a:xfrm>
          <a:prstGeom prst="rect">
            <a:avLst/>
          </a:prstGeom>
        </p:spPr>
      </p:pic>
      <p:pic>
        <p:nvPicPr>
          <p:cNvPr id="29" name="Picture 28">
            <a:extLst>
              <a:ext uri="{FF2B5EF4-FFF2-40B4-BE49-F238E27FC236}">
                <a16:creationId xmlns:a16="http://schemas.microsoft.com/office/drawing/2014/main" id="{3A20FDED-19C6-A148-ABB5-0E51EF03892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40978" y="4573255"/>
            <a:ext cx="3095438" cy="1547720"/>
          </a:xfrm>
          <a:prstGeom prst="rect">
            <a:avLst/>
          </a:prstGeom>
        </p:spPr>
      </p:pic>
      <p:pic>
        <p:nvPicPr>
          <p:cNvPr id="31" name="Picture 30">
            <a:extLst>
              <a:ext uri="{FF2B5EF4-FFF2-40B4-BE49-F238E27FC236}">
                <a16:creationId xmlns:a16="http://schemas.microsoft.com/office/drawing/2014/main" id="{DF703264-5DC0-084E-9450-35248C2D419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18749" y="3025536"/>
            <a:ext cx="3095438" cy="1547719"/>
          </a:xfrm>
          <a:prstGeom prst="rect">
            <a:avLst/>
          </a:prstGeom>
        </p:spPr>
      </p:pic>
      <p:pic>
        <p:nvPicPr>
          <p:cNvPr id="33" name="Picture 32">
            <a:extLst>
              <a:ext uri="{FF2B5EF4-FFF2-40B4-BE49-F238E27FC236}">
                <a16:creationId xmlns:a16="http://schemas.microsoft.com/office/drawing/2014/main" id="{04334749-19B3-B349-B36F-642908274DF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18748" y="4573256"/>
            <a:ext cx="3095438" cy="1547719"/>
          </a:xfrm>
          <a:prstGeom prst="rect">
            <a:avLst/>
          </a:prstGeom>
        </p:spPr>
      </p:pic>
      <p:sp>
        <p:nvSpPr>
          <p:cNvPr id="3" name="TextBox 2">
            <a:extLst>
              <a:ext uri="{FF2B5EF4-FFF2-40B4-BE49-F238E27FC236}">
                <a16:creationId xmlns:a16="http://schemas.microsoft.com/office/drawing/2014/main" id="{BDFBF585-C1A1-4B45-9C1D-14CD3A2BBD99}"/>
              </a:ext>
            </a:extLst>
          </p:cNvPr>
          <p:cNvSpPr txBox="1"/>
          <p:nvPr/>
        </p:nvSpPr>
        <p:spPr>
          <a:xfrm>
            <a:off x="1332117" y="4841034"/>
            <a:ext cx="1221457" cy="369332"/>
          </a:xfrm>
          <a:prstGeom prst="rect">
            <a:avLst/>
          </a:prstGeom>
          <a:noFill/>
        </p:spPr>
        <p:txBody>
          <a:bodyPr wrap="square" lIns="91440" tIns="45720" rIns="91440" bIns="45720" rtlCol="0" anchor="t">
            <a:spAutoFit/>
          </a:bodyPr>
          <a:lstStyle/>
          <a:p>
            <a:r>
              <a:rPr lang="en-US"/>
              <a:t>Quarterly</a:t>
            </a:r>
          </a:p>
        </p:txBody>
      </p:sp>
      <p:grpSp>
        <p:nvGrpSpPr>
          <p:cNvPr id="24" name="Group 23">
            <a:extLst>
              <a:ext uri="{FF2B5EF4-FFF2-40B4-BE49-F238E27FC236}">
                <a16:creationId xmlns:a16="http://schemas.microsoft.com/office/drawing/2014/main" id="{D6EB68AB-4023-154F-98CB-D87C4E914076}"/>
              </a:ext>
            </a:extLst>
          </p:cNvPr>
          <p:cNvGrpSpPr/>
          <p:nvPr/>
        </p:nvGrpSpPr>
        <p:grpSpPr>
          <a:xfrm>
            <a:off x="10144582" y="307805"/>
            <a:ext cx="1867838" cy="1863680"/>
            <a:chOff x="10144582" y="307805"/>
            <a:chExt cx="1867838" cy="1863680"/>
          </a:xfrm>
        </p:grpSpPr>
        <p:sp>
          <p:nvSpPr>
            <p:cNvPr id="25" name="Rectangle 24">
              <a:extLst>
                <a:ext uri="{FF2B5EF4-FFF2-40B4-BE49-F238E27FC236}">
                  <a16:creationId xmlns:a16="http://schemas.microsoft.com/office/drawing/2014/main" id="{09157E88-3D77-A24F-A9DD-2197BC63E1A4}"/>
                </a:ext>
              </a:extLst>
            </p:cNvPr>
            <p:cNvSpPr/>
            <p:nvPr/>
          </p:nvSpPr>
          <p:spPr>
            <a:xfrm>
              <a:off x="10275602" y="720034"/>
              <a:ext cx="576000" cy="36000"/>
            </a:xfrm>
            <a:prstGeom prst="rect">
              <a:avLst/>
            </a:prstGeom>
            <a:solidFill>
              <a:srgbClr val="0000FF"/>
            </a:solidFill>
            <a:ln w="19050">
              <a:noFill/>
            </a:ln>
            <a:effectLst>
              <a:softEdge rad="0"/>
            </a:effectLst>
            <a:scene3d>
              <a:camera prst="orthographicFront"/>
              <a:lightRig rig="threePt" dir="t"/>
            </a:scene3d>
            <a:sp3d>
              <a:bevelT w="0"/>
              <a:bevelB w="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EB99A2BB-5957-244D-8E3A-2C816668804A}"/>
                </a:ext>
              </a:extLst>
            </p:cNvPr>
            <p:cNvSpPr txBox="1"/>
            <p:nvPr/>
          </p:nvSpPr>
          <p:spPr>
            <a:xfrm>
              <a:off x="10624139" y="566778"/>
              <a:ext cx="908843" cy="338554"/>
            </a:xfrm>
            <a:prstGeom prst="rect">
              <a:avLst/>
            </a:prstGeom>
            <a:noFill/>
          </p:spPr>
          <p:txBody>
            <a:bodyPr wrap="square" rtlCol="0">
              <a:spAutoFit/>
            </a:bodyPr>
            <a:lstStyle/>
            <a:p>
              <a:pPr algn="ctr"/>
              <a:r>
                <a:rPr lang="en-US" sz="1600"/>
                <a:t>Train</a:t>
              </a:r>
              <a:endParaRPr lang="en-US"/>
            </a:p>
          </p:txBody>
        </p:sp>
        <p:sp>
          <p:nvSpPr>
            <p:cNvPr id="28" name="TextBox 27">
              <a:extLst>
                <a:ext uri="{FF2B5EF4-FFF2-40B4-BE49-F238E27FC236}">
                  <a16:creationId xmlns:a16="http://schemas.microsoft.com/office/drawing/2014/main" id="{054804D2-18B4-A14C-9E9A-1A25D5290D0D}"/>
                </a:ext>
              </a:extLst>
            </p:cNvPr>
            <p:cNvSpPr txBox="1"/>
            <p:nvPr/>
          </p:nvSpPr>
          <p:spPr>
            <a:xfrm>
              <a:off x="10635810" y="892008"/>
              <a:ext cx="908843" cy="338554"/>
            </a:xfrm>
            <a:prstGeom prst="rect">
              <a:avLst/>
            </a:prstGeom>
            <a:noFill/>
          </p:spPr>
          <p:txBody>
            <a:bodyPr wrap="square" rtlCol="0">
              <a:spAutoFit/>
            </a:bodyPr>
            <a:lstStyle/>
            <a:p>
              <a:pPr algn="ctr"/>
              <a:r>
                <a:rPr lang="en-US" sz="1600"/>
                <a:t>Test</a:t>
              </a:r>
            </a:p>
          </p:txBody>
        </p:sp>
        <p:sp>
          <p:nvSpPr>
            <p:cNvPr id="30" name="TextBox 29">
              <a:extLst>
                <a:ext uri="{FF2B5EF4-FFF2-40B4-BE49-F238E27FC236}">
                  <a16:creationId xmlns:a16="http://schemas.microsoft.com/office/drawing/2014/main" id="{9B96E70A-B35B-E94A-AFF9-5A9665D96378}"/>
                </a:ext>
              </a:extLst>
            </p:cNvPr>
            <p:cNvSpPr txBox="1"/>
            <p:nvPr/>
          </p:nvSpPr>
          <p:spPr>
            <a:xfrm>
              <a:off x="10624139" y="1217238"/>
              <a:ext cx="1233711" cy="364416"/>
            </a:xfrm>
            <a:prstGeom prst="rect">
              <a:avLst/>
            </a:prstGeom>
            <a:noFill/>
          </p:spPr>
          <p:txBody>
            <a:bodyPr wrap="square" rtlCol="0">
              <a:spAutoFit/>
            </a:bodyPr>
            <a:lstStyle/>
            <a:p>
              <a:r>
                <a:rPr lang="en-US" sz="1600"/>
                <a:t>Predicted</a:t>
              </a:r>
              <a:endParaRPr lang="en-US"/>
            </a:p>
          </p:txBody>
        </p:sp>
        <p:sp>
          <p:nvSpPr>
            <p:cNvPr id="32" name="Rectangle 31">
              <a:extLst>
                <a:ext uri="{FF2B5EF4-FFF2-40B4-BE49-F238E27FC236}">
                  <a16:creationId xmlns:a16="http://schemas.microsoft.com/office/drawing/2014/main" id="{7F705B20-F75B-D343-81E5-CD8CCA29ADB7}"/>
                </a:ext>
              </a:extLst>
            </p:cNvPr>
            <p:cNvSpPr/>
            <p:nvPr/>
          </p:nvSpPr>
          <p:spPr>
            <a:xfrm>
              <a:off x="11314765" y="719356"/>
              <a:ext cx="576000" cy="36000"/>
            </a:xfrm>
            <a:prstGeom prst="rect">
              <a:avLst/>
            </a:prstGeom>
            <a:solidFill>
              <a:srgbClr val="0000FF"/>
            </a:solidFill>
            <a:ln w="19050">
              <a:noFill/>
            </a:ln>
            <a:effectLst>
              <a:softEdge rad="0"/>
            </a:effectLst>
            <a:scene3d>
              <a:camera prst="orthographicFront"/>
              <a:lightRig rig="threePt" dir="t"/>
            </a:scene3d>
            <a:sp3d>
              <a:bevelT w="0"/>
              <a:bevelB w="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9AD81AA-7B11-1746-A77A-6D8C6E1E4626}"/>
                </a:ext>
              </a:extLst>
            </p:cNvPr>
            <p:cNvSpPr/>
            <p:nvPr/>
          </p:nvSpPr>
          <p:spPr>
            <a:xfrm>
              <a:off x="10168043" y="1039056"/>
              <a:ext cx="684000" cy="36000"/>
            </a:xfrm>
            <a:prstGeom prst="rect">
              <a:avLst/>
            </a:prstGeom>
            <a:solidFill>
              <a:srgbClr val="FF0D0D"/>
            </a:solidFill>
            <a:ln w="19050">
              <a:noFill/>
            </a:ln>
            <a:effectLst>
              <a:softEdge rad="0"/>
            </a:effectLst>
            <a:scene3d>
              <a:camera prst="orthographicFront"/>
              <a:lightRig rig="threePt" dir="t"/>
            </a:scene3d>
            <a:sp3d>
              <a:bevelT w="0"/>
              <a:bevelB w="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9CFF369-5650-C043-8C47-C3A5478D8901}"/>
                </a:ext>
              </a:extLst>
            </p:cNvPr>
            <p:cNvSpPr/>
            <p:nvPr/>
          </p:nvSpPr>
          <p:spPr>
            <a:xfrm>
              <a:off x="11304000" y="1036623"/>
              <a:ext cx="684000" cy="36000"/>
            </a:xfrm>
            <a:prstGeom prst="rect">
              <a:avLst/>
            </a:prstGeom>
            <a:solidFill>
              <a:srgbClr val="FF0D0D"/>
            </a:solidFill>
            <a:ln w="19050">
              <a:noFill/>
            </a:ln>
            <a:effectLst>
              <a:softEdge rad="0"/>
            </a:effectLst>
            <a:scene3d>
              <a:camera prst="orthographicFront"/>
              <a:lightRig rig="threePt" dir="t"/>
            </a:scene3d>
            <a:sp3d>
              <a:bevelT w="0"/>
              <a:bevelB w="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8A0965F-3B33-C74A-9925-51B0E36C10FD}"/>
                </a:ext>
              </a:extLst>
            </p:cNvPr>
            <p:cNvSpPr/>
            <p:nvPr/>
          </p:nvSpPr>
          <p:spPr>
            <a:xfrm>
              <a:off x="10260000" y="1379231"/>
              <a:ext cx="432000" cy="36000"/>
            </a:xfrm>
            <a:prstGeom prst="rect">
              <a:avLst/>
            </a:prstGeom>
            <a:solidFill>
              <a:srgbClr val="66B366"/>
            </a:solidFill>
            <a:ln w="19050">
              <a:noFill/>
            </a:ln>
            <a:effectLst>
              <a:softEdge rad="0"/>
            </a:effectLst>
            <a:scene3d>
              <a:camera prst="orthographicFront"/>
              <a:lightRig rig="threePt" dir="t"/>
            </a:scene3d>
            <a:sp3d>
              <a:bevelT w="0"/>
              <a:bevelB w="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3A4AB39-6D0F-774E-910A-1C0855BFAC6D}"/>
                </a:ext>
              </a:extLst>
            </p:cNvPr>
            <p:cNvSpPr/>
            <p:nvPr/>
          </p:nvSpPr>
          <p:spPr>
            <a:xfrm>
              <a:off x="11532982" y="1376183"/>
              <a:ext cx="360000" cy="36000"/>
            </a:xfrm>
            <a:prstGeom prst="rect">
              <a:avLst/>
            </a:prstGeom>
            <a:solidFill>
              <a:srgbClr val="66B366"/>
            </a:solidFill>
            <a:ln w="19050">
              <a:noFill/>
            </a:ln>
            <a:effectLst>
              <a:softEdge rad="0"/>
            </a:effectLst>
            <a:scene3d>
              <a:camera prst="orthographicFront"/>
              <a:lightRig rig="threePt" dir="t"/>
            </a:scene3d>
            <a:sp3d>
              <a:bevelT w="0"/>
              <a:bevelB w="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Google Shape;12449;p77">
              <a:extLst>
                <a:ext uri="{FF2B5EF4-FFF2-40B4-BE49-F238E27FC236}">
                  <a16:creationId xmlns:a16="http://schemas.microsoft.com/office/drawing/2014/main" id="{1680EEFB-1EFA-6345-AFE4-AFA80E3888B9}"/>
                </a:ext>
              </a:extLst>
            </p:cNvPr>
            <p:cNvSpPr/>
            <p:nvPr/>
          </p:nvSpPr>
          <p:spPr>
            <a:xfrm>
              <a:off x="10144582" y="307805"/>
              <a:ext cx="1867838" cy="1863680"/>
            </a:xfrm>
            <a:custGeom>
              <a:avLst/>
              <a:gdLst/>
              <a:ahLst/>
              <a:cxnLst/>
              <a:rect l="l" t="t" r="r" b="b"/>
              <a:pathLst>
                <a:path w="10776" h="10752" extrusionOk="0">
                  <a:moveTo>
                    <a:pt x="5382" y="1"/>
                  </a:moveTo>
                  <a:cubicBezTo>
                    <a:pt x="3953" y="1"/>
                    <a:pt x="2608" y="453"/>
                    <a:pt x="1596" y="1286"/>
                  </a:cubicBezTo>
                  <a:cubicBezTo>
                    <a:pt x="560" y="2144"/>
                    <a:pt x="0" y="3251"/>
                    <a:pt x="0" y="4465"/>
                  </a:cubicBezTo>
                  <a:cubicBezTo>
                    <a:pt x="0" y="5513"/>
                    <a:pt x="465" y="6561"/>
                    <a:pt x="1274" y="7359"/>
                  </a:cubicBezTo>
                  <a:cubicBezTo>
                    <a:pt x="2072" y="8121"/>
                    <a:pt x="3120" y="8645"/>
                    <a:pt x="4298" y="8835"/>
                  </a:cubicBezTo>
                  <a:cubicBezTo>
                    <a:pt x="4310" y="9442"/>
                    <a:pt x="4108" y="10014"/>
                    <a:pt x="3703" y="10478"/>
                  </a:cubicBezTo>
                  <a:cubicBezTo>
                    <a:pt x="3655" y="10514"/>
                    <a:pt x="3644" y="10597"/>
                    <a:pt x="3679" y="10657"/>
                  </a:cubicBezTo>
                  <a:cubicBezTo>
                    <a:pt x="3703" y="10704"/>
                    <a:pt x="3763" y="10752"/>
                    <a:pt x="3834" y="10752"/>
                  </a:cubicBezTo>
                  <a:cubicBezTo>
                    <a:pt x="5025" y="10752"/>
                    <a:pt x="6084" y="9966"/>
                    <a:pt x="6442" y="8835"/>
                  </a:cubicBezTo>
                  <a:cubicBezTo>
                    <a:pt x="7406" y="8668"/>
                    <a:pt x="8287" y="8299"/>
                    <a:pt x="9013" y="7752"/>
                  </a:cubicBezTo>
                  <a:cubicBezTo>
                    <a:pt x="9097" y="7692"/>
                    <a:pt x="9109" y="7585"/>
                    <a:pt x="9049" y="7513"/>
                  </a:cubicBezTo>
                  <a:cubicBezTo>
                    <a:pt x="9014" y="7465"/>
                    <a:pt x="8963" y="7441"/>
                    <a:pt x="8913" y="7441"/>
                  </a:cubicBezTo>
                  <a:cubicBezTo>
                    <a:pt x="8877" y="7441"/>
                    <a:pt x="8841" y="7453"/>
                    <a:pt x="8811" y="7478"/>
                  </a:cubicBezTo>
                  <a:cubicBezTo>
                    <a:pt x="8096" y="8014"/>
                    <a:pt x="7215" y="8371"/>
                    <a:pt x="6275" y="8502"/>
                  </a:cubicBezTo>
                  <a:cubicBezTo>
                    <a:pt x="6203" y="8525"/>
                    <a:pt x="6156" y="8561"/>
                    <a:pt x="6132" y="8621"/>
                  </a:cubicBezTo>
                  <a:cubicBezTo>
                    <a:pt x="5894" y="9549"/>
                    <a:pt x="5120" y="10216"/>
                    <a:pt x="4215" y="10371"/>
                  </a:cubicBezTo>
                  <a:cubicBezTo>
                    <a:pt x="4537" y="9859"/>
                    <a:pt x="4703" y="9264"/>
                    <a:pt x="4644" y="8656"/>
                  </a:cubicBezTo>
                  <a:cubicBezTo>
                    <a:pt x="4644" y="8585"/>
                    <a:pt x="4572" y="8502"/>
                    <a:pt x="4489" y="8490"/>
                  </a:cubicBezTo>
                  <a:cubicBezTo>
                    <a:pt x="2084" y="8144"/>
                    <a:pt x="346" y="6442"/>
                    <a:pt x="346" y="4430"/>
                  </a:cubicBezTo>
                  <a:cubicBezTo>
                    <a:pt x="346" y="2156"/>
                    <a:pt x="2608" y="310"/>
                    <a:pt x="5382" y="310"/>
                  </a:cubicBezTo>
                  <a:cubicBezTo>
                    <a:pt x="8168" y="310"/>
                    <a:pt x="10430" y="2156"/>
                    <a:pt x="10430" y="4430"/>
                  </a:cubicBezTo>
                  <a:cubicBezTo>
                    <a:pt x="10430" y="5370"/>
                    <a:pt x="10025" y="6287"/>
                    <a:pt x="9311" y="7013"/>
                  </a:cubicBezTo>
                  <a:cubicBezTo>
                    <a:pt x="9251" y="7097"/>
                    <a:pt x="9251" y="7192"/>
                    <a:pt x="9311" y="7252"/>
                  </a:cubicBezTo>
                  <a:cubicBezTo>
                    <a:pt x="9353" y="7281"/>
                    <a:pt x="9397" y="7296"/>
                    <a:pt x="9439" y="7296"/>
                  </a:cubicBezTo>
                  <a:cubicBezTo>
                    <a:pt x="9481" y="7296"/>
                    <a:pt x="9519" y="7281"/>
                    <a:pt x="9549" y="7252"/>
                  </a:cubicBezTo>
                  <a:cubicBezTo>
                    <a:pt x="10347" y="6466"/>
                    <a:pt x="10775" y="5454"/>
                    <a:pt x="10775" y="4430"/>
                  </a:cubicBezTo>
                  <a:cubicBezTo>
                    <a:pt x="10775" y="3263"/>
                    <a:pt x="10204" y="2144"/>
                    <a:pt x="9180" y="1286"/>
                  </a:cubicBezTo>
                  <a:cubicBezTo>
                    <a:pt x="8168" y="453"/>
                    <a:pt x="6811" y="1"/>
                    <a:pt x="5382"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834289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81C62-5A0F-124C-8E17-6B1052F3CBED}"/>
              </a:ext>
            </a:extLst>
          </p:cNvPr>
          <p:cNvSpPr>
            <a:spLocks noGrp="1"/>
          </p:cNvSpPr>
          <p:nvPr>
            <p:ph type="title"/>
          </p:nvPr>
        </p:nvSpPr>
        <p:spPr/>
        <p:txBody>
          <a:bodyPr/>
          <a:lstStyle/>
          <a:p>
            <a:r>
              <a:rPr lang="en-US"/>
              <a:t>Observations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CDCD05-C618-B74F-8E82-9A66DAFB4FEF}"/>
                  </a:ext>
                </a:extLst>
              </p:cNvPr>
              <p:cNvSpPr>
                <a:spLocks noGrp="1"/>
              </p:cNvSpPr>
              <p:nvPr>
                <p:ph idx="1"/>
              </p:nvPr>
            </p:nvSpPr>
            <p:spPr/>
            <p:txBody>
              <a:bodyPr/>
              <a:lstStyle/>
              <a:p>
                <a:pPr marL="514350" indent="-514350">
                  <a:buFont typeface="+mj-lt"/>
                  <a:buAutoNum type="arabicPeriod"/>
                </a:pPr>
                <a:r>
                  <a:rPr lang="en-US"/>
                  <a:t>Poor extrapolation.</a:t>
                </a:r>
              </a:p>
              <a:p>
                <a:pPr marL="514350" indent="-514350">
                  <a:buFont typeface="+mj-lt"/>
                  <a:buAutoNum type="arabicPeriod"/>
                </a:pPr>
                <a:r>
                  <a:rPr lang="en-US"/>
                  <a:t>By any choice of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 </m:t>
                    </m:r>
                  </m:oMath>
                </a14:m>
                <a:r>
                  <a:rPr lang="en-US"/>
                  <a:t> the </a:t>
                </a:r>
                <a:br>
                  <a:rPr lang="en-US"/>
                </a:br>
                <a:r>
                  <a:rPr lang="en-US"/>
                  <a:t>predicted result is </a:t>
                </a:r>
                <a:br>
                  <a:rPr lang="en-US"/>
                </a:br>
                <a:r>
                  <a:rPr lang="en-US"/>
                  <a:t>bounded </a:t>
                </a:r>
                <a:br>
                  <a:rPr lang="en-US"/>
                </a:br>
                <a:r>
                  <a:rPr lang="en-US"/>
                  <a:t>within the range of values of </a:t>
                </a:r>
                <a:br>
                  <a:rPr lang="en-US"/>
                </a:br>
                <a:r>
                  <a:rPr lang="en-US"/>
                  <a:t>the training.</a:t>
                </a:r>
              </a:p>
              <a:p>
                <a:pPr marL="514350" indent="-514350">
                  <a:buFont typeface="+mj-lt"/>
                  <a:buAutoNum type="arabicPeriod"/>
                </a:pPr>
                <a:r>
                  <a:rPr lang="en-US"/>
                  <a:t>Predicted outcome is also</a:t>
                </a:r>
                <a:br>
                  <a:rPr lang="en-US"/>
                </a:br>
                <a:r>
                  <a:rPr lang="en-US"/>
                  <a:t>stationary.</a:t>
                </a:r>
              </a:p>
              <a:p>
                <a:pPr marL="0" indent="0">
                  <a:buNone/>
                </a:pPr>
                <a:endParaRPr lang="en-US"/>
              </a:p>
            </p:txBody>
          </p:sp>
        </mc:Choice>
        <mc:Fallback xmlns="">
          <p:sp>
            <p:nvSpPr>
              <p:cNvPr id="3" name="Content Placeholder 2">
                <a:extLst>
                  <a:ext uri="{FF2B5EF4-FFF2-40B4-BE49-F238E27FC236}">
                    <a16:creationId xmlns:a16="http://schemas.microsoft.com/office/drawing/2014/main" id="{31CDCD05-C618-B74F-8E82-9A66DAFB4FEF}"/>
                  </a:ext>
                </a:extLst>
              </p:cNvPr>
              <p:cNvSpPr>
                <a:spLocks noGrp="1" noRot="1" noChangeAspect="1" noMove="1" noResize="1" noEditPoints="1" noAdjustHandles="1" noChangeArrowheads="1" noChangeShapeType="1" noTextEdit="1"/>
              </p:cNvSpPr>
              <p:nvPr>
                <p:ph idx="1"/>
              </p:nvPr>
            </p:nvSpPr>
            <p:spPr>
              <a:blipFill>
                <a:blip r:embed="rId3"/>
                <a:stretch>
                  <a:fillRect l="-1217" t="-2381"/>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0B7F3DB9-C856-964F-B5CA-2BA6CD4162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2972" y="2628237"/>
            <a:ext cx="5883586" cy="2941794"/>
          </a:xfrm>
          <a:prstGeom prst="rect">
            <a:avLst/>
          </a:prstGeom>
        </p:spPr>
      </p:pic>
      <p:pic>
        <p:nvPicPr>
          <p:cNvPr id="29" name="Graphic 28" descr="Badge 3 outline">
            <a:extLst>
              <a:ext uri="{FF2B5EF4-FFF2-40B4-BE49-F238E27FC236}">
                <a16:creationId xmlns:a16="http://schemas.microsoft.com/office/drawing/2014/main" id="{0BFD2E58-250B-644D-A3CF-12F16C3CE8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41848" y="4628282"/>
            <a:ext cx="525517" cy="525517"/>
          </a:xfrm>
          <a:prstGeom prst="rect">
            <a:avLst/>
          </a:prstGeom>
          <a:effectLst>
            <a:outerShdw blurRad="50800" dist="38100" dir="2700000" algn="tl" rotWithShape="0">
              <a:prstClr val="black">
                <a:alpha val="40000"/>
              </a:prstClr>
            </a:outerShdw>
          </a:effectLst>
        </p:spPr>
      </p:pic>
      <p:pic>
        <p:nvPicPr>
          <p:cNvPr id="31" name="Graphic 30" descr="Badge outline">
            <a:extLst>
              <a:ext uri="{FF2B5EF4-FFF2-40B4-BE49-F238E27FC236}">
                <a16:creationId xmlns:a16="http://schemas.microsoft.com/office/drawing/2014/main" id="{50CF1978-F6C4-8645-A2BB-6026C8FCDA9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353800" y="4127053"/>
            <a:ext cx="525517" cy="525517"/>
          </a:xfrm>
          <a:prstGeom prst="rect">
            <a:avLst/>
          </a:prstGeom>
          <a:effectLst>
            <a:outerShdw blurRad="50800" dist="38100" dir="2700000" algn="tl" rotWithShape="0">
              <a:prstClr val="black">
                <a:alpha val="40000"/>
              </a:prstClr>
            </a:outerShdw>
          </a:effectLst>
        </p:spPr>
      </p:pic>
      <p:pic>
        <p:nvPicPr>
          <p:cNvPr id="33" name="Graphic 32" descr="Badge 1 outline">
            <a:extLst>
              <a:ext uri="{FF2B5EF4-FFF2-40B4-BE49-F238E27FC236}">
                <a16:creationId xmlns:a16="http://schemas.microsoft.com/office/drawing/2014/main" id="{FC0CAC4C-8361-BB4F-A29F-0101A2ADFC1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114826" y="5776070"/>
            <a:ext cx="525517" cy="525517"/>
          </a:xfrm>
          <a:prstGeom prst="rect">
            <a:avLst/>
          </a:prstGeom>
          <a:effectLst>
            <a:outerShdw blurRad="50800" dist="38100" dir="2700000" algn="tl" rotWithShape="0">
              <a:prstClr val="black">
                <a:alpha val="40000"/>
              </a:prstClr>
            </a:outerShdw>
          </a:effectLst>
        </p:spPr>
      </p:pic>
      <p:sp>
        <p:nvSpPr>
          <p:cNvPr id="34" name="Right Brace 33">
            <a:extLst>
              <a:ext uri="{FF2B5EF4-FFF2-40B4-BE49-F238E27FC236}">
                <a16:creationId xmlns:a16="http://schemas.microsoft.com/office/drawing/2014/main" id="{C33016A8-8F4A-6A46-9BE9-D5F32D0CE04F}"/>
              </a:ext>
            </a:extLst>
          </p:cNvPr>
          <p:cNvSpPr/>
          <p:nvPr/>
        </p:nvSpPr>
        <p:spPr>
          <a:xfrm>
            <a:off x="11016155" y="3584028"/>
            <a:ext cx="338958" cy="1569771"/>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5" name="Right Brace 34">
            <a:extLst>
              <a:ext uri="{FF2B5EF4-FFF2-40B4-BE49-F238E27FC236}">
                <a16:creationId xmlns:a16="http://schemas.microsoft.com/office/drawing/2014/main" id="{259DF185-F01E-F047-B5AD-0FEFA4563233}"/>
              </a:ext>
            </a:extLst>
          </p:cNvPr>
          <p:cNvSpPr/>
          <p:nvPr/>
        </p:nvSpPr>
        <p:spPr>
          <a:xfrm rot="5400000">
            <a:off x="10200869" y="4808713"/>
            <a:ext cx="353433" cy="1484717"/>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9138F92D-FD83-E84C-966E-15A57D4E55E8}"/>
              </a:ext>
            </a:extLst>
          </p:cNvPr>
          <p:cNvCxnSpPr>
            <a:cxnSpLocks/>
            <a:stCxn id="29" idx="3"/>
          </p:cNvCxnSpPr>
          <p:nvPr/>
        </p:nvCxnSpPr>
        <p:spPr>
          <a:xfrm flipV="1">
            <a:off x="9267365" y="4127053"/>
            <a:ext cx="1110219" cy="763988"/>
          </a:xfrm>
          <a:prstGeom prst="straightConnector1">
            <a:avLst/>
          </a:prstGeom>
          <a:ln w="12700">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grpSp>
        <p:nvGrpSpPr>
          <p:cNvPr id="19" name="Group 18">
            <a:extLst>
              <a:ext uri="{FF2B5EF4-FFF2-40B4-BE49-F238E27FC236}">
                <a16:creationId xmlns:a16="http://schemas.microsoft.com/office/drawing/2014/main" id="{B1898E1B-19AF-E041-BF7C-B9B94E5ABED3}"/>
              </a:ext>
            </a:extLst>
          </p:cNvPr>
          <p:cNvGrpSpPr/>
          <p:nvPr/>
        </p:nvGrpSpPr>
        <p:grpSpPr>
          <a:xfrm>
            <a:off x="9021134" y="1325549"/>
            <a:ext cx="1867838" cy="1863680"/>
            <a:chOff x="10144582" y="307805"/>
            <a:chExt cx="1867838" cy="1863680"/>
          </a:xfrm>
        </p:grpSpPr>
        <p:sp>
          <p:nvSpPr>
            <p:cNvPr id="20" name="Rectangle 19">
              <a:extLst>
                <a:ext uri="{FF2B5EF4-FFF2-40B4-BE49-F238E27FC236}">
                  <a16:creationId xmlns:a16="http://schemas.microsoft.com/office/drawing/2014/main" id="{2883B6BD-12F9-3949-86CC-FC59D6427CC4}"/>
                </a:ext>
              </a:extLst>
            </p:cNvPr>
            <p:cNvSpPr/>
            <p:nvPr/>
          </p:nvSpPr>
          <p:spPr>
            <a:xfrm>
              <a:off x="10275602" y="720034"/>
              <a:ext cx="576000" cy="36000"/>
            </a:xfrm>
            <a:prstGeom prst="rect">
              <a:avLst/>
            </a:prstGeom>
            <a:solidFill>
              <a:srgbClr val="0000FF"/>
            </a:solidFill>
            <a:ln w="19050">
              <a:noFill/>
            </a:ln>
            <a:effectLst>
              <a:softEdge rad="0"/>
            </a:effectLst>
            <a:scene3d>
              <a:camera prst="orthographicFront"/>
              <a:lightRig rig="threePt" dir="t"/>
            </a:scene3d>
            <a:sp3d>
              <a:bevelT w="0"/>
              <a:bevelB w="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7ADDC41-3CA0-CF41-A194-9E9BAA3FEEBE}"/>
                </a:ext>
              </a:extLst>
            </p:cNvPr>
            <p:cNvSpPr txBox="1"/>
            <p:nvPr/>
          </p:nvSpPr>
          <p:spPr>
            <a:xfrm>
              <a:off x="10624139" y="566778"/>
              <a:ext cx="908843" cy="338554"/>
            </a:xfrm>
            <a:prstGeom prst="rect">
              <a:avLst/>
            </a:prstGeom>
            <a:noFill/>
          </p:spPr>
          <p:txBody>
            <a:bodyPr wrap="square" rtlCol="0">
              <a:spAutoFit/>
            </a:bodyPr>
            <a:lstStyle/>
            <a:p>
              <a:pPr algn="ctr"/>
              <a:r>
                <a:rPr lang="en-US" sz="1600"/>
                <a:t>Train</a:t>
              </a:r>
              <a:endParaRPr lang="en-US"/>
            </a:p>
          </p:txBody>
        </p:sp>
        <p:sp>
          <p:nvSpPr>
            <p:cNvPr id="22" name="TextBox 21">
              <a:extLst>
                <a:ext uri="{FF2B5EF4-FFF2-40B4-BE49-F238E27FC236}">
                  <a16:creationId xmlns:a16="http://schemas.microsoft.com/office/drawing/2014/main" id="{42D4825F-CE89-BE4B-8F09-6ADE6422A45E}"/>
                </a:ext>
              </a:extLst>
            </p:cNvPr>
            <p:cNvSpPr txBox="1"/>
            <p:nvPr/>
          </p:nvSpPr>
          <p:spPr>
            <a:xfrm>
              <a:off x="10635810" y="892008"/>
              <a:ext cx="908843" cy="338554"/>
            </a:xfrm>
            <a:prstGeom prst="rect">
              <a:avLst/>
            </a:prstGeom>
            <a:noFill/>
          </p:spPr>
          <p:txBody>
            <a:bodyPr wrap="square" rtlCol="0">
              <a:spAutoFit/>
            </a:bodyPr>
            <a:lstStyle/>
            <a:p>
              <a:pPr algn="ctr"/>
              <a:r>
                <a:rPr lang="en-US" sz="1600"/>
                <a:t>Test</a:t>
              </a:r>
            </a:p>
          </p:txBody>
        </p:sp>
        <p:sp>
          <p:nvSpPr>
            <p:cNvPr id="23" name="TextBox 22">
              <a:extLst>
                <a:ext uri="{FF2B5EF4-FFF2-40B4-BE49-F238E27FC236}">
                  <a16:creationId xmlns:a16="http://schemas.microsoft.com/office/drawing/2014/main" id="{9853D604-BE52-E540-B158-D13699EA9DB7}"/>
                </a:ext>
              </a:extLst>
            </p:cNvPr>
            <p:cNvSpPr txBox="1"/>
            <p:nvPr/>
          </p:nvSpPr>
          <p:spPr>
            <a:xfrm>
              <a:off x="10624139" y="1217238"/>
              <a:ext cx="1233711" cy="364416"/>
            </a:xfrm>
            <a:prstGeom prst="rect">
              <a:avLst/>
            </a:prstGeom>
            <a:noFill/>
          </p:spPr>
          <p:txBody>
            <a:bodyPr wrap="square" rtlCol="0">
              <a:spAutoFit/>
            </a:bodyPr>
            <a:lstStyle/>
            <a:p>
              <a:r>
                <a:rPr lang="en-US" sz="1600"/>
                <a:t>Predicted</a:t>
              </a:r>
              <a:endParaRPr lang="en-US"/>
            </a:p>
          </p:txBody>
        </p:sp>
        <p:sp>
          <p:nvSpPr>
            <p:cNvPr id="24" name="Rectangle 23">
              <a:extLst>
                <a:ext uri="{FF2B5EF4-FFF2-40B4-BE49-F238E27FC236}">
                  <a16:creationId xmlns:a16="http://schemas.microsoft.com/office/drawing/2014/main" id="{45B102E8-79A3-934C-A6BB-D04E11273B16}"/>
                </a:ext>
              </a:extLst>
            </p:cNvPr>
            <p:cNvSpPr/>
            <p:nvPr/>
          </p:nvSpPr>
          <p:spPr>
            <a:xfrm>
              <a:off x="11314765" y="719356"/>
              <a:ext cx="576000" cy="36000"/>
            </a:xfrm>
            <a:prstGeom prst="rect">
              <a:avLst/>
            </a:prstGeom>
            <a:solidFill>
              <a:srgbClr val="0000FF"/>
            </a:solidFill>
            <a:ln w="19050">
              <a:noFill/>
            </a:ln>
            <a:effectLst>
              <a:softEdge rad="0"/>
            </a:effectLst>
            <a:scene3d>
              <a:camera prst="orthographicFront"/>
              <a:lightRig rig="threePt" dir="t"/>
            </a:scene3d>
            <a:sp3d>
              <a:bevelT w="0"/>
              <a:bevelB w="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3510557-D79A-E742-BC63-B1D5E0D4B9F2}"/>
                </a:ext>
              </a:extLst>
            </p:cNvPr>
            <p:cNvSpPr/>
            <p:nvPr/>
          </p:nvSpPr>
          <p:spPr>
            <a:xfrm>
              <a:off x="10168043" y="1039056"/>
              <a:ext cx="684000" cy="36000"/>
            </a:xfrm>
            <a:prstGeom prst="rect">
              <a:avLst/>
            </a:prstGeom>
            <a:solidFill>
              <a:srgbClr val="FF0D0D"/>
            </a:solidFill>
            <a:ln w="19050">
              <a:noFill/>
            </a:ln>
            <a:effectLst>
              <a:softEdge rad="0"/>
            </a:effectLst>
            <a:scene3d>
              <a:camera prst="orthographicFront"/>
              <a:lightRig rig="threePt" dir="t"/>
            </a:scene3d>
            <a:sp3d>
              <a:bevelT w="0"/>
              <a:bevelB w="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E766E88-0A0E-444D-AE7B-F56747EA2DCE}"/>
                </a:ext>
              </a:extLst>
            </p:cNvPr>
            <p:cNvSpPr/>
            <p:nvPr/>
          </p:nvSpPr>
          <p:spPr>
            <a:xfrm>
              <a:off x="11304000" y="1036623"/>
              <a:ext cx="684000" cy="36000"/>
            </a:xfrm>
            <a:prstGeom prst="rect">
              <a:avLst/>
            </a:prstGeom>
            <a:solidFill>
              <a:srgbClr val="FF0D0D"/>
            </a:solidFill>
            <a:ln w="19050">
              <a:noFill/>
            </a:ln>
            <a:effectLst>
              <a:softEdge rad="0"/>
            </a:effectLst>
            <a:scene3d>
              <a:camera prst="orthographicFront"/>
              <a:lightRig rig="threePt" dir="t"/>
            </a:scene3d>
            <a:sp3d>
              <a:bevelT w="0"/>
              <a:bevelB w="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6AC7DD6-5BC9-C743-B957-F5AB1F8BC2CB}"/>
                </a:ext>
              </a:extLst>
            </p:cNvPr>
            <p:cNvSpPr/>
            <p:nvPr/>
          </p:nvSpPr>
          <p:spPr>
            <a:xfrm>
              <a:off x="10260000" y="1379231"/>
              <a:ext cx="432000" cy="36000"/>
            </a:xfrm>
            <a:prstGeom prst="rect">
              <a:avLst/>
            </a:prstGeom>
            <a:solidFill>
              <a:srgbClr val="66B366"/>
            </a:solidFill>
            <a:ln w="19050">
              <a:noFill/>
            </a:ln>
            <a:effectLst>
              <a:softEdge rad="0"/>
            </a:effectLst>
            <a:scene3d>
              <a:camera prst="orthographicFront"/>
              <a:lightRig rig="threePt" dir="t"/>
            </a:scene3d>
            <a:sp3d>
              <a:bevelT w="0"/>
              <a:bevelB w="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5ADE836-816C-FA40-8F64-488AB38F9587}"/>
                </a:ext>
              </a:extLst>
            </p:cNvPr>
            <p:cNvSpPr/>
            <p:nvPr/>
          </p:nvSpPr>
          <p:spPr>
            <a:xfrm>
              <a:off x="11532982" y="1376183"/>
              <a:ext cx="360000" cy="36000"/>
            </a:xfrm>
            <a:prstGeom prst="rect">
              <a:avLst/>
            </a:prstGeom>
            <a:solidFill>
              <a:srgbClr val="66B366"/>
            </a:solidFill>
            <a:ln w="19050">
              <a:noFill/>
            </a:ln>
            <a:effectLst>
              <a:softEdge rad="0"/>
            </a:effectLst>
            <a:scene3d>
              <a:camera prst="orthographicFront"/>
              <a:lightRig rig="threePt" dir="t"/>
            </a:scene3d>
            <a:sp3d>
              <a:bevelT w="0"/>
              <a:bevelB w="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Google Shape;12449;p77">
              <a:extLst>
                <a:ext uri="{FF2B5EF4-FFF2-40B4-BE49-F238E27FC236}">
                  <a16:creationId xmlns:a16="http://schemas.microsoft.com/office/drawing/2014/main" id="{1D56C395-A8BC-504D-BE4A-65D2429A9C5D}"/>
                </a:ext>
              </a:extLst>
            </p:cNvPr>
            <p:cNvSpPr/>
            <p:nvPr/>
          </p:nvSpPr>
          <p:spPr>
            <a:xfrm>
              <a:off x="10144582" y="307805"/>
              <a:ext cx="1867838" cy="1863680"/>
            </a:xfrm>
            <a:custGeom>
              <a:avLst/>
              <a:gdLst/>
              <a:ahLst/>
              <a:cxnLst/>
              <a:rect l="l" t="t" r="r" b="b"/>
              <a:pathLst>
                <a:path w="10776" h="10752" extrusionOk="0">
                  <a:moveTo>
                    <a:pt x="5382" y="1"/>
                  </a:moveTo>
                  <a:cubicBezTo>
                    <a:pt x="3953" y="1"/>
                    <a:pt x="2608" y="453"/>
                    <a:pt x="1596" y="1286"/>
                  </a:cubicBezTo>
                  <a:cubicBezTo>
                    <a:pt x="560" y="2144"/>
                    <a:pt x="0" y="3251"/>
                    <a:pt x="0" y="4465"/>
                  </a:cubicBezTo>
                  <a:cubicBezTo>
                    <a:pt x="0" y="5513"/>
                    <a:pt x="465" y="6561"/>
                    <a:pt x="1274" y="7359"/>
                  </a:cubicBezTo>
                  <a:cubicBezTo>
                    <a:pt x="2072" y="8121"/>
                    <a:pt x="3120" y="8645"/>
                    <a:pt x="4298" y="8835"/>
                  </a:cubicBezTo>
                  <a:cubicBezTo>
                    <a:pt x="4310" y="9442"/>
                    <a:pt x="4108" y="10014"/>
                    <a:pt x="3703" y="10478"/>
                  </a:cubicBezTo>
                  <a:cubicBezTo>
                    <a:pt x="3655" y="10514"/>
                    <a:pt x="3644" y="10597"/>
                    <a:pt x="3679" y="10657"/>
                  </a:cubicBezTo>
                  <a:cubicBezTo>
                    <a:pt x="3703" y="10704"/>
                    <a:pt x="3763" y="10752"/>
                    <a:pt x="3834" y="10752"/>
                  </a:cubicBezTo>
                  <a:cubicBezTo>
                    <a:pt x="5025" y="10752"/>
                    <a:pt x="6084" y="9966"/>
                    <a:pt x="6442" y="8835"/>
                  </a:cubicBezTo>
                  <a:cubicBezTo>
                    <a:pt x="7406" y="8668"/>
                    <a:pt x="8287" y="8299"/>
                    <a:pt x="9013" y="7752"/>
                  </a:cubicBezTo>
                  <a:cubicBezTo>
                    <a:pt x="9097" y="7692"/>
                    <a:pt x="9109" y="7585"/>
                    <a:pt x="9049" y="7513"/>
                  </a:cubicBezTo>
                  <a:cubicBezTo>
                    <a:pt x="9014" y="7465"/>
                    <a:pt x="8963" y="7441"/>
                    <a:pt x="8913" y="7441"/>
                  </a:cubicBezTo>
                  <a:cubicBezTo>
                    <a:pt x="8877" y="7441"/>
                    <a:pt x="8841" y="7453"/>
                    <a:pt x="8811" y="7478"/>
                  </a:cubicBezTo>
                  <a:cubicBezTo>
                    <a:pt x="8096" y="8014"/>
                    <a:pt x="7215" y="8371"/>
                    <a:pt x="6275" y="8502"/>
                  </a:cubicBezTo>
                  <a:cubicBezTo>
                    <a:pt x="6203" y="8525"/>
                    <a:pt x="6156" y="8561"/>
                    <a:pt x="6132" y="8621"/>
                  </a:cubicBezTo>
                  <a:cubicBezTo>
                    <a:pt x="5894" y="9549"/>
                    <a:pt x="5120" y="10216"/>
                    <a:pt x="4215" y="10371"/>
                  </a:cubicBezTo>
                  <a:cubicBezTo>
                    <a:pt x="4537" y="9859"/>
                    <a:pt x="4703" y="9264"/>
                    <a:pt x="4644" y="8656"/>
                  </a:cubicBezTo>
                  <a:cubicBezTo>
                    <a:pt x="4644" y="8585"/>
                    <a:pt x="4572" y="8502"/>
                    <a:pt x="4489" y="8490"/>
                  </a:cubicBezTo>
                  <a:cubicBezTo>
                    <a:pt x="2084" y="8144"/>
                    <a:pt x="346" y="6442"/>
                    <a:pt x="346" y="4430"/>
                  </a:cubicBezTo>
                  <a:cubicBezTo>
                    <a:pt x="346" y="2156"/>
                    <a:pt x="2608" y="310"/>
                    <a:pt x="5382" y="310"/>
                  </a:cubicBezTo>
                  <a:cubicBezTo>
                    <a:pt x="8168" y="310"/>
                    <a:pt x="10430" y="2156"/>
                    <a:pt x="10430" y="4430"/>
                  </a:cubicBezTo>
                  <a:cubicBezTo>
                    <a:pt x="10430" y="5370"/>
                    <a:pt x="10025" y="6287"/>
                    <a:pt x="9311" y="7013"/>
                  </a:cubicBezTo>
                  <a:cubicBezTo>
                    <a:pt x="9251" y="7097"/>
                    <a:pt x="9251" y="7192"/>
                    <a:pt x="9311" y="7252"/>
                  </a:cubicBezTo>
                  <a:cubicBezTo>
                    <a:pt x="9353" y="7281"/>
                    <a:pt x="9397" y="7296"/>
                    <a:pt x="9439" y="7296"/>
                  </a:cubicBezTo>
                  <a:cubicBezTo>
                    <a:pt x="9481" y="7296"/>
                    <a:pt x="9519" y="7281"/>
                    <a:pt x="9549" y="7252"/>
                  </a:cubicBezTo>
                  <a:cubicBezTo>
                    <a:pt x="10347" y="6466"/>
                    <a:pt x="10775" y="5454"/>
                    <a:pt x="10775" y="4430"/>
                  </a:cubicBezTo>
                  <a:cubicBezTo>
                    <a:pt x="10775" y="3263"/>
                    <a:pt x="10204" y="2144"/>
                    <a:pt x="9180" y="1286"/>
                  </a:cubicBezTo>
                  <a:cubicBezTo>
                    <a:pt x="8168" y="453"/>
                    <a:pt x="6811" y="1"/>
                    <a:pt x="5382"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371884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0265-39D2-694B-80D7-C24AA818E7E5}"/>
              </a:ext>
            </a:extLst>
          </p:cNvPr>
          <p:cNvSpPr>
            <a:spLocks noGrp="1"/>
          </p:cNvSpPr>
          <p:nvPr>
            <p:ph type="title"/>
          </p:nvPr>
        </p:nvSpPr>
        <p:spPr/>
        <p:txBody>
          <a:bodyPr/>
          <a:lstStyle/>
          <a:p>
            <a:r>
              <a:rPr lang="en-US"/>
              <a:t>Performance (RMSE)</a:t>
            </a:r>
          </a:p>
        </p:txBody>
      </p:sp>
      <p:cxnSp>
        <p:nvCxnSpPr>
          <p:cNvPr id="7" name="Straight Connector 6">
            <a:extLst>
              <a:ext uri="{FF2B5EF4-FFF2-40B4-BE49-F238E27FC236}">
                <a16:creationId xmlns:a16="http://schemas.microsoft.com/office/drawing/2014/main" id="{46005E34-E050-954A-9A0F-5945FF11690B}"/>
              </a:ext>
            </a:extLst>
          </p:cNvPr>
          <p:cNvCxnSpPr/>
          <p:nvPr/>
        </p:nvCxnSpPr>
        <p:spPr>
          <a:xfrm>
            <a:off x="6096000" y="2387600"/>
            <a:ext cx="0" cy="3098800"/>
          </a:xfrm>
          <a:prstGeom prst="line">
            <a:avLst/>
          </a:prstGeom>
          <a:ln w="28575"/>
        </p:spPr>
        <p:style>
          <a:lnRef idx="1">
            <a:schemeClr val="dk1"/>
          </a:lnRef>
          <a:fillRef idx="0">
            <a:schemeClr val="dk1"/>
          </a:fillRef>
          <a:effectRef idx="0">
            <a:schemeClr val="dk1"/>
          </a:effectRef>
          <a:fontRef idx="minor">
            <a:schemeClr val="tx1"/>
          </a:fontRef>
        </p:style>
      </p:cxnSp>
      <p:graphicFrame>
        <p:nvGraphicFramePr>
          <p:cNvPr id="9" name="Content Placeholder 4">
            <a:extLst>
              <a:ext uri="{FF2B5EF4-FFF2-40B4-BE49-F238E27FC236}">
                <a16:creationId xmlns:a16="http://schemas.microsoft.com/office/drawing/2014/main" id="{ADAAEB94-5257-284B-9E74-7F38834F5C16}"/>
              </a:ext>
            </a:extLst>
          </p:cNvPr>
          <p:cNvGraphicFramePr>
            <a:graphicFrameLocks/>
          </p:cNvGraphicFramePr>
          <p:nvPr>
            <p:extLst>
              <p:ext uri="{D42A27DB-BD31-4B8C-83A1-F6EECF244321}">
                <p14:modId xmlns:p14="http://schemas.microsoft.com/office/powerpoint/2010/main" val="2274688746"/>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81867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1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E1051A4-1E25-400C-8183-4F4755890A06}"/>
              </a:ext>
            </a:extLst>
          </p:cNvPr>
          <p:cNvSpPr txBox="1"/>
          <p:nvPr/>
        </p:nvSpPr>
        <p:spPr>
          <a:xfrm>
            <a:off x="630936" y="639520"/>
            <a:ext cx="3429000" cy="1719072"/>
          </a:xfrm>
          <a:prstGeom prst="rect">
            <a:avLst/>
          </a:prstGeom>
        </p:spPr>
        <p:txBody>
          <a:bodyPr vert="horz" lIns="91440" tIns="45720" rIns="91440" bIns="45720" rtlCol="0" anchor="b">
            <a:normAutofit lnSpcReduction="10000"/>
          </a:bodyPr>
          <a:lstStyle/>
          <a:p>
            <a:pPr>
              <a:lnSpc>
                <a:spcPct val="90000"/>
              </a:lnSpc>
              <a:spcBef>
                <a:spcPct val="0"/>
              </a:spcBef>
              <a:spcAft>
                <a:spcPts val="600"/>
              </a:spcAft>
            </a:pPr>
            <a:r>
              <a:rPr lang="en-US" sz="2600" b="1" kern="1200">
                <a:solidFill>
                  <a:schemeClr val="tx1"/>
                </a:solidFill>
                <a:effectLst/>
                <a:latin typeface="Fira Sans" panose="020B0503050000020004" pitchFamily="34" charset="0"/>
                <a:ea typeface="+mj-ea"/>
                <a:cs typeface="+mj-cs"/>
              </a:rPr>
              <a:t>Given a sufficiently large timeframe, blue chip stocks are more likely </a:t>
            </a:r>
            <a:r>
              <a:rPr lang="en-US" sz="2600" b="1" kern="1200">
                <a:solidFill>
                  <a:schemeClr val="tx1"/>
                </a:solidFill>
                <a:latin typeface="Fira Sans" panose="020B0503050000020004" pitchFamily="34" charset="0"/>
                <a:ea typeface="+mj-ea"/>
                <a:cs typeface="+mj-cs"/>
              </a:rPr>
              <a:t>to have an </a:t>
            </a:r>
            <a:r>
              <a:rPr lang="en-US" sz="2600" b="1" kern="1200">
                <a:solidFill>
                  <a:schemeClr val="tx1"/>
                </a:solidFill>
                <a:effectLst/>
                <a:latin typeface="Fira Sans" panose="020B0503050000020004" pitchFamily="34" charset="0"/>
                <a:ea typeface="+mj-ea"/>
                <a:cs typeface="+mj-cs"/>
              </a:rPr>
              <a:t>upward trend.</a:t>
            </a:r>
            <a:endParaRPr lang="en-US" sz="2600" b="1" kern="1200">
              <a:solidFill>
                <a:schemeClr val="tx1"/>
              </a:solidFill>
              <a:latin typeface="Fira Sans" panose="020B0503050000020004" pitchFamily="34" charset="0"/>
              <a:ea typeface="+mj-ea"/>
              <a:cs typeface="+mj-cs"/>
            </a:endParaRPr>
          </a:p>
        </p:txBody>
      </p:sp>
      <p:sp>
        <p:nvSpPr>
          <p:cNvPr id="50"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55E2872-C447-4D59-A534-AC74E6E46B20}"/>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a:latin typeface="Fira Sans" panose="020B0503050000020004" pitchFamily="34" charset="0"/>
              </a:rPr>
              <a:t>Should we trade in the longer timeframes to minimize risk? Does trading less frequently give slower but surer returns?</a:t>
            </a:r>
          </a:p>
        </p:txBody>
      </p:sp>
      <p:pic>
        <p:nvPicPr>
          <p:cNvPr id="13" name="Picture 12" descr="meme">
            <a:extLst>
              <a:ext uri="{FF2B5EF4-FFF2-40B4-BE49-F238E27FC236}">
                <a16:creationId xmlns:a16="http://schemas.microsoft.com/office/drawing/2014/main" id="{016D8CE5-55C1-4405-9CEC-D0D386CFDE19}"/>
              </a:ext>
              <a:ext uri="{C183D7F6-B498-43B3-948B-1728B52AA6E4}">
                <adec:decorative xmlns:adec="http://schemas.microsoft.com/office/drawing/2017/decorative" val="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95865" y="640080"/>
            <a:ext cx="6620582" cy="5577840"/>
          </a:xfrm>
          <a:prstGeom prst="rect">
            <a:avLst/>
          </a:prstGeom>
        </p:spPr>
      </p:pic>
    </p:spTree>
    <p:extLst>
      <p:ext uri="{BB962C8B-B14F-4D97-AF65-F5344CB8AC3E}">
        <p14:creationId xmlns:p14="http://schemas.microsoft.com/office/powerpoint/2010/main" val="4051383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0265-39D2-694B-80D7-C24AA818E7E5}"/>
              </a:ext>
            </a:extLst>
          </p:cNvPr>
          <p:cNvSpPr>
            <a:spLocks noGrp="1"/>
          </p:cNvSpPr>
          <p:nvPr>
            <p:ph type="title"/>
          </p:nvPr>
        </p:nvSpPr>
        <p:spPr/>
        <p:txBody>
          <a:bodyPr/>
          <a:lstStyle/>
          <a:p>
            <a:r>
              <a:rPr lang="en-US"/>
              <a:t>Performance (RMSE)</a:t>
            </a:r>
          </a:p>
        </p:txBody>
      </p:sp>
      <p:cxnSp>
        <p:nvCxnSpPr>
          <p:cNvPr id="7" name="Straight Connector 6">
            <a:extLst>
              <a:ext uri="{FF2B5EF4-FFF2-40B4-BE49-F238E27FC236}">
                <a16:creationId xmlns:a16="http://schemas.microsoft.com/office/drawing/2014/main" id="{46005E34-E050-954A-9A0F-5945FF11690B}"/>
              </a:ext>
            </a:extLst>
          </p:cNvPr>
          <p:cNvCxnSpPr/>
          <p:nvPr/>
        </p:nvCxnSpPr>
        <p:spPr>
          <a:xfrm>
            <a:off x="6096000" y="2387600"/>
            <a:ext cx="0" cy="3098800"/>
          </a:xfrm>
          <a:prstGeom prst="line">
            <a:avLst/>
          </a:prstGeom>
          <a:ln w="28575"/>
        </p:spPr>
        <p:style>
          <a:lnRef idx="1">
            <a:schemeClr val="dk1"/>
          </a:lnRef>
          <a:fillRef idx="0">
            <a:schemeClr val="dk1"/>
          </a:fillRef>
          <a:effectRef idx="0">
            <a:schemeClr val="dk1"/>
          </a:effectRef>
          <a:fontRef idx="minor">
            <a:schemeClr val="tx1"/>
          </a:fontRef>
        </p:style>
      </p:cxnSp>
      <p:graphicFrame>
        <p:nvGraphicFramePr>
          <p:cNvPr id="9" name="Content Placeholder 4">
            <a:extLst>
              <a:ext uri="{FF2B5EF4-FFF2-40B4-BE49-F238E27FC236}">
                <a16:creationId xmlns:a16="http://schemas.microsoft.com/office/drawing/2014/main" id="{ADAAEB94-5257-284B-9E74-7F38834F5C16}"/>
              </a:ext>
            </a:extLst>
          </p:cNvPr>
          <p:cNvGraphicFramePr>
            <a:graphicFrameLocks/>
          </p:cNvGraphicFramePr>
          <p:nvPr>
            <p:extLst>
              <p:ext uri="{D42A27DB-BD31-4B8C-83A1-F6EECF244321}">
                <p14:modId xmlns:p14="http://schemas.microsoft.com/office/powerpoint/2010/main" val="3158858511"/>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a14="http://schemas.microsoft.com/office/drawing/2010/main">
        <mc:Choice Requires="a14">
          <p:sp>
            <p:nvSpPr>
              <p:cNvPr id="5" name="Google Shape;813;p39">
                <a:extLst>
                  <a:ext uri="{FF2B5EF4-FFF2-40B4-BE49-F238E27FC236}">
                    <a16:creationId xmlns:a16="http://schemas.microsoft.com/office/drawing/2014/main" id="{65677DA6-C36A-7649-A803-3F4E3F6727A0}"/>
                  </a:ext>
                </a:extLst>
              </p:cNvPr>
              <p:cNvSpPr/>
              <p:nvPr/>
            </p:nvSpPr>
            <p:spPr>
              <a:xfrm>
                <a:off x="6898341" y="481852"/>
                <a:ext cx="4970930" cy="1325563"/>
              </a:xfrm>
              <a:prstGeom prst="roundRect">
                <a:avLst>
                  <a:gd name="adj" fmla="val 50000"/>
                </a:avLst>
              </a:prstGeom>
              <a:noFill/>
              <a:ln w="25400" cap="flat" cmpd="sng">
                <a:solidFill>
                  <a:srgbClr val="0070C0"/>
                </a:solidFill>
                <a:prstDash val="solid"/>
                <a:round/>
                <a:headEnd type="none" w="sm" len="sm"/>
                <a:tailEnd type="none" w="sm" len="sm"/>
              </a:ln>
              <a:effectLst>
                <a:outerShdw blurRad="57150" algn="bl" rotWithShape="0">
                  <a:schemeClr val="bg1"/>
                </a:outerShdw>
              </a:effectLst>
            </p:spPr>
            <p:txBody>
              <a:bodyPr spcFirstLastPara="1" wrap="square" lIns="91425" tIns="91425" rIns="91425" bIns="91425" anchor="ctr" anchorCtr="0">
                <a:noAutofit/>
              </a:bodyPr>
              <a:lstStyle/>
              <a:p>
                <a:pPr algn="ctr"/>
                <a:r>
                  <a:rPr lang="en-US" sz="2800"/>
                  <a:t>Day </a:t>
                </a:r>
                <a14:m>
                  <m:oMath xmlns:m="http://schemas.openxmlformats.org/officeDocument/2006/math">
                    <m:r>
                      <a:rPr lang="en-US" sz="2800" i="1">
                        <a:latin typeface="Cambria Math" panose="02040503050406030204" pitchFamily="18" charset="0"/>
                      </a:rPr>
                      <m:t>≈</m:t>
                    </m:r>
                  </m:oMath>
                </a14:m>
                <a:r>
                  <a:rPr lang="en-US" sz="2800"/>
                  <a:t> Month </a:t>
                </a:r>
                <a14:m>
                  <m:oMath xmlns:m="http://schemas.openxmlformats.org/officeDocument/2006/math">
                    <m:r>
                      <a:rPr lang="en-US" sz="2800" i="1">
                        <a:latin typeface="Cambria Math" panose="02040503050406030204" pitchFamily="18" charset="0"/>
                      </a:rPr>
                      <m:t>≈</m:t>
                    </m:r>
                  </m:oMath>
                </a14:m>
                <a:r>
                  <a:rPr lang="en-US" sz="2800"/>
                  <a:t> Quarterly</a:t>
                </a:r>
                <a:endParaRPr lang="en-US" sz="2800">
                  <a:ln w="0">
                    <a:noFill/>
                  </a:ln>
                  <a:effectLst/>
                  <a:latin typeface="Fira Sans" panose="020B0503050000020004" pitchFamily="34" charset="0"/>
                </a:endParaRPr>
              </a:p>
            </p:txBody>
          </p:sp>
        </mc:Choice>
        <mc:Fallback xmlns="">
          <p:sp>
            <p:nvSpPr>
              <p:cNvPr id="5" name="Google Shape;813;p39">
                <a:extLst>
                  <a:ext uri="{FF2B5EF4-FFF2-40B4-BE49-F238E27FC236}">
                    <a16:creationId xmlns:a16="http://schemas.microsoft.com/office/drawing/2014/main" id="{65677DA6-C36A-7649-A803-3F4E3F6727A0}"/>
                  </a:ext>
                </a:extLst>
              </p:cNvPr>
              <p:cNvSpPr>
                <a:spLocks noRot="1" noChangeAspect="1" noMove="1" noResize="1" noEditPoints="1" noAdjustHandles="1" noChangeArrowheads="1" noChangeShapeType="1" noTextEdit="1"/>
              </p:cNvSpPr>
              <p:nvPr/>
            </p:nvSpPr>
            <p:spPr>
              <a:xfrm>
                <a:off x="6898341" y="481852"/>
                <a:ext cx="4970930" cy="1325563"/>
              </a:xfrm>
              <a:prstGeom prst="roundRect">
                <a:avLst>
                  <a:gd name="adj" fmla="val 50000"/>
                </a:avLst>
              </a:prstGeom>
              <a:blipFill>
                <a:blip r:embed="rId3"/>
                <a:stretch>
                  <a:fillRect/>
                </a:stretch>
              </a:blipFill>
              <a:ln w="25400" cap="flat" cmpd="sng">
                <a:solidFill>
                  <a:srgbClr val="0070C0"/>
                </a:solidFill>
                <a:prstDash val="solid"/>
                <a:round/>
                <a:headEnd type="none" w="sm" len="sm"/>
                <a:tailEnd type="none" w="sm" len="sm"/>
              </a:ln>
              <a:effectLst>
                <a:outerShdw blurRad="57150" algn="bl" rotWithShape="0">
                  <a:schemeClr val="bg1"/>
                </a:outerShdw>
              </a:effectLst>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AE3C400F-CE26-7D4B-ABA8-7149DF044249}"/>
              </a:ext>
            </a:extLst>
          </p:cNvPr>
          <p:cNvCxnSpPr>
            <a:cxnSpLocks/>
          </p:cNvCxnSpPr>
          <p:nvPr/>
        </p:nvCxnSpPr>
        <p:spPr>
          <a:xfrm flipH="1">
            <a:off x="5658928" y="1807415"/>
            <a:ext cx="3724878" cy="1263589"/>
          </a:xfrm>
          <a:prstGeom prst="straightConnector1">
            <a:avLst/>
          </a:prstGeom>
          <a:ln>
            <a:tailEnd type="triangle"/>
          </a:ln>
          <a:effectLst>
            <a:glow rad="63500">
              <a:schemeClr val="accent4">
                <a:satMod val="175000"/>
                <a:alpha val="40000"/>
              </a:schemeClr>
            </a:glow>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7368514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0265-39D2-694B-80D7-C24AA818E7E5}"/>
              </a:ext>
            </a:extLst>
          </p:cNvPr>
          <p:cNvSpPr>
            <a:spLocks noGrp="1"/>
          </p:cNvSpPr>
          <p:nvPr>
            <p:ph type="title"/>
          </p:nvPr>
        </p:nvSpPr>
        <p:spPr/>
        <p:txBody>
          <a:bodyPr/>
          <a:lstStyle/>
          <a:p>
            <a:r>
              <a:rPr lang="en-US"/>
              <a:t>Performance (RMSE)</a:t>
            </a:r>
          </a:p>
        </p:txBody>
      </p:sp>
      <p:cxnSp>
        <p:nvCxnSpPr>
          <p:cNvPr id="7" name="Straight Connector 6">
            <a:extLst>
              <a:ext uri="{FF2B5EF4-FFF2-40B4-BE49-F238E27FC236}">
                <a16:creationId xmlns:a16="http://schemas.microsoft.com/office/drawing/2014/main" id="{46005E34-E050-954A-9A0F-5945FF11690B}"/>
              </a:ext>
            </a:extLst>
          </p:cNvPr>
          <p:cNvCxnSpPr/>
          <p:nvPr/>
        </p:nvCxnSpPr>
        <p:spPr>
          <a:xfrm>
            <a:off x="6096000" y="2387600"/>
            <a:ext cx="0" cy="3098800"/>
          </a:xfrm>
          <a:prstGeom prst="line">
            <a:avLst/>
          </a:prstGeom>
          <a:ln w="28575"/>
        </p:spPr>
        <p:style>
          <a:lnRef idx="1">
            <a:schemeClr val="dk1"/>
          </a:lnRef>
          <a:fillRef idx="0">
            <a:schemeClr val="dk1"/>
          </a:fillRef>
          <a:effectRef idx="0">
            <a:schemeClr val="dk1"/>
          </a:effectRef>
          <a:fontRef idx="minor">
            <a:schemeClr val="tx1"/>
          </a:fontRef>
        </p:style>
      </p:cxnSp>
      <p:graphicFrame>
        <p:nvGraphicFramePr>
          <p:cNvPr id="9" name="Content Placeholder 4">
            <a:extLst>
              <a:ext uri="{FF2B5EF4-FFF2-40B4-BE49-F238E27FC236}">
                <a16:creationId xmlns:a16="http://schemas.microsoft.com/office/drawing/2014/main" id="{ADAAEB94-5257-284B-9E74-7F38834F5C16}"/>
              </a:ext>
            </a:extLst>
          </p:cNvPr>
          <p:cNvGraphicFramePr>
            <a:graphicFrameLocks/>
          </p:cNvGraphicFramePr>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5" name="Google Shape;813;p39">
            <a:extLst>
              <a:ext uri="{FF2B5EF4-FFF2-40B4-BE49-F238E27FC236}">
                <a16:creationId xmlns:a16="http://schemas.microsoft.com/office/drawing/2014/main" id="{65677DA6-C36A-7649-A803-3F4E3F6727A0}"/>
              </a:ext>
            </a:extLst>
          </p:cNvPr>
          <p:cNvSpPr/>
          <p:nvPr/>
        </p:nvSpPr>
        <p:spPr>
          <a:xfrm>
            <a:off x="6898341" y="481852"/>
            <a:ext cx="4970930" cy="1325563"/>
          </a:xfrm>
          <a:prstGeom prst="roundRect">
            <a:avLst>
              <a:gd name="adj" fmla="val 50000"/>
            </a:avLst>
          </a:prstGeom>
          <a:noFill/>
          <a:ln w="25400" cap="flat" cmpd="sng">
            <a:solidFill>
              <a:srgbClr val="0070C0"/>
            </a:solidFill>
            <a:prstDash val="solid"/>
            <a:round/>
            <a:headEnd type="none" w="sm" len="sm"/>
            <a:tailEnd type="none" w="sm" len="sm"/>
          </a:ln>
          <a:effectLst>
            <a:outerShdw blurRad="57150" algn="bl" rotWithShape="0">
              <a:schemeClr val="bg1"/>
            </a:outerShdw>
          </a:effectLst>
        </p:spPr>
        <p:txBody>
          <a:bodyPr spcFirstLastPara="1" wrap="square" lIns="91425" tIns="91425" rIns="91425" bIns="91425" anchor="ctr" anchorCtr="0">
            <a:noAutofit/>
          </a:bodyPr>
          <a:lstStyle/>
          <a:p>
            <a:pPr lvl="0" algn="ctr"/>
            <a:r>
              <a:rPr lang="en-US" sz="2800"/>
              <a:t>Day &lt; Quarter &lt; Month</a:t>
            </a:r>
            <a:endParaRPr lang="en-US" sz="2800">
              <a:ln w="0">
                <a:noFill/>
              </a:ln>
              <a:effectLst/>
              <a:latin typeface="Fira Sans" panose="020B0503050000020004" pitchFamily="34" charset="0"/>
            </a:endParaRPr>
          </a:p>
        </p:txBody>
      </p:sp>
      <p:cxnSp>
        <p:nvCxnSpPr>
          <p:cNvPr id="6" name="Straight Arrow Connector 5">
            <a:extLst>
              <a:ext uri="{FF2B5EF4-FFF2-40B4-BE49-F238E27FC236}">
                <a16:creationId xmlns:a16="http://schemas.microsoft.com/office/drawing/2014/main" id="{AE3C400F-CE26-7D4B-ABA8-7149DF044249}"/>
              </a:ext>
            </a:extLst>
          </p:cNvPr>
          <p:cNvCxnSpPr>
            <a:cxnSpLocks/>
          </p:cNvCxnSpPr>
          <p:nvPr/>
        </p:nvCxnSpPr>
        <p:spPr>
          <a:xfrm>
            <a:off x="9383806" y="1807415"/>
            <a:ext cx="857474" cy="1037385"/>
          </a:xfrm>
          <a:prstGeom prst="straightConnector1">
            <a:avLst/>
          </a:prstGeom>
          <a:ln>
            <a:tailEnd type="triangle"/>
          </a:ln>
          <a:effectLst>
            <a:glow rad="63500">
              <a:schemeClr val="accent4">
                <a:satMod val="175000"/>
                <a:alpha val="40000"/>
              </a:schemeClr>
            </a:glow>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995835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0CED-9920-7F40-907A-2A72281DBB40}"/>
              </a:ext>
            </a:extLst>
          </p:cNvPr>
          <p:cNvSpPr>
            <a:spLocks noGrp="1"/>
          </p:cNvSpPr>
          <p:nvPr>
            <p:ph type="title"/>
          </p:nvPr>
        </p:nvSpPr>
        <p:spPr/>
        <p:txBody>
          <a:bodyPr/>
          <a:lstStyle/>
          <a:p>
            <a:r>
              <a:rPr lang="en-US"/>
              <a:t>Performance (RMSE)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B11BADF-B4C8-5847-9FFD-2A2F49D63ED1}"/>
                  </a:ext>
                </a:extLst>
              </p:cNvPr>
              <p:cNvSpPr>
                <a:spLocks noGrp="1"/>
              </p:cNvSpPr>
              <p:nvPr>
                <p:ph idx="1"/>
              </p:nvPr>
            </p:nvSpPr>
            <p:spPr/>
            <p:txBody>
              <a:bodyPr>
                <a:normAutofit fontScale="92500" lnSpcReduction="10000"/>
              </a:bodyPr>
              <a:lstStyle/>
              <a:p>
                <a:r>
                  <a:rPr lang="en-US"/>
                  <a:t>Fix period: Average RMSE of Day </a:t>
                </a:r>
                <a14:m>
                  <m:oMath xmlns:m="http://schemas.openxmlformats.org/officeDocument/2006/math">
                    <m:r>
                      <a:rPr lang="en-US" b="0" i="1" smtClean="0">
                        <a:latin typeface="Cambria Math" panose="02040503050406030204" pitchFamily="18" charset="0"/>
                      </a:rPr>
                      <m:t>≈</m:t>
                    </m:r>
                  </m:oMath>
                </a14:m>
                <a:r>
                  <a:rPr lang="en-US"/>
                  <a:t> Month </a:t>
                </a:r>
                <a14:m>
                  <m:oMath xmlns:m="http://schemas.openxmlformats.org/officeDocument/2006/math">
                    <m:r>
                      <a:rPr lang="en-US" i="1">
                        <a:latin typeface="Cambria Math" panose="02040503050406030204" pitchFamily="18" charset="0"/>
                      </a:rPr>
                      <m:t>≈ </m:t>
                    </m:r>
                  </m:oMath>
                </a14:m>
                <a:r>
                  <a:rPr lang="en-US"/>
                  <a:t>Quarter</a:t>
                </a:r>
                <a:br>
                  <a:rPr lang="en-US"/>
                </a:br>
                <a:br>
                  <a:rPr lang="en-US"/>
                </a:br>
                <a:r>
                  <a:rPr lang="en-US"/>
                  <a:t>(1) Period does not affect because the model is only concerned with the last three data points in the training set. What will affect is how much the price will vary in the test set.</a:t>
                </a:r>
                <a:br>
                  <a:rPr lang="en-US"/>
                </a:br>
                <a:endParaRPr lang="en-US"/>
              </a:p>
              <a:p>
                <a:r>
                  <a:rPr lang="en-US"/>
                  <a:t>Fix number of data: Average RMSE of Day &lt; Quarter &lt; Month</a:t>
                </a:r>
                <a:br>
                  <a:rPr lang="en-US"/>
                </a:br>
                <a:br>
                  <a:rPr lang="en-US"/>
                </a:br>
                <a:r>
                  <a:rPr lang="en-US"/>
                  <a:t>(1) Mentioned in previous point, since the test set varies the most in monthly data, the resulting RMSE will therefore be the largest.</a:t>
                </a:r>
                <a:br>
                  <a:rPr lang="en-US"/>
                </a:br>
                <a:br>
                  <a:rPr lang="en-US"/>
                </a:br>
                <a:endParaRPr lang="en-US"/>
              </a:p>
              <a:p>
                <a:endParaRPr lang="en-US"/>
              </a:p>
            </p:txBody>
          </p:sp>
        </mc:Choice>
        <mc:Fallback xmlns="">
          <p:sp>
            <p:nvSpPr>
              <p:cNvPr id="3" name="Content Placeholder 2">
                <a:extLst>
                  <a:ext uri="{FF2B5EF4-FFF2-40B4-BE49-F238E27FC236}">
                    <a16:creationId xmlns:a16="http://schemas.microsoft.com/office/drawing/2014/main" id="{FB11BADF-B4C8-5847-9FFD-2A2F49D63ED1}"/>
                  </a:ext>
                </a:extLst>
              </p:cNvPr>
              <p:cNvSpPr>
                <a:spLocks noGrp="1" noRot="1" noChangeAspect="1" noMove="1" noResize="1" noEditPoints="1" noAdjustHandles="1" noChangeArrowheads="1" noChangeShapeType="1" noTextEdit="1"/>
              </p:cNvSpPr>
              <p:nvPr>
                <p:ph idx="1"/>
              </p:nvPr>
            </p:nvSpPr>
            <p:spPr>
              <a:blipFill>
                <a:blip r:embed="rId3"/>
                <a:stretch>
                  <a:fillRect l="-928" t="-2801"/>
                </a:stretch>
              </a:blipFill>
            </p:spPr>
            <p:txBody>
              <a:bodyPr/>
              <a:lstStyle/>
              <a:p>
                <a:r>
                  <a:rPr lang="en-US">
                    <a:noFill/>
                  </a:rPr>
                  <a:t> </a:t>
                </a:r>
              </a:p>
            </p:txBody>
          </p:sp>
        </mc:Fallback>
      </mc:AlternateContent>
    </p:spTree>
    <p:extLst>
      <p:ext uri="{BB962C8B-B14F-4D97-AF65-F5344CB8AC3E}">
        <p14:creationId xmlns:p14="http://schemas.microsoft.com/office/powerpoint/2010/main" val="26436148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0CED-9920-7F40-907A-2A72281DBB40}"/>
              </a:ext>
            </a:extLst>
          </p:cNvPr>
          <p:cNvSpPr>
            <a:spLocks noGrp="1"/>
          </p:cNvSpPr>
          <p:nvPr>
            <p:ph type="title"/>
          </p:nvPr>
        </p:nvSpPr>
        <p:spPr/>
        <p:txBody>
          <a:bodyPr/>
          <a:lstStyle/>
          <a:p>
            <a:r>
              <a:rPr lang="en-US"/>
              <a:t>Performance (RMSE)</a:t>
            </a:r>
          </a:p>
        </p:txBody>
      </p:sp>
      <mc:AlternateContent xmlns:mc="http://schemas.openxmlformats.org/markup-compatibility/2006" xmlns:a14="http://schemas.microsoft.com/office/drawing/2010/main">
        <mc:Choice Requires="a14">
          <p:sp>
            <p:nvSpPr>
              <p:cNvPr id="6" name="Google Shape;813;p39">
                <a:extLst>
                  <a:ext uri="{FF2B5EF4-FFF2-40B4-BE49-F238E27FC236}">
                    <a16:creationId xmlns:a16="http://schemas.microsoft.com/office/drawing/2014/main" id="{08D905C0-05A3-FC42-B371-E9A4BFA678FF}"/>
                  </a:ext>
                </a:extLst>
              </p:cNvPr>
              <p:cNvSpPr/>
              <p:nvPr/>
            </p:nvSpPr>
            <p:spPr>
              <a:xfrm>
                <a:off x="838198" y="2238977"/>
                <a:ext cx="10515599" cy="815939"/>
              </a:xfrm>
              <a:prstGeom prst="roundRect">
                <a:avLst>
                  <a:gd name="adj" fmla="val 50000"/>
                </a:avLst>
              </a:prstGeom>
              <a:noFill/>
              <a:ln w="25400" cap="flat" cmpd="sng">
                <a:solidFill>
                  <a:srgbClr val="0070C0"/>
                </a:solidFill>
                <a:prstDash val="solid"/>
                <a:round/>
                <a:headEnd type="none" w="sm" len="sm"/>
                <a:tailEnd type="none" w="sm" len="sm"/>
              </a:ln>
              <a:effectLst>
                <a:outerShdw blurRad="57150" algn="bl" rotWithShape="0">
                  <a:schemeClr val="bg1"/>
                </a:outerShdw>
              </a:effectLst>
            </p:spPr>
            <p:txBody>
              <a:bodyPr spcFirstLastPara="1" wrap="square" lIns="91425" tIns="91425" rIns="91425" bIns="91425" anchor="ctr" anchorCtr="0">
                <a:noAutofit/>
              </a:bodyPr>
              <a:lstStyle/>
              <a:p>
                <a:pPr lvl="0" algn="ctr"/>
                <a:r>
                  <a:rPr lang="en-US" sz="2800">
                    <a:ln w="0">
                      <a:noFill/>
                    </a:ln>
                    <a:effectLst/>
                  </a:rPr>
                  <a:t>Fix period: Average RMSE of Day </a:t>
                </a:r>
                <a14:m>
                  <m:oMath xmlns:m="http://schemas.openxmlformats.org/officeDocument/2006/math">
                    <m:r>
                      <a:rPr lang="en-US" sz="2800" i="1">
                        <a:ln w="0">
                          <a:noFill/>
                        </a:ln>
                        <a:effectLst/>
                        <a:latin typeface="Cambria Math" panose="02040503050406030204" pitchFamily="18" charset="0"/>
                      </a:rPr>
                      <m:t>≈</m:t>
                    </m:r>
                  </m:oMath>
                </a14:m>
                <a:r>
                  <a:rPr lang="en-US" sz="2800">
                    <a:ln w="0">
                      <a:noFill/>
                    </a:ln>
                    <a:effectLst/>
                  </a:rPr>
                  <a:t> Month </a:t>
                </a:r>
                <a14:m>
                  <m:oMath xmlns:m="http://schemas.openxmlformats.org/officeDocument/2006/math">
                    <m:r>
                      <a:rPr lang="en-US" sz="2800" i="1">
                        <a:ln w="0">
                          <a:noFill/>
                        </a:ln>
                        <a:effectLst/>
                        <a:latin typeface="Cambria Math" panose="02040503050406030204" pitchFamily="18" charset="0"/>
                      </a:rPr>
                      <m:t>≈ </m:t>
                    </m:r>
                  </m:oMath>
                </a14:m>
                <a:r>
                  <a:rPr lang="en-US" sz="2800">
                    <a:ln w="0">
                      <a:noFill/>
                    </a:ln>
                    <a:effectLst/>
                  </a:rPr>
                  <a:t>Quarter</a:t>
                </a:r>
                <a:endParaRPr lang="en-US" sz="2800">
                  <a:ln w="0">
                    <a:noFill/>
                  </a:ln>
                  <a:effectLst/>
                  <a:latin typeface="Fira Sans" panose="020B0503050000020004" pitchFamily="34" charset="0"/>
                </a:endParaRPr>
              </a:p>
            </p:txBody>
          </p:sp>
        </mc:Choice>
        <mc:Fallback xmlns="">
          <p:sp>
            <p:nvSpPr>
              <p:cNvPr id="6" name="Google Shape;813;p39">
                <a:extLst>
                  <a:ext uri="{FF2B5EF4-FFF2-40B4-BE49-F238E27FC236}">
                    <a16:creationId xmlns:a16="http://schemas.microsoft.com/office/drawing/2014/main" id="{08D905C0-05A3-FC42-B371-E9A4BFA678FF}"/>
                  </a:ext>
                </a:extLst>
              </p:cNvPr>
              <p:cNvSpPr>
                <a:spLocks noRot="1" noChangeAspect="1" noMove="1" noResize="1" noEditPoints="1" noAdjustHandles="1" noChangeArrowheads="1" noChangeShapeType="1" noTextEdit="1"/>
              </p:cNvSpPr>
              <p:nvPr/>
            </p:nvSpPr>
            <p:spPr>
              <a:xfrm>
                <a:off x="838198" y="2238977"/>
                <a:ext cx="10515599" cy="815939"/>
              </a:xfrm>
              <a:prstGeom prst="roundRect">
                <a:avLst>
                  <a:gd name="adj" fmla="val 50000"/>
                </a:avLst>
              </a:prstGeom>
              <a:blipFill>
                <a:blip r:embed="rId3"/>
                <a:stretch>
                  <a:fillRect/>
                </a:stretch>
              </a:blipFill>
              <a:ln w="25400" cap="flat" cmpd="sng">
                <a:solidFill>
                  <a:srgbClr val="0070C0"/>
                </a:solidFill>
                <a:prstDash val="solid"/>
                <a:round/>
                <a:headEnd type="none" w="sm" len="sm"/>
                <a:tailEnd type="none" w="sm" len="sm"/>
              </a:ln>
              <a:effectLst>
                <a:outerShdw blurRad="57150" algn="bl" rotWithShape="0">
                  <a:schemeClr val="bg1"/>
                </a:outerShdw>
              </a:effectLst>
            </p:spPr>
            <p:txBody>
              <a:bodyPr/>
              <a:lstStyle/>
              <a:p>
                <a:r>
                  <a:rPr lang="en-US">
                    <a:noFill/>
                  </a:rPr>
                  <a:t> </a:t>
                </a:r>
              </a:p>
            </p:txBody>
          </p:sp>
        </mc:Fallback>
      </mc:AlternateContent>
      <p:sp>
        <p:nvSpPr>
          <p:cNvPr id="8" name="Google Shape;813;p39">
            <a:extLst>
              <a:ext uri="{FF2B5EF4-FFF2-40B4-BE49-F238E27FC236}">
                <a16:creationId xmlns:a16="http://schemas.microsoft.com/office/drawing/2014/main" id="{A83C223C-37DD-694A-B885-8A37643B61F0}"/>
              </a:ext>
            </a:extLst>
          </p:cNvPr>
          <p:cNvSpPr/>
          <p:nvPr/>
        </p:nvSpPr>
        <p:spPr>
          <a:xfrm>
            <a:off x="838198" y="3803084"/>
            <a:ext cx="10515599" cy="815939"/>
          </a:xfrm>
          <a:prstGeom prst="roundRect">
            <a:avLst>
              <a:gd name="adj" fmla="val 50000"/>
            </a:avLst>
          </a:prstGeom>
          <a:noFill/>
          <a:ln w="25400" cap="flat" cmpd="sng">
            <a:solidFill>
              <a:srgbClr val="0070C0"/>
            </a:solidFill>
            <a:prstDash val="solid"/>
            <a:round/>
            <a:headEnd type="none" w="sm" len="sm"/>
            <a:tailEnd type="none" w="sm" len="sm"/>
          </a:ln>
          <a:effectLst>
            <a:outerShdw blurRad="57150" algn="bl" rotWithShape="0">
              <a:schemeClr val="bg1"/>
            </a:outerShdw>
          </a:effectLst>
        </p:spPr>
        <p:txBody>
          <a:bodyPr spcFirstLastPara="1" wrap="square" lIns="91425" tIns="91425" rIns="91425" bIns="91425" anchor="ctr" anchorCtr="0">
            <a:noAutofit/>
          </a:bodyPr>
          <a:lstStyle/>
          <a:p>
            <a:pPr lvl="0" algn="ctr"/>
            <a:r>
              <a:rPr lang="en-US" sz="2800"/>
              <a:t>Fix number of data: Average RMSE of Day &lt; Quarter &lt; Month</a:t>
            </a:r>
            <a:endParaRPr lang="en-US" sz="2800">
              <a:ln w="0">
                <a:noFill/>
              </a:ln>
              <a:effectLst/>
              <a:latin typeface="Fira Sans" panose="020B0503050000020004" pitchFamily="34" charset="0"/>
            </a:endParaRPr>
          </a:p>
        </p:txBody>
      </p:sp>
    </p:spTree>
    <p:extLst>
      <p:ext uri="{BB962C8B-B14F-4D97-AF65-F5344CB8AC3E}">
        <p14:creationId xmlns:p14="http://schemas.microsoft.com/office/powerpoint/2010/main" val="13868663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2F754-92FC-F54B-96FA-B3D4EEE60543}"/>
              </a:ext>
            </a:extLst>
          </p:cNvPr>
          <p:cNvSpPr>
            <a:spLocks noGrp="1"/>
          </p:cNvSpPr>
          <p:nvPr>
            <p:ph type="title"/>
          </p:nvPr>
        </p:nvSpPr>
        <p:spPr/>
        <p:txBody>
          <a:bodyPr/>
          <a:lstStyle/>
          <a:p>
            <a:r>
              <a:rPr lang="en-US"/>
              <a:t>Possible improvements</a:t>
            </a:r>
          </a:p>
        </p:txBody>
      </p:sp>
      <p:sp>
        <p:nvSpPr>
          <p:cNvPr id="4" name="Google Shape;813;p39">
            <a:extLst>
              <a:ext uri="{FF2B5EF4-FFF2-40B4-BE49-F238E27FC236}">
                <a16:creationId xmlns:a16="http://schemas.microsoft.com/office/drawing/2014/main" id="{2A54EAEB-2D1A-474E-B691-D464DEE72706}"/>
              </a:ext>
            </a:extLst>
          </p:cNvPr>
          <p:cNvSpPr/>
          <p:nvPr/>
        </p:nvSpPr>
        <p:spPr>
          <a:xfrm>
            <a:off x="838201" y="2496672"/>
            <a:ext cx="10515599" cy="815939"/>
          </a:xfrm>
          <a:prstGeom prst="roundRect">
            <a:avLst>
              <a:gd name="adj" fmla="val 50000"/>
            </a:avLst>
          </a:prstGeom>
          <a:noFill/>
          <a:ln w="25400" cap="flat" cmpd="sng">
            <a:solidFill>
              <a:srgbClr val="0070C0"/>
            </a:solidFill>
            <a:prstDash val="solid"/>
            <a:round/>
            <a:headEnd type="none" w="sm" len="sm"/>
            <a:tailEnd type="none" w="sm" len="sm"/>
          </a:ln>
          <a:effectLst>
            <a:outerShdw blurRad="57150" algn="bl" rotWithShape="0">
              <a:schemeClr val="bg1"/>
            </a:outerShdw>
          </a:effectLst>
        </p:spPr>
        <p:txBody>
          <a:bodyPr spcFirstLastPara="1" wrap="square" lIns="91425" tIns="91425" rIns="91425" bIns="91425" anchor="ctr" anchorCtr="0">
            <a:noAutofit/>
          </a:bodyPr>
          <a:lstStyle/>
          <a:p>
            <a:pPr algn="ctr"/>
            <a:r>
              <a:rPr lang="en-US" sz="2800"/>
              <a:t>Assigning different weights to calculate the average.</a:t>
            </a:r>
          </a:p>
        </p:txBody>
      </p:sp>
      <p:sp>
        <p:nvSpPr>
          <p:cNvPr id="5" name="Google Shape;813;p39">
            <a:extLst>
              <a:ext uri="{FF2B5EF4-FFF2-40B4-BE49-F238E27FC236}">
                <a16:creationId xmlns:a16="http://schemas.microsoft.com/office/drawing/2014/main" id="{B4AC52C4-198A-CF42-B82A-0D5438EB1966}"/>
              </a:ext>
            </a:extLst>
          </p:cNvPr>
          <p:cNvSpPr/>
          <p:nvPr/>
        </p:nvSpPr>
        <p:spPr>
          <a:xfrm>
            <a:off x="838199" y="3870653"/>
            <a:ext cx="10515599" cy="815939"/>
          </a:xfrm>
          <a:prstGeom prst="roundRect">
            <a:avLst>
              <a:gd name="adj" fmla="val 50000"/>
            </a:avLst>
          </a:prstGeom>
          <a:noFill/>
          <a:ln w="25400" cap="flat" cmpd="sng">
            <a:solidFill>
              <a:srgbClr val="0070C0"/>
            </a:solidFill>
            <a:prstDash val="solid"/>
            <a:round/>
            <a:headEnd type="none" w="sm" len="sm"/>
            <a:tailEnd type="none" w="sm" len="sm"/>
          </a:ln>
          <a:effectLst>
            <a:outerShdw blurRad="57150" algn="bl" rotWithShape="0">
              <a:schemeClr val="bg1"/>
            </a:outerShdw>
          </a:effectLst>
        </p:spPr>
        <p:txBody>
          <a:bodyPr spcFirstLastPara="1" wrap="square" lIns="91425" tIns="91425" rIns="91425" bIns="91425" anchor="ctr" anchorCtr="0">
            <a:noAutofit/>
          </a:bodyPr>
          <a:lstStyle/>
          <a:p>
            <a:pPr algn="ctr"/>
            <a:r>
              <a:rPr lang="en-US" sz="2800"/>
              <a:t>Additive and multiplicative effects.</a:t>
            </a:r>
          </a:p>
        </p:txBody>
      </p:sp>
      <p:grpSp>
        <p:nvGrpSpPr>
          <p:cNvPr id="6" name="Google Shape;11904;p76">
            <a:extLst>
              <a:ext uri="{FF2B5EF4-FFF2-40B4-BE49-F238E27FC236}">
                <a16:creationId xmlns:a16="http://schemas.microsoft.com/office/drawing/2014/main" id="{DB90BF84-147B-084C-86CF-FC97A454116F}"/>
              </a:ext>
            </a:extLst>
          </p:cNvPr>
          <p:cNvGrpSpPr/>
          <p:nvPr/>
        </p:nvGrpSpPr>
        <p:grpSpPr>
          <a:xfrm>
            <a:off x="10250254" y="472699"/>
            <a:ext cx="1095462" cy="1325563"/>
            <a:chOff x="5864861" y="2772517"/>
            <a:chExt cx="284366" cy="344097"/>
          </a:xfrm>
        </p:grpSpPr>
        <p:sp>
          <p:nvSpPr>
            <p:cNvPr id="7" name="Google Shape;11905;p76">
              <a:extLst>
                <a:ext uri="{FF2B5EF4-FFF2-40B4-BE49-F238E27FC236}">
                  <a16:creationId xmlns:a16="http://schemas.microsoft.com/office/drawing/2014/main" id="{B0F309C1-4515-7E45-ABAD-5CC605F07AEA}"/>
                </a:ext>
              </a:extLst>
            </p:cNvPr>
            <p:cNvSpPr/>
            <p:nvPr/>
          </p:nvSpPr>
          <p:spPr>
            <a:xfrm>
              <a:off x="6089464" y="3014490"/>
              <a:ext cx="15147" cy="15147"/>
            </a:xfrm>
            <a:custGeom>
              <a:avLst/>
              <a:gdLst/>
              <a:ahLst/>
              <a:cxnLst/>
              <a:rect l="l" t="t" r="r" b="b"/>
              <a:pathLst>
                <a:path w="477" h="477" extrusionOk="0">
                  <a:moveTo>
                    <a:pt x="238" y="1"/>
                  </a:moveTo>
                  <a:cubicBezTo>
                    <a:pt x="107" y="1"/>
                    <a:pt x="0" y="108"/>
                    <a:pt x="0" y="239"/>
                  </a:cubicBezTo>
                  <a:cubicBezTo>
                    <a:pt x="0" y="382"/>
                    <a:pt x="107" y="477"/>
                    <a:pt x="238" y="477"/>
                  </a:cubicBezTo>
                  <a:cubicBezTo>
                    <a:pt x="369" y="477"/>
                    <a:pt x="476" y="382"/>
                    <a:pt x="476" y="239"/>
                  </a:cubicBezTo>
                  <a:cubicBezTo>
                    <a:pt x="476" y="108"/>
                    <a:pt x="369" y="1"/>
                    <a:pt x="2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906;p76">
              <a:extLst>
                <a:ext uri="{FF2B5EF4-FFF2-40B4-BE49-F238E27FC236}">
                  <a16:creationId xmlns:a16="http://schemas.microsoft.com/office/drawing/2014/main" id="{154E839A-8D36-FF4A-AFD5-62F095141C15}"/>
                </a:ext>
              </a:extLst>
            </p:cNvPr>
            <p:cNvSpPr/>
            <p:nvPr/>
          </p:nvSpPr>
          <p:spPr>
            <a:xfrm>
              <a:off x="6051644" y="3070823"/>
              <a:ext cx="13274" cy="13274"/>
            </a:xfrm>
            <a:custGeom>
              <a:avLst/>
              <a:gdLst/>
              <a:ahLst/>
              <a:cxnLst/>
              <a:rect l="l" t="t" r="r" b="b"/>
              <a:pathLst>
                <a:path w="418" h="418" extrusionOk="0">
                  <a:moveTo>
                    <a:pt x="203" y="1"/>
                  </a:moveTo>
                  <a:cubicBezTo>
                    <a:pt x="84" y="1"/>
                    <a:pt x="0" y="96"/>
                    <a:pt x="0" y="215"/>
                  </a:cubicBezTo>
                  <a:cubicBezTo>
                    <a:pt x="0" y="322"/>
                    <a:pt x="84" y="417"/>
                    <a:pt x="203" y="417"/>
                  </a:cubicBezTo>
                  <a:cubicBezTo>
                    <a:pt x="334" y="417"/>
                    <a:pt x="417" y="334"/>
                    <a:pt x="417" y="215"/>
                  </a:cubicBezTo>
                  <a:cubicBezTo>
                    <a:pt x="417" y="96"/>
                    <a:pt x="334" y="1"/>
                    <a:pt x="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907;p76">
              <a:extLst>
                <a:ext uri="{FF2B5EF4-FFF2-40B4-BE49-F238E27FC236}">
                  <a16:creationId xmlns:a16="http://schemas.microsoft.com/office/drawing/2014/main" id="{963CDE58-E485-F44A-8A90-AB00F3C096EE}"/>
                </a:ext>
              </a:extLst>
            </p:cNvPr>
            <p:cNvSpPr/>
            <p:nvPr/>
          </p:nvSpPr>
          <p:spPr>
            <a:xfrm>
              <a:off x="5943518" y="3005789"/>
              <a:ext cx="13242" cy="12893"/>
            </a:xfrm>
            <a:custGeom>
              <a:avLst/>
              <a:gdLst/>
              <a:ahLst/>
              <a:cxnLst/>
              <a:rect l="l" t="t" r="r" b="b"/>
              <a:pathLst>
                <a:path w="417" h="406" extrusionOk="0">
                  <a:moveTo>
                    <a:pt x="203" y="1"/>
                  </a:moveTo>
                  <a:cubicBezTo>
                    <a:pt x="84" y="1"/>
                    <a:pt x="0" y="84"/>
                    <a:pt x="0" y="203"/>
                  </a:cubicBezTo>
                  <a:cubicBezTo>
                    <a:pt x="0" y="322"/>
                    <a:pt x="84" y="406"/>
                    <a:pt x="203" y="406"/>
                  </a:cubicBezTo>
                  <a:cubicBezTo>
                    <a:pt x="322" y="406"/>
                    <a:pt x="417" y="322"/>
                    <a:pt x="417" y="203"/>
                  </a:cubicBezTo>
                  <a:cubicBezTo>
                    <a:pt x="417" y="84"/>
                    <a:pt x="322" y="1"/>
                    <a:pt x="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908;p76">
              <a:extLst>
                <a:ext uri="{FF2B5EF4-FFF2-40B4-BE49-F238E27FC236}">
                  <a16:creationId xmlns:a16="http://schemas.microsoft.com/office/drawing/2014/main" id="{083C9C4F-934D-D04E-95F2-B13BE0D1E58C}"/>
                </a:ext>
              </a:extLst>
            </p:cNvPr>
            <p:cNvSpPr/>
            <p:nvPr/>
          </p:nvSpPr>
          <p:spPr>
            <a:xfrm>
              <a:off x="5965429" y="3070823"/>
              <a:ext cx="13655" cy="13274"/>
            </a:xfrm>
            <a:custGeom>
              <a:avLst/>
              <a:gdLst/>
              <a:ahLst/>
              <a:cxnLst/>
              <a:rect l="l" t="t" r="r" b="b"/>
              <a:pathLst>
                <a:path w="430" h="418" extrusionOk="0">
                  <a:moveTo>
                    <a:pt x="215" y="1"/>
                  </a:moveTo>
                  <a:cubicBezTo>
                    <a:pt x="96" y="1"/>
                    <a:pt x="1" y="96"/>
                    <a:pt x="1" y="215"/>
                  </a:cubicBezTo>
                  <a:cubicBezTo>
                    <a:pt x="1" y="322"/>
                    <a:pt x="96" y="417"/>
                    <a:pt x="215" y="417"/>
                  </a:cubicBezTo>
                  <a:cubicBezTo>
                    <a:pt x="334" y="417"/>
                    <a:pt x="429" y="334"/>
                    <a:pt x="429" y="215"/>
                  </a:cubicBezTo>
                  <a:cubicBezTo>
                    <a:pt x="429" y="96"/>
                    <a:pt x="334" y="1"/>
                    <a:pt x="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909;p76">
              <a:extLst>
                <a:ext uri="{FF2B5EF4-FFF2-40B4-BE49-F238E27FC236}">
                  <a16:creationId xmlns:a16="http://schemas.microsoft.com/office/drawing/2014/main" id="{96E610F3-D39E-8748-AB30-4BDD4DCC61B4}"/>
                </a:ext>
              </a:extLst>
            </p:cNvPr>
            <p:cNvSpPr/>
            <p:nvPr/>
          </p:nvSpPr>
          <p:spPr>
            <a:xfrm>
              <a:off x="6004392" y="3019412"/>
              <a:ext cx="16290" cy="15909"/>
            </a:xfrm>
            <a:custGeom>
              <a:avLst/>
              <a:gdLst/>
              <a:ahLst/>
              <a:cxnLst/>
              <a:rect l="l" t="t" r="r" b="b"/>
              <a:pathLst>
                <a:path w="513" h="501" extrusionOk="0">
                  <a:moveTo>
                    <a:pt x="250" y="0"/>
                  </a:moveTo>
                  <a:cubicBezTo>
                    <a:pt x="119" y="0"/>
                    <a:pt x="0" y="119"/>
                    <a:pt x="0" y="250"/>
                  </a:cubicBezTo>
                  <a:cubicBezTo>
                    <a:pt x="0" y="381"/>
                    <a:pt x="119" y="500"/>
                    <a:pt x="250" y="500"/>
                  </a:cubicBezTo>
                  <a:cubicBezTo>
                    <a:pt x="393" y="500"/>
                    <a:pt x="512" y="381"/>
                    <a:pt x="512" y="250"/>
                  </a:cubicBezTo>
                  <a:cubicBezTo>
                    <a:pt x="512" y="119"/>
                    <a:pt x="405" y="0"/>
                    <a:pt x="25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910;p76">
              <a:extLst>
                <a:ext uri="{FF2B5EF4-FFF2-40B4-BE49-F238E27FC236}">
                  <a16:creationId xmlns:a16="http://schemas.microsoft.com/office/drawing/2014/main" id="{99514C2A-4EE9-EA42-93B5-018677391A74}"/>
                </a:ext>
              </a:extLst>
            </p:cNvPr>
            <p:cNvSpPr/>
            <p:nvPr/>
          </p:nvSpPr>
          <p:spPr>
            <a:xfrm>
              <a:off x="5864861" y="2772517"/>
              <a:ext cx="284366" cy="344097"/>
            </a:xfrm>
            <a:custGeom>
              <a:avLst/>
              <a:gdLst/>
              <a:ahLst/>
              <a:cxnLst/>
              <a:rect l="l" t="t" r="r" b="b"/>
              <a:pathLst>
                <a:path w="8955" h="10836" extrusionOk="0">
                  <a:moveTo>
                    <a:pt x="2983" y="6406"/>
                  </a:moveTo>
                  <a:cubicBezTo>
                    <a:pt x="3566" y="6406"/>
                    <a:pt x="4114" y="6556"/>
                    <a:pt x="4632" y="6871"/>
                  </a:cubicBezTo>
                  <a:cubicBezTo>
                    <a:pt x="5211" y="7197"/>
                    <a:pt x="5769" y="7306"/>
                    <a:pt x="6260" y="7306"/>
                  </a:cubicBezTo>
                  <a:cubicBezTo>
                    <a:pt x="6628" y="7306"/>
                    <a:pt x="6957" y="7245"/>
                    <a:pt x="7228" y="7168"/>
                  </a:cubicBezTo>
                  <a:cubicBezTo>
                    <a:pt x="7645" y="7049"/>
                    <a:pt x="7966" y="6871"/>
                    <a:pt x="8145" y="6751"/>
                  </a:cubicBezTo>
                  <a:lnTo>
                    <a:pt x="8145" y="6751"/>
                  </a:lnTo>
                  <a:cubicBezTo>
                    <a:pt x="8514" y="7954"/>
                    <a:pt x="8204" y="9276"/>
                    <a:pt x="7299" y="10216"/>
                  </a:cubicBezTo>
                  <a:cubicBezTo>
                    <a:pt x="7109" y="10407"/>
                    <a:pt x="6835" y="10526"/>
                    <a:pt x="6561" y="10526"/>
                  </a:cubicBezTo>
                  <a:lnTo>
                    <a:pt x="2906" y="10526"/>
                  </a:lnTo>
                  <a:cubicBezTo>
                    <a:pt x="2644" y="10526"/>
                    <a:pt x="2370" y="10407"/>
                    <a:pt x="2180" y="10228"/>
                  </a:cubicBezTo>
                  <a:cubicBezTo>
                    <a:pt x="1346" y="9383"/>
                    <a:pt x="941" y="8133"/>
                    <a:pt x="1275" y="6823"/>
                  </a:cubicBezTo>
                  <a:cubicBezTo>
                    <a:pt x="1406" y="6751"/>
                    <a:pt x="1775" y="6573"/>
                    <a:pt x="2263" y="6478"/>
                  </a:cubicBezTo>
                  <a:cubicBezTo>
                    <a:pt x="2509" y="6430"/>
                    <a:pt x="2748" y="6406"/>
                    <a:pt x="2983" y="6406"/>
                  </a:cubicBezTo>
                  <a:close/>
                  <a:moveTo>
                    <a:pt x="3239" y="1"/>
                  </a:moveTo>
                  <a:cubicBezTo>
                    <a:pt x="3001" y="1"/>
                    <a:pt x="2823" y="191"/>
                    <a:pt x="2823" y="417"/>
                  </a:cubicBezTo>
                  <a:lnTo>
                    <a:pt x="2823" y="786"/>
                  </a:lnTo>
                  <a:cubicBezTo>
                    <a:pt x="2823" y="1036"/>
                    <a:pt x="3013" y="1203"/>
                    <a:pt x="3239" y="1203"/>
                  </a:cubicBezTo>
                  <a:lnTo>
                    <a:pt x="3454" y="1203"/>
                  </a:lnTo>
                  <a:lnTo>
                    <a:pt x="3454" y="2525"/>
                  </a:lnTo>
                  <a:cubicBezTo>
                    <a:pt x="3454" y="2608"/>
                    <a:pt x="3537" y="2680"/>
                    <a:pt x="3620" y="2680"/>
                  </a:cubicBezTo>
                  <a:cubicBezTo>
                    <a:pt x="3704" y="2680"/>
                    <a:pt x="3787" y="2608"/>
                    <a:pt x="3787" y="2525"/>
                  </a:cubicBezTo>
                  <a:lnTo>
                    <a:pt x="3787" y="1203"/>
                  </a:lnTo>
                  <a:lnTo>
                    <a:pt x="5692" y="1203"/>
                  </a:lnTo>
                  <a:lnTo>
                    <a:pt x="5692" y="3858"/>
                  </a:lnTo>
                  <a:cubicBezTo>
                    <a:pt x="5692" y="4096"/>
                    <a:pt x="5835" y="4311"/>
                    <a:pt x="6049" y="4394"/>
                  </a:cubicBezTo>
                  <a:cubicBezTo>
                    <a:pt x="6978" y="4763"/>
                    <a:pt x="7692" y="5513"/>
                    <a:pt x="8049" y="6418"/>
                  </a:cubicBezTo>
                  <a:cubicBezTo>
                    <a:pt x="7907" y="6525"/>
                    <a:pt x="7573" y="6716"/>
                    <a:pt x="7133" y="6847"/>
                  </a:cubicBezTo>
                  <a:cubicBezTo>
                    <a:pt x="6830" y="6934"/>
                    <a:pt x="6535" y="6978"/>
                    <a:pt x="6245" y="6978"/>
                  </a:cubicBezTo>
                  <a:cubicBezTo>
                    <a:pt x="5748" y="6978"/>
                    <a:pt x="5270" y="6848"/>
                    <a:pt x="4811" y="6585"/>
                  </a:cubicBezTo>
                  <a:cubicBezTo>
                    <a:pt x="4225" y="6246"/>
                    <a:pt x="3592" y="6086"/>
                    <a:pt x="2961" y="6086"/>
                  </a:cubicBezTo>
                  <a:cubicBezTo>
                    <a:pt x="2437" y="6086"/>
                    <a:pt x="1914" y="6196"/>
                    <a:pt x="1418" y="6406"/>
                  </a:cubicBezTo>
                  <a:cubicBezTo>
                    <a:pt x="1775" y="5501"/>
                    <a:pt x="2477" y="4763"/>
                    <a:pt x="3430" y="4394"/>
                  </a:cubicBezTo>
                  <a:cubicBezTo>
                    <a:pt x="3656" y="4311"/>
                    <a:pt x="3787" y="4096"/>
                    <a:pt x="3787" y="3858"/>
                  </a:cubicBezTo>
                  <a:lnTo>
                    <a:pt x="3787" y="3322"/>
                  </a:lnTo>
                  <a:cubicBezTo>
                    <a:pt x="3787" y="3239"/>
                    <a:pt x="3716" y="3156"/>
                    <a:pt x="3620" y="3156"/>
                  </a:cubicBezTo>
                  <a:cubicBezTo>
                    <a:pt x="3537" y="3156"/>
                    <a:pt x="3454" y="3239"/>
                    <a:pt x="3454" y="3322"/>
                  </a:cubicBezTo>
                  <a:lnTo>
                    <a:pt x="3454" y="3858"/>
                  </a:lnTo>
                  <a:cubicBezTo>
                    <a:pt x="3454" y="3965"/>
                    <a:pt x="3394" y="4049"/>
                    <a:pt x="3299" y="4096"/>
                  </a:cubicBezTo>
                  <a:cubicBezTo>
                    <a:pt x="703" y="5120"/>
                    <a:pt x="1" y="8478"/>
                    <a:pt x="1942" y="10442"/>
                  </a:cubicBezTo>
                  <a:cubicBezTo>
                    <a:pt x="2192" y="10692"/>
                    <a:pt x="2537" y="10835"/>
                    <a:pt x="2894" y="10835"/>
                  </a:cubicBezTo>
                  <a:lnTo>
                    <a:pt x="6549" y="10835"/>
                  </a:lnTo>
                  <a:cubicBezTo>
                    <a:pt x="6906" y="10835"/>
                    <a:pt x="7252" y="10692"/>
                    <a:pt x="7502" y="10442"/>
                  </a:cubicBezTo>
                  <a:cubicBezTo>
                    <a:pt x="8907" y="9026"/>
                    <a:pt x="8954" y="6930"/>
                    <a:pt x="7907" y="5466"/>
                  </a:cubicBezTo>
                  <a:cubicBezTo>
                    <a:pt x="7478" y="4858"/>
                    <a:pt x="6871" y="4370"/>
                    <a:pt x="6168" y="4096"/>
                  </a:cubicBezTo>
                  <a:cubicBezTo>
                    <a:pt x="6061" y="4049"/>
                    <a:pt x="6002" y="3965"/>
                    <a:pt x="6002" y="3858"/>
                  </a:cubicBezTo>
                  <a:lnTo>
                    <a:pt x="6002" y="1203"/>
                  </a:lnTo>
                  <a:lnTo>
                    <a:pt x="6228" y="1203"/>
                  </a:lnTo>
                  <a:cubicBezTo>
                    <a:pt x="6466" y="1203"/>
                    <a:pt x="6644" y="1013"/>
                    <a:pt x="6644" y="786"/>
                  </a:cubicBezTo>
                  <a:lnTo>
                    <a:pt x="6644" y="417"/>
                  </a:lnTo>
                  <a:cubicBezTo>
                    <a:pt x="6644" y="179"/>
                    <a:pt x="6454" y="1"/>
                    <a:pt x="6228" y="1"/>
                  </a:cubicBezTo>
                  <a:lnTo>
                    <a:pt x="5394" y="1"/>
                  </a:lnTo>
                  <a:cubicBezTo>
                    <a:pt x="5299" y="1"/>
                    <a:pt x="5228" y="72"/>
                    <a:pt x="5228" y="167"/>
                  </a:cubicBezTo>
                  <a:cubicBezTo>
                    <a:pt x="5228" y="263"/>
                    <a:pt x="5299" y="334"/>
                    <a:pt x="5394" y="334"/>
                  </a:cubicBezTo>
                  <a:lnTo>
                    <a:pt x="6228" y="334"/>
                  </a:lnTo>
                  <a:cubicBezTo>
                    <a:pt x="6287" y="334"/>
                    <a:pt x="6335" y="382"/>
                    <a:pt x="6335" y="441"/>
                  </a:cubicBezTo>
                  <a:lnTo>
                    <a:pt x="6335" y="810"/>
                  </a:lnTo>
                  <a:cubicBezTo>
                    <a:pt x="6335" y="870"/>
                    <a:pt x="6287" y="905"/>
                    <a:pt x="6228" y="905"/>
                  </a:cubicBezTo>
                  <a:lnTo>
                    <a:pt x="3239" y="905"/>
                  </a:lnTo>
                  <a:cubicBezTo>
                    <a:pt x="3168" y="905"/>
                    <a:pt x="3132" y="870"/>
                    <a:pt x="3132" y="810"/>
                  </a:cubicBezTo>
                  <a:lnTo>
                    <a:pt x="3132" y="441"/>
                  </a:lnTo>
                  <a:cubicBezTo>
                    <a:pt x="3132" y="382"/>
                    <a:pt x="3168" y="334"/>
                    <a:pt x="3239" y="334"/>
                  </a:cubicBezTo>
                  <a:lnTo>
                    <a:pt x="4609" y="334"/>
                  </a:lnTo>
                  <a:cubicBezTo>
                    <a:pt x="4692" y="334"/>
                    <a:pt x="4763" y="263"/>
                    <a:pt x="4763" y="167"/>
                  </a:cubicBezTo>
                  <a:cubicBezTo>
                    <a:pt x="4763" y="72"/>
                    <a:pt x="4692" y="1"/>
                    <a:pt x="46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846151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2F754-92FC-F54B-96FA-B3D4EEE60543}"/>
              </a:ext>
            </a:extLst>
          </p:cNvPr>
          <p:cNvSpPr>
            <a:spLocks noGrp="1"/>
          </p:cNvSpPr>
          <p:nvPr>
            <p:ph type="title"/>
          </p:nvPr>
        </p:nvSpPr>
        <p:spPr/>
        <p:txBody>
          <a:bodyPr/>
          <a:lstStyle/>
          <a:p>
            <a:r>
              <a:rPr lang="en-US"/>
              <a:t>Limitations</a:t>
            </a:r>
          </a:p>
        </p:txBody>
      </p:sp>
      <p:sp>
        <p:nvSpPr>
          <p:cNvPr id="4" name="Google Shape;813;p39">
            <a:extLst>
              <a:ext uri="{FF2B5EF4-FFF2-40B4-BE49-F238E27FC236}">
                <a16:creationId xmlns:a16="http://schemas.microsoft.com/office/drawing/2014/main" id="{2A54EAEB-2D1A-474E-B691-D464DEE72706}"/>
              </a:ext>
            </a:extLst>
          </p:cNvPr>
          <p:cNvSpPr/>
          <p:nvPr/>
        </p:nvSpPr>
        <p:spPr>
          <a:xfrm>
            <a:off x="838201" y="2496672"/>
            <a:ext cx="10515599" cy="1104292"/>
          </a:xfrm>
          <a:prstGeom prst="roundRect">
            <a:avLst>
              <a:gd name="adj" fmla="val 50000"/>
            </a:avLst>
          </a:prstGeom>
          <a:noFill/>
          <a:ln w="25400" cap="flat" cmpd="sng">
            <a:solidFill>
              <a:srgbClr val="FF0D0D"/>
            </a:solidFill>
            <a:prstDash val="solid"/>
            <a:round/>
            <a:headEnd type="none" w="sm" len="sm"/>
            <a:tailEnd type="none" w="sm" len="sm"/>
          </a:ln>
          <a:effectLst>
            <a:outerShdw blurRad="57150" algn="bl" rotWithShape="0">
              <a:schemeClr val="bg1"/>
            </a:outerShdw>
          </a:effectLst>
        </p:spPr>
        <p:txBody>
          <a:bodyPr spcFirstLastPara="1" wrap="square" lIns="91425" tIns="91425" rIns="91425" bIns="91425" anchor="ctr" anchorCtr="0">
            <a:noAutofit/>
          </a:bodyPr>
          <a:lstStyle/>
          <a:p>
            <a:pPr algn="ctr"/>
            <a:r>
              <a:rPr lang="en-US" sz="2800"/>
              <a:t>Model is very simple to understand but KNN is not suitable for extrapolating graph predictions.</a:t>
            </a:r>
          </a:p>
        </p:txBody>
      </p:sp>
      <p:sp>
        <p:nvSpPr>
          <p:cNvPr id="5" name="Google Shape;813;p39">
            <a:extLst>
              <a:ext uri="{FF2B5EF4-FFF2-40B4-BE49-F238E27FC236}">
                <a16:creationId xmlns:a16="http://schemas.microsoft.com/office/drawing/2014/main" id="{B4AC52C4-198A-CF42-B82A-0D5438EB1966}"/>
              </a:ext>
            </a:extLst>
          </p:cNvPr>
          <p:cNvSpPr/>
          <p:nvPr/>
        </p:nvSpPr>
        <p:spPr>
          <a:xfrm>
            <a:off x="838199" y="3870653"/>
            <a:ext cx="10515599" cy="1087427"/>
          </a:xfrm>
          <a:prstGeom prst="roundRect">
            <a:avLst>
              <a:gd name="adj" fmla="val 50000"/>
            </a:avLst>
          </a:prstGeom>
          <a:noFill/>
          <a:ln w="25400" cap="flat" cmpd="sng">
            <a:solidFill>
              <a:srgbClr val="FF0000"/>
            </a:solidFill>
            <a:prstDash val="solid"/>
            <a:round/>
            <a:headEnd type="none" w="sm" len="sm"/>
            <a:tailEnd type="none" w="sm" len="sm"/>
          </a:ln>
          <a:effectLst>
            <a:outerShdw blurRad="57150" algn="bl" rotWithShape="0">
              <a:schemeClr val="bg1"/>
            </a:outerShdw>
          </a:effectLst>
        </p:spPr>
        <p:txBody>
          <a:bodyPr spcFirstLastPara="1" wrap="square" lIns="91425" tIns="91425" rIns="91425" bIns="91425" anchor="ctr" anchorCtr="0">
            <a:noAutofit/>
          </a:bodyPr>
          <a:lstStyle/>
          <a:p>
            <a:pPr algn="ctr"/>
            <a:r>
              <a:rPr lang="en-US" sz="2800"/>
              <a:t>The longer we want to project into the future, the poorer the predictions.</a:t>
            </a:r>
          </a:p>
        </p:txBody>
      </p:sp>
      <p:grpSp>
        <p:nvGrpSpPr>
          <p:cNvPr id="6" name="Google Shape;11904;p76">
            <a:extLst>
              <a:ext uri="{FF2B5EF4-FFF2-40B4-BE49-F238E27FC236}">
                <a16:creationId xmlns:a16="http://schemas.microsoft.com/office/drawing/2014/main" id="{DB90BF84-147B-084C-86CF-FC97A454116F}"/>
              </a:ext>
            </a:extLst>
          </p:cNvPr>
          <p:cNvGrpSpPr/>
          <p:nvPr/>
        </p:nvGrpSpPr>
        <p:grpSpPr>
          <a:xfrm>
            <a:off x="10250254" y="472699"/>
            <a:ext cx="1095462" cy="1325563"/>
            <a:chOff x="5864861" y="2772517"/>
            <a:chExt cx="284366" cy="344097"/>
          </a:xfrm>
        </p:grpSpPr>
        <p:sp>
          <p:nvSpPr>
            <p:cNvPr id="7" name="Google Shape;11905;p76">
              <a:extLst>
                <a:ext uri="{FF2B5EF4-FFF2-40B4-BE49-F238E27FC236}">
                  <a16:creationId xmlns:a16="http://schemas.microsoft.com/office/drawing/2014/main" id="{B0F309C1-4515-7E45-ABAD-5CC605F07AEA}"/>
                </a:ext>
              </a:extLst>
            </p:cNvPr>
            <p:cNvSpPr/>
            <p:nvPr/>
          </p:nvSpPr>
          <p:spPr>
            <a:xfrm>
              <a:off x="6089464" y="3014490"/>
              <a:ext cx="15147" cy="15147"/>
            </a:xfrm>
            <a:custGeom>
              <a:avLst/>
              <a:gdLst/>
              <a:ahLst/>
              <a:cxnLst/>
              <a:rect l="l" t="t" r="r" b="b"/>
              <a:pathLst>
                <a:path w="477" h="477" extrusionOk="0">
                  <a:moveTo>
                    <a:pt x="238" y="1"/>
                  </a:moveTo>
                  <a:cubicBezTo>
                    <a:pt x="107" y="1"/>
                    <a:pt x="0" y="108"/>
                    <a:pt x="0" y="239"/>
                  </a:cubicBezTo>
                  <a:cubicBezTo>
                    <a:pt x="0" y="382"/>
                    <a:pt x="107" y="477"/>
                    <a:pt x="238" y="477"/>
                  </a:cubicBezTo>
                  <a:cubicBezTo>
                    <a:pt x="369" y="477"/>
                    <a:pt x="476" y="382"/>
                    <a:pt x="476" y="239"/>
                  </a:cubicBezTo>
                  <a:cubicBezTo>
                    <a:pt x="476" y="108"/>
                    <a:pt x="369" y="1"/>
                    <a:pt x="2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906;p76">
              <a:extLst>
                <a:ext uri="{FF2B5EF4-FFF2-40B4-BE49-F238E27FC236}">
                  <a16:creationId xmlns:a16="http://schemas.microsoft.com/office/drawing/2014/main" id="{154E839A-8D36-FF4A-AFD5-62F095141C15}"/>
                </a:ext>
              </a:extLst>
            </p:cNvPr>
            <p:cNvSpPr/>
            <p:nvPr/>
          </p:nvSpPr>
          <p:spPr>
            <a:xfrm>
              <a:off x="6051644" y="3070823"/>
              <a:ext cx="13274" cy="13274"/>
            </a:xfrm>
            <a:custGeom>
              <a:avLst/>
              <a:gdLst/>
              <a:ahLst/>
              <a:cxnLst/>
              <a:rect l="l" t="t" r="r" b="b"/>
              <a:pathLst>
                <a:path w="418" h="418" extrusionOk="0">
                  <a:moveTo>
                    <a:pt x="203" y="1"/>
                  </a:moveTo>
                  <a:cubicBezTo>
                    <a:pt x="84" y="1"/>
                    <a:pt x="0" y="96"/>
                    <a:pt x="0" y="215"/>
                  </a:cubicBezTo>
                  <a:cubicBezTo>
                    <a:pt x="0" y="322"/>
                    <a:pt x="84" y="417"/>
                    <a:pt x="203" y="417"/>
                  </a:cubicBezTo>
                  <a:cubicBezTo>
                    <a:pt x="334" y="417"/>
                    <a:pt x="417" y="334"/>
                    <a:pt x="417" y="215"/>
                  </a:cubicBezTo>
                  <a:cubicBezTo>
                    <a:pt x="417" y="96"/>
                    <a:pt x="334" y="1"/>
                    <a:pt x="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907;p76">
              <a:extLst>
                <a:ext uri="{FF2B5EF4-FFF2-40B4-BE49-F238E27FC236}">
                  <a16:creationId xmlns:a16="http://schemas.microsoft.com/office/drawing/2014/main" id="{963CDE58-E485-F44A-8A90-AB00F3C096EE}"/>
                </a:ext>
              </a:extLst>
            </p:cNvPr>
            <p:cNvSpPr/>
            <p:nvPr/>
          </p:nvSpPr>
          <p:spPr>
            <a:xfrm>
              <a:off x="5943518" y="3005789"/>
              <a:ext cx="13242" cy="12893"/>
            </a:xfrm>
            <a:custGeom>
              <a:avLst/>
              <a:gdLst/>
              <a:ahLst/>
              <a:cxnLst/>
              <a:rect l="l" t="t" r="r" b="b"/>
              <a:pathLst>
                <a:path w="417" h="406" extrusionOk="0">
                  <a:moveTo>
                    <a:pt x="203" y="1"/>
                  </a:moveTo>
                  <a:cubicBezTo>
                    <a:pt x="84" y="1"/>
                    <a:pt x="0" y="84"/>
                    <a:pt x="0" y="203"/>
                  </a:cubicBezTo>
                  <a:cubicBezTo>
                    <a:pt x="0" y="322"/>
                    <a:pt x="84" y="406"/>
                    <a:pt x="203" y="406"/>
                  </a:cubicBezTo>
                  <a:cubicBezTo>
                    <a:pt x="322" y="406"/>
                    <a:pt x="417" y="322"/>
                    <a:pt x="417" y="203"/>
                  </a:cubicBezTo>
                  <a:cubicBezTo>
                    <a:pt x="417" y="84"/>
                    <a:pt x="322" y="1"/>
                    <a:pt x="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908;p76">
              <a:extLst>
                <a:ext uri="{FF2B5EF4-FFF2-40B4-BE49-F238E27FC236}">
                  <a16:creationId xmlns:a16="http://schemas.microsoft.com/office/drawing/2014/main" id="{083C9C4F-934D-D04E-95F2-B13BE0D1E58C}"/>
                </a:ext>
              </a:extLst>
            </p:cNvPr>
            <p:cNvSpPr/>
            <p:nvPr/>
          </p:nvSpPr>
          <p:spPr>
            <a:xfrm>
              <a:off x="5965429" y="3070823"/>
              <a:ext cx="13655" cy="13274"/>
            </a:xfrm>
            <a:custGeom>
              <a:avLst/>
              <a:gdLst/>
              <a:ahLst/>
              <a:cxnLst/>
              <a:rect l="l" t="t" r="r" b="b"/>
              <a:pathLst>
                <a:path w="430" h="418" extrusionOk="0">
                  <a:moveTo>
                    <a:pt x="215" y="1"/>
                  </a:moveTo>
                  <a:cubicBezTo>
                    <a:pt x="96" y="1"/>
                    <a:pt x="1" y="96"/>
                    <a:pt x="1" y="215"/>
                  </a:cubicBezTo>
                  <a:cubicBezTo>
                    <a:pt x="1" y="322"/>
                    <a:pt x="96" y="417"/>
                    <a:pt x="215" y="417"/>
                  </a:cubicBezTo>
                  <a:cubicBezTo>
                    <a:pt x="334" y="417"/>
                    <a:pt x="429" y="334"/>
                    <a:pt x="429" y="215"/>
                  </a:cubicBezTo>
                  <a:cubicBezTo>
                    <a:pt x="429" y="96"/>
                    <a:pt x="334" y="1"/>
                    <a:pt x="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909;p76">
              <a:extLst>
                <a:ext uri="{FF2B5EF4-FFF2-40B4-BE49-F238E27FC236}">
                  <a16:creationId xmlns:a16="http://schemas.microsoft.com/office/drawing/2014/main" id="{96E610F3-D39E-8748-AB30-4BDD4DCC61B4}"/>
                </a:ext>
              </a:extLst>
            </p:cNvPr>
            <p:cNvSpPr/>
            <p:nvPr/>
          </p:nvSpPr>
          <p:spPr>
            <a:xfrm>
              <a:off x="6004392" y="3019412"/>
              <a:ext cx="16290" cy="15909"/>
            </a:xfrm>
            <a:custGeom>
              <a:avLst/>
              <a:gdLst/>
              <a:ahLst/>
              <a:cxnLst/>
              <a:rect l="l" t="t" r="r" b="b"/>
              <a:pathLst>
                <a:path w="513" h="501" extrusionOk="0">
                  <a:moveTo>
                    <a:pt x="250" y="0"/>
                  </a:moveTo>
                  <a:cubicBezTo>
                    <a:pt x="119" y="0"/>
                    <a:pt x="0" y="119"/>
                    <a:pt x="0" y="250"/>
                  </a:cubicBezTo>
                  <a:cubicBezTo>
                    <a:pt x="0" y="381"/>
                    <a:pt x="119" y="500"/>
                    <a:pt x="250" y="500"/>
                  </a:cubicBezTo>
                  <a:cubicBezTo>
                    <a:pt x="393" y="500"/>
                    <a:pt x="512" y="381"/>
                    <a:pt x="512" y="250"/>
                  </a:cubicBezTo>
                  <a:cubicBezTo>
                    <a:pt x="512" y="119"/>
                    <a:pt x="405" y="0"/>
                    <a:pt x="25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910;p76">
              <a:extLst>
                <a:ext uri="{FF2B5EF4-FFF2-40B4-BE49-F238E27FC236}">
                  <a16:creationId xmlns:a16="http://schemas.microsoft.com/office/drawing/2014/main" id="{99514C2A-4EE9-EA42-93B5-018677391A74}"/>
                </a:ext>
              </a:extLst>
            </p:cNvPr>
            <p:cNvSpPr/>
            <p:nvPr/>
          </p:nvSpPr>
          <p:spPr>
            <a:xfrm>
              <a:off x="5864861" y="2772517"/>
              <a:ext cx="284366" cy="344097"/>
            </a:xfrm>
            <a:custGeom>
              <a:avLst/>
              <a:gdLst/>
              <a:ahLst/>
              <a:cxnLst/>
              <a:rect l="l" t="t" r="r" b="b"/>
              <a:pathLst>
                <a:path w="8955" h="10836" extrusionOk="0">
                  <a:moveTo>
                    <a:pt x="2983" y="6406"/>
                  </a:moveTo>
                  <a:cubicBezTo>
                    <a:pt x="3566" y="6406"/>
                    <a:pt x="4114" y="6556"/>
                    <a:pt x="4632" y="6871"/>
                  </a:cubicBezTo>
                  <a:cubicBezTo>
                    <a:pt x="5211" y="7197"/>
                    <a:pt x="5769" y="7306"/>
                    <a:pt x="6260" y="7306"/>
                  </a:cubicBezTo>
                  <a:cubicBezTo>
                    <a:pt x="6628" y="7306"/>
                    <a:pt x="6957" y="7245"/>
                    <a:pt x="7228" y="7168"/>
                  </a:cubicBezTo>
                  <a:cubicBezTo>
                    <a:pt x="7645" y="7049"/>
                    <a:pt x="7966" y="6871"/>
                    <a:pt x="8145" y="6751"/>
                  </a:cubicBezTo>
                  <a:lnTo>
                    <a:pt x="8145" y="6751"/>
                  </a:lnTo>
                  <a:cubicBezTo>
                    <a:pt x="8514" y="7954"/>
                    <a:pt x="8204" y="9276"/>
                    <a:pt x="7299" y="10216"/>
                  </a:cubicBezTo>
                  <a:cubicBezTo>
                    <a:pt x="7109" y="10407"/>
                    <a:pt x="6835" y="10526"/>
                    <a:pt x="6561" y="10526"/>
                  </a:cubicBezTo>
                  <a:lnTo>
                    <a:pt x="2906" y="10526"/>
                  </a:lnTo>
                  <a:cubicBezTo>
                    <a:pt x="2644" y="10526"/>
                    <a:pt x="2370" y="10407"/>
                    <a:pt x="2180" y="10228"/>
                  </a:cubicBezTo>
                  <a:cubicBezTo>
                    <a:pt x="1346" y="9383"/>
                    <a:pt x="941" y="8133"/>
                    <a:pt x="1275" y="6823"/>
                  </a:cubicBezTo>
                  <a:cubicBezTo>
                    <a:pt x="1406" y="6751"/>
                    <a:pt x="1775" y="6573"/>
                    <a:pt x="2263" y="6478"/>
                  </a:cubicBezTo>
                  <a:cubicBezTo>
                    <a:pt x="2509" y="6430"/>
                    <a:pt x="2748" y="6406"/>
                    <a:pt x="2983" y="6406"/>
                  </a:cubicBezTo>
                  <a:close/>
                  <a:moveTo>
                    <a:pt x="3239" y="1"/>
                  </a:moveTo>
                  <a:cubicBezTo>
                    <a:pt x="3001" y="1"/>
                    <a:pt x="2823" y="191"/>
                    <a:pt x="2823" y="417"/>
                  </a:cubicBezTo>
                  <a:lnTo>
                    <a:pt x="2823" y="786"/>
                  </a:lnTo>
                  <a:cubicBezTo>
                    <a:pt x="2823" y="1036"/>
                    <a:pt x="3013" y="1203"/>
                    <a:pt x="3239" y="1203"/>
                  </a:cubicBezTo>
                  <a:lnTo>
                    <a:pt x="3454" y="1203"/>
                  </a:lnTo>
                  <a:lnTo>
                    <a:pt x="3454" y="2525"/>
                  </a:lnTo>
                  <a:cubicBezTo>
                    <a:pt x="3454" y="2608"/>
                    <a:pt x="3537" y="2680"/>
                    <a:pt x="3620" y="2680"/>
                  </a:cubicBezTo>
                  <a:cubicBezTo>
                    <a:pt x="3704" y="2680"/>
                    <a:pt x="3787" y="2608"/>
                    <a:pt x="3787" y="2525"/>
                  </a:cubicBezTo>
                  <a:lnTo>
                    <a:pt x="3787" y="1203"/>
                  </a:lnTo>
                  <a:lnTo>
                    <a:pt x="5692" y="1203"/>
                  </a:lnTo>
                  <a:lnTo>
                    <a:pt x="5692" y="3858"/>
                  </a:lnTo>
                  <a:cubicBezTo>
                    <a:pt x="5692" y="4096"/>
                    <a:pt x="5835" y="4311"/>
                    <a:pt x="6049" y="4394"/>
                  </a:cubicBezTo>
                  <a:cubicBezTo>
                    <a:pt x="6978" y="4763"/>
                    <a:pt x="7692" y="5513"/>
                    <a:pt x="8049" y="6418"/>
                  </a:cubicBezTo>
                  <a:cubicBezTo>
                    <a:pt x="7907" y="6525"/>
                    <a:pt x="7573" y="6716"/>
                    <a:pt x="7133" y="6847"/>
                  </a:cubicBezTo>
                  <a:cubicBezTo>
                    <a:pt x="6830" y="6934"/>
                    <a:pt x="6535" y="6978"/>
                    <a:pt x="6245" y="6978"/>
                  </a:cubicBezTo>
                  <a:cubicBezTo>
                    <a:pt x="5748" y="6978"/>
                    <a:pt x="5270" y="6848"/>
                    <a:pt x="4811" y="6585"/>
                  </a:cubicBezTo>
                  <a:cubicBezTo>
                    <a:pt x="4225" y="6246"/>
                    <a:pt x="3592" y="6086"/>
                    <a:pt x="2961" y="6086"/>
                  </a:cubicBezTo>
                  <a:cubicBezTo>
                    <a:pt x="2437" y="6086"/>
                    <a:pt x="1914" y="6196"/>
                    <a:pt x="1418" y="6406"/>
                  </a:cubicBezTo>
                  <a:cubicBezTo>
                    <a:pt x="1775" y="5501"/>
                    <a:pt x="2477" y="4763"/>
                    <a:pt x="3430" y="4394"/>
                  </a:cubicBezTo>
                  <a:cubicBezTo>
                    <a:pt x="3656" y="4311"/>
                    <a:pt x="3787" y="4096"/>
                    <a:pt x="3787" y="3858"/>
                  </a:cubicBezTo>
                  <a:lnTo>
                    <a:pt x="3787" y="3322"/>
                  </a:lnTo>
                  <a:cubicBezTo>
                    <a:pt x="3787" y="3239"/>
                    <a:pt x="3716" y="3156"/>
                    <a:pt x="3620" y="3156"/>
                  </a:cubicBezTo>
                  <a:cubicBezTo>
                    <a:pt x="3537" y="3156"/>
                    <a:pt x="3454" y="3239"/>
                    <a:pt x="3454" y="3322"/>
                  </a:cubicBezTo>
                  <a:lnTo>
                    <a:pt x="3454" y="3858"/>
                  </a:lnTo>
                  <a:cubicBezTo>
                    <a:pt x="3454" y="3965"/>
                    <a:pt x="3394" y="4049"/>
                    <a:pt x="3299" y="4096"/>
                  </a:cubicBezTo>
                  <a:cubicBezTo>
                    <a:pt x="703" y="5120"/>
                    <a:pt x="1" y="8478"/>
                    <a:pt x="1942" y="10442"/>
                  </a:cubicBezTo>
                  <a:cubicBezTo>
                    <a:pt x="2192" y="10692"/>
                    <a:pt x="2537" y="10835"/>
                    <a:pt x="2894" y="10835"/>
                  </a:cubicBezTo>
                  <a:lnTo>
                    <a:pt x="6549" y="10835"/>
                  </a:lnTo>
                  <a:cubicBezTo>
                    <a:pt x="6906" y="10835"/>
                    <a:pt x="7252" y="10692"/>
                    <a:pt x="7502" y="10442"/>
                  </a:cubicBezTo>
                  <a:cubicBezTo>
                    <a:pt x="8907" y="9026"/>
                    <a:pt x="8954" y="6930"/>
                    <a:pt x="7907" y="5466"/>
                  </a:cubicBezTo>
                  <a:cubicBezTo>
                    <a:pt x="7478" y="4858"/>
                    <a:pt x="6871" y="4370"/>
                    <a:pt x="6168" y="4096"/>
                  </a:cubicBezTo>
                  <a:cubicBezTo>
                    <a:pt x="6061" y="4049"/>
                    <a:pt x="6002" y="3965"/>
                    <a:pt x="6002" y="3858"/>
                  </a:cubicBezTo>
                  <a:lnTo>
                    <a:pt x="6002" y="1203"/>
                  </a:lnTo>
                  <a:lnTo>
                    <a:pt x="6228" y="1203"/>
                  </a:lnTo>
                  <a:cubicBezTo>
                    <a:pt x="6466" y="1203"/>
                    <a:pt x="6644" y="1013"/>
                    <a:pt x="6644" y="786"/>
                  </a:cubicBezTo>
                  <a:lnTo>
                    <a:pt x="6644" y="417"/>
                  </a:lnTo>
                  <a:cubicBezTo>
                    <a:pt x="6644" y="179"/>
                    <a:pt x="6454" y="1"/>
                    <a:pt x="6228" y="1"/>
                  </a:cubicBezTo>
                  <a:lnTo>
                    <a:pt x="5394" y="1"/>
                  </a:lnTo>
                  <a:cubicBezTo>
                    <a:pt x="5299" y="1"/>
                    <a:pt x="5228" y="72"/>
                    <a:pt x="5228" y="167"/>
                  </a:cubicBezTo>
                  <a:cubicBezTo>
                    <a:pt x="5228" y="263"/>
                    <a:pt x="5299" y="334"/>
                    <a:pt x="5394" y="334"/>
                  </a:cubicBezTo>
                  <a:lnTo>
                    <a:pt x="6228" y="334"/>
                  </a:lnTo>
                  <a:cubicBezTo>
                    <a:pt x="6287" y="334"/>
                    <a:pt x="6335" y="382"/>
                    <a:pt x="6335" y="441"/>
                  </a:cubicBezTo>
                  <a:lnTo>
                    <a:pt x="6335" y="810"/>
                  </a:lnTo>
                  <a:cubicBezTo>
                    <a:pt x="6335" y="870"/>
                    <a:pt x="6287" y="905"/>
                    <a:pt x="6228" y="905"/>
                  </a:cubicBezTo>
                  <a:lnTo>
                    <a:pt x="3239" y="905"/>
                  </a:lnTo>
                  <a:cubicBezTo>
                    <a:pt x="3168" y="905"/>
                    <a:pt x="3132" y="870"/>
                    <a:pt x="3132" y="810"/>
                  </a:cubicBezTo>
                  <a:lnTo>
                    <a:pt x="3132" y="441"/>
                  </a:lnTo>
                  <a:cubicBezTo>
                    <a:pt x="3132" y="382"/>
                    <a:pt x="3168" y="334"/>
                    <a:pt x="3239" y="334"/>
                  </a:cubicBezTo>
                  <a:lnTo>
                    <a:pt x="4609" y="334"/>
                  </a:lnTo>
                  <a:cubicBezTo>
                    <a:pt x="4692" y="334"/>
                    <a:pt x="4763" y="263"/>
                    <a:pt x="4763" y="167"/>
                  </a:cubicBezTo>
                  <a:cubicBezTo>
                    <a:pt x="4763" y="72"/>
                    <a:pt x="4692" y="1"/>
                    <a:pt x="46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314167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0CED-9920-7F40-907A-2A72281DBB40}"/>
              </a:ext>
            </a:extLst>
          </p:cNvPr>
          <p:cNvSpPr>
            <a:spLocks noGrp="1"/>
          </p:cNvSpPr>
          <p:nvPr>
            <p:ph type="title"/>
          </p:nvPr>
        </p:nvSpPr>
        <p:spPr/>
        <p:txBody>
          <a:bodyPr/>
          <a:lstStyle/>
          <a:p>
            <a:r>
              <a:rPr lang="en-US"/>
              <a:t>Limitations</a:t>
            </a:r>
          </a:p>
        </p:txBody>
      </p:sp>
      <p:sp>
        <p:nvSpPr>
          <p:cNvPr id="3" name="Content Placeholder 2">
            <a:extLst>
              <a:ext uri="{FF2B5EF4-FFF2-40B4-BE49-F238E27FC236}">
                <a16:creationId xmlns:a16="http://schemas.microsoft.com/office/drawing/2014/main" id="{FB11BADF-B4C8-5847-9FFD-2A2F49D63ED1}"/>
              </a:ext>
            </a:extLst>
          </p:cNvPr>
          <p:cNvSpPr>
            <a:spLocks noGrp="1"/>
          </p:cNvSpPr>
          <p:nvPr>
            <p:ph idx="1"/>
          </p:nvPr>
        </p:nvSpPr>
        <p:spPr/>
        <p:txBody>
          <a:bodyPr/>
          <a:lstStyle/>
          <a:p>
            <a:r>
              <a:rPr lang="en-US"/>
              <a:t>Model is very simple to understand but KNN is not suitable for extrapolating graph predictions.</a:t>
            </a:r>
          </a:p>
          <a:p>
            <a:r>
              <a:rPr lang="en-US"/>
              <a:t>The longer we want to project into the future, the poorer the predictions.</a:t>
            </a:r>
          </a:p>
          <a:p>
            <a:pPr marL="0" indent="0">
              <a:buNone/>
            </a:pPr>
            <a:endParaRPr lang="en-US"/>
          </a:p>
          <a:p>
            <a:pPr marL="0" indent="0">
              <a:buNone/>
            </a:pPr>
            <a:endParaRPr lang="en-US"/>
          </a:p>
        </p:txBody>
      </p:sp>
    </p:spTree>
    <p:extLst>
      <p:ext uri="{BB962C8B-B14F-4D97-AF65-F5344CB8AC3E}">
        <p14:creationId xmlns:p14="http://schemas.microsoft.com/office/powerpoint/2010/main" val="32678558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0CED-9920-7F40-907A-2A72281DBB40}"/>
              </a:ext>
            </a:extLst>
          </p:cNvPr>
          <p:cNvSpPr>
            <a:spLocks noGrp="1"/>
          </p:cNvSpPr>
          <p:nvPr>
            <p:ph type="title"/>
          </p:nvPr>
        </p:nvSpPr>
        <p:spPr/>
        <p:txBody>
          <a:bodyPr/>
          <a:lstStyle/>
          <a:p>
            <a:r>
              <a:rPr lang="en-US"/>
              <a:t>Next up…</a:t>
            </a:r>
          </a:p>
        </p:txBody>
      </p:sp>
      <p:sp>
        <p:nvSpPr>
          <p:cNvPr id="3" name="Content Placeholder 2">
            <a:extLst>
              <a:ext uri="{FF2B5EF4-FFF2-40B4-BE49-F238E27FC236}">
                <a16:creationId xmlns:a16="http://schemas.microsoft.com/office/drawing/2014/main" id="{FB11BADF-B4C8-5847-9FFD-2A2F49D63ED1}"/>
              </a:ext>
            </a:extLst>
          </p:cNvPr>
          <p:cNvSpPr>
            <a:spLocks noGrp="1"/>
          </p:cNvSpPr>
          <p:nvPr>
            <p:ph idx="1"/>
          </p:nvPr>
        </p:nvSpPr>
        <p:spPr/>
        <p:txBody>
          <a:bodyPr/>
          <a:lstStyle/>
          <a:p>
            <a:pPr marL="0" indent="0">
              <a:buNone/>
            </a:pPr>
            <a:r>
              <a:rPr lang="en-US"/>
              <a:t>We will see how a more complex model can overpower our naïve KNN model for regression.</a:t>
            </a:r>
          </a:p>
          <a:p>
            <a:pPr marL="0" indent="0">
              <a:buNone/>
            </a:pPr>
            <a:endParaRPr lang="en-US"/>
          </a:p>
        </p:txBody>
      </p:sp>
    </p:spTree>
    <p:extLst>
      <p:ext uri="{BB962C8B-B14F-4D97-AF65-F5344CB8AC3E}">
        <p14:creationId xmlns:p14="http://schemas.microsoft.com/office/powerpoint/2010/main" val="922606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D4EE0-5E4A-F246-923E-C7218AE0CFFB}"/>
              </a:ext>
            </a:extLst>
          </p:cNvPr>
          <p:cNvSpPr>
            <a:spLocks noGrp="1"/>
          </p:cNvSpPr>
          <p:nvPr>
            <p:ph type="title"/>
          </p:nvPr>
        </p:nvSpPr>
        <p:spPr/>
        <p:txBody>
          <a:bodyPr/>
          <a:lstStyle/>
          <a:p>
            <a:r>
              <a:rPr lang="en-US"/>
              <a:t>ARIMA</a:t>
            </a:r>
          </a:p>
        </p:txBody>
      </p:sp>
      <p:sp>
        <p:nvSpPr>
          <p:cNvPr id="4" name="Text Placeholder 3">
            <a:extLst>
              <a:ext uri="{FF2B5EF4-FFF2-40B4-BE49-F238E27FC236}">
                <a16:creationId xmlns:a16="http://schemas.microsoft.com/office/drawing/2014/main" id="{25D00971-338C-7C4D-B606-5E239DDEFBA0}"/>
              </a:ext>
            </a:extLst>
          </p:cNvPr>
          <p:cNvSpPr>
            <a:spLocks noGrp="1"/>
          </p:cNvSpPr>
          <p:nvPr>
            <p:ph type="body" idx="1"/>
          </p:nvPr>
        </p:nvSpPr>
        <p:spPr/>
        <p:txBody>
          <a:bodyPr/>
          <a:lstStyle/>
          <a:p>
            <a:r>
              <a:rPr lang="en-US"/>
              <a:t>Quite simple and Better performing</a:t>
            </a:r>
          </a:p>
        </p:txBody>
      </p:sp>
      <p:grpSp>
        <p:nvGrpSpPr>
          <p:cNvPr id="5" name="Group 4">
            <a:extLst>
              <a:ext uri="{FF2B5EF4-FFF2-40B4-BE49-F238E27FC236}">
                <a16:creationId xmlns:a16="http://schemas.microsoft.com/office/drawing/2014/main" id="{C74C11C0-EFF3-E54F-973C-0030E2AC55CE}"/>
              </a:ext>
            </a:extLst>
          </p:cNvPr>
          <p:cNvGrpSpPr/>
          <p:nvPr/>
        </p:nvGrpSpPr>
        <p:grpSpPr>
          <a:xfrm>
            <a:off x="7214005" y="1932561"/>
            <a:ext cx="4753708" cy="4554680"/>
            <a:chOff x="7011672" y="706363"/>
            <a:chExt cx="1094352" cy="1048534"/>
          </a:xfrm>
        </p:grpSpPr>
        <p:sp>
          <p:nvSpPr>
            <p:cNvPr id="6" name="Google Shape;3337;p64">
              <a:extLst>
                <a:ext uri="{FF2B5EF4-FFF2-40B4-BE49-F238E27FC236}">
                  <a16:creationId xmlns:a16="http://schemas.microsoft.com/office/drawing/2014/main" id="{0FC4A480-41F1-F743-A8DE-B613BDA5170B}"/>
                </a:ext>
              </a:extLst>
            </p:cNvPr>
            <p:cNvSpPr/>
            <p:nvPr/>
          </p:nvSpPr>
          <p:spPr>
            <a:xfrm>
              <a:off x="7333891" y="1652971"/>
              <a:ext cx="400140" cy="50676"/>
            </a:xfrm>
            <a:custGeom>
              <a:avLst/>
              <a:gdLst/>
              <a:ahLst/>
              <a:cxnLst/>
              <a:rect l="l" t="t" r="r" b="b"/>
              <a:pathLst>
                <a:path w="19519" h="2472" extrusionOk="0">
                  <a:moveTo>
                    <a:pt x="1" y="1"/>
                  </a:moveTo>
                  <a:lnTo>
                    <a:pt x="1" y="2472"/>
                  </a:lnTo>
                  <a:lnTo>
                    <a:pt x="19519" y="2472"/>
                  </a:lnTo>
                  <a:lnTo>
                    <a:pt x="19519" y="1"/>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38;p64">
              <a:extLst>
                <a:ext uri="{FF2B5EF4-FFF2-40B4-BE49-F238E27FC236}">
                  <a16:creationId xmlns:a16="http://schemas.microsoft.com/office/drawing/2014/main" id="{B895F759-380E-E041-BF81-6A8E0E1680BB}"/>
                </a:ext>
              </a:extLst>
            </p:cNvPr>
            <p:cNvSpPr/>
            <p:nvPr/>
          </p:nvSpPr>
          <p:spPr>
            <a:xfrm>
              <a:off x="7375362" y="1652971"/>
              <a:ext cx="76117" cy="50676"/>
            </a:xfrm>
            <a:custGeom>
              <a:avLst/>
              <a:gdLst/>
              <a:ahLst/>
              <a:cxnLst/>
              <a:rect l="l" t="t" r="r" b="b"/>
              <a:pathLst>
                <a:path w="3713" h="2472" extrusionOk="0">
                  <a:moveTo>
                    <a:pt x="1" y="1"/>
                  </a:moveTo>
                  <a:lnTo>
                    <a:pt x="1" y="2472"/>
                  </a:lnTo>
                  <a:lnTo>
                    <a:pt x="3713" y="2472"/>
                  </a:lnTo>
                  <a:lnTo>
                    <a:pt x="3713"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39;p64">
              <a:extLst>
                <a:ext uri="{FF2B5EF4-FFF2-40B4-BE49-F238E27FC236}">
                  <a16:creationId xmlns:a16="http://schemas.microsoft.com/office/drawing/2014/main" id="{692619A5-A5D6-4F47-8D58-8488FCEE6613}"/>
                </a:ext>
              </a:extLst>
            </p:cNvPr>
            <p:cNvSpPr/>
            <p:nvPr/>
          </p:nvSpPr>
          <p:spPr>
            <a:xfrm>
              <a:off x="7630669" y="1652971"/>
              <a:ext cx="55699" cy="50676"/>
            </a:xfrm>
            <a:custGeom>
              <a:avLst/>
              <a:gdLst/>
              <a:ahLst/>
              <a:cxnLst/>
              <a:rect l="l" t="t" r="r" b="b"/>
              <a:pathLst>
                <a:path w="2717" h="2472" extrusionOk="0">
                  <a:moveTo>
                    <a:pt x="0" y="1"/>
                  </a:moveTo>
                  <a:lnTo>
                    <a:pt x="0" y="2472"/>
                  </a:lnTo>
                  <a:lnTo>
                    <a:pt x="2716" y="2472"/>
                  </a:lnTo>
                  <a:lnTo>
                    <a:pt x="2716"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340;p64">
              <a:extLst>
                <a:ext uri="{FF2B5EF4-FFF2-40B4-BE49-F238E27FC236}">
                  <a16:creationId xmlns:a16="http://schemas.microsoft.com/office/drawing/2014/main" id="{3BCD7313-94CD-4047-A47E-AF9BE69E2EDD}"/>
                </a:ext>
              </a:extLst>
            </p:cNvPr>
            <p:cNvSpPr/>
            <p:nvPr/>
          </p:nvSpPr>
          <p:spPr>
            <a:xfrm>
              <a:off x="7333891" y="1551414"/>
              <a:ext cx="400140" cy="50635"/>
            </a:xfrm>
            <a:custGeom>
              <a:avLst/>
              <a:gdLst/>
              <a:ahLst/>
              <a:cxnLst/>
              <a:rect l="l" t="t" r="r" b="b"/>
              <a:pathLst>
                <a:path w="19519" h="2470" extrusionOk="0">
                  <a:moveTo>
                    <a:pt x="1" y="0"/>
                  </a:moveTo>
                  <a:lnTo>
                    <a:pt x="1" y="2470"/>
                  </a:lnTo>
                  <a:lnTo>
                    <a:pt x="19519" y="2470"/>
                  </a:lnTo>
                  <a:lnTo>
                    <a:pt x="19519"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341;p64">
              <a:extLst>
                <a:ext uri="{FF2B5EF4-FFF2-40B4-BE49-F238E27FC236}">
                  <a16:creationId xmlns:a16="http://schemas.microsoft.com/office/drawing/2014/main" id="{CAB848C9-E167-DE4C-AC53-4C27776377ED}"/>
                </a:ext>
              </a:extLst>
            </p:cNvPr>
            <p:cNvSpPr/>
            <p:nvPr/>
          </p:nvSpPr>
          <p:spPr>
            <a:xfrm>
              <a:off x="7375362" y="1551414"/>
              <a:ext cx="76117" cy="50635"/>
            </a:xfrm>
            <a:custGeom>
              <a:avLst/>
              <a:gdLst/>
              <a:ahLst/>
              <a:cxnLst/>
              <a:rect l="l" t="t" r="r" b="b"/>
              <a:pathLst>
                <a:path w="3713" h="2470" extrusionOk="0">
                  <a:moveTo>
                    <a:pt x="1" y="0"/>
                  </a:moveTo>
                  <a:lnTo>
                    <a:pt x="1" y="2470"/>
                  </a:lnTo>
                  <a:lnTo>
                    <a:pt x="3713" y="2470"/>
                  </a:lnTo>
                  <a:lnTo>
                    <a:pt x="3713"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42;p64">
              <a:extLst>
                <a:ext uri="{FF2B5EF4-FFF2-40B4-BE49-F238E27FC236}">
                  <a16:creationId xmlns:a16="http://schemas.microsoft.com/office/drawing/2014/main" id="{5C91C0A5-3BEA-6342-BBB9-9F3A1B5475BC}"/>
                </a:ext>
              </a:extLst>
            </p:cNvPr>
            <p:cNvSpPr/>
            <p:nvPr/>
          </p:nvSpPr>
          <p:spPr>
            <a:xfrm>
              <a:off x="7630669" y="1551414"/>
              <a:ext cx="55699" cy="50635"/>
            </a:xfrm>
            <a:custGeom>
              <a:avLst/>
              <a:gdLst/>
              <a:ahLst/>
              <a:cxnLst/>
              <a:rect l="l" t="t" r="r" b="b"/>
              <a:pathLst>
                <a:path w="2717" h="2470" extrusionOk="0">
                  <a:moveTo>
                    <a:pt x="0" y="0"/>
                  </a:moveTo>
                  <a:lnTo>
                    <a:pt x="0" y="2470"/>
                  </a:lnTo>
                  <a:lnTo>
                    <a:pt x="2716" y="2470"/>
                  </a:lnTo>
                  <a:lnTo>
                    <a:pt x="27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43;p64">
              <a:extLst>
                <a:ext uri="{FF2B5EF4-FFF2-40B4-BE49-F238E27FC236}">
                  <a16:creationId xmlns:a16="http://schemas.microsoft.com/office/drawing/2014/main" id="{7057E956-FA22-D44C-82C6-90CA2C596235}"/>
                </a:ext>
              </a:extLst>
            </p:cNvPr>
            <p:cNvSpPr/>
            <p:nvPr/>
          </p:nvSpPr>
          <p:spPr>
            <a:xfrm>
              <a:off x="7333891" y="1399181"/>
              <a:ext cx="400140" cy="50656"/>
            </a:xfrm>
            <a:custGeom>
              <a:avLst/>
              <a:gdLst/>
              <a:ahLst/>
              <a:cxnLst/>
              <a:rect l="l" t="t" r="r" b="b"/>
              <a:pathLst>
                <a:path w="19519" h="2471" extrusionOk="0">
                  <a:moveTo>
                    <a:pt x="1" y="0"/>
                  </a:moveTo>
                  <a:lnTo>
                    <a:pt x="1" y="2470"/>
                  </a:lnTo>
                  <a:lnTo>
                    <a:pt x="19519" y="2470"/>
                  </a:lnTo>
                  <a:lnTo>
                    <a:pt x="19519"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344;p64">
              <a:extLst>
                <a:ext uri="{FF2B5EF4-FFF2-40B4-BE49-F238E27FC236}">
                  <a16:creationId xmlns:a16="http://schemas.microsoft.com/office/drawing/2014/main" id="{F5738045-C5FD-DD4C-B4E3-12D46FE68798}"/>
                </a:ext>
              </a:extLst>
            </p:cNvPr>
            <p:cNvSpPr/>
            <p:nvPr/>
          </p:nvSpPr>
          <p:spPr>
            <a:xfrm>
              <a:off x="7375362" y="1399181"/>
              <a:ext cx="76117" cy="50656"/>
            </a:xfrm>
            <a:custGeom>
              <a:avLst/>
              <a:gdLst/>
              <a:ahLst/>
              <a:cxnLst/>
              <a:rect l="l" t="t" r="r" b="b"/>
              <a:pathLst>
                <a:path w="3713" h="2471" extrusionOk="0">
                  <a:moveTo>
                    <a:pt x="1" y="0"/>
                  </a:moveTo>
                  <a:lnTo>
                    <a:pt x="1" y="2470"/>
                  </a:lnTo>
                  <a:lnTo>
                    <a:pt x="3713" y="2470"/>
                  </a:lnTo>
                  <a:lnTo>
                    <a:pt x="3713"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345;p64">
              <a:extLst>
                <a:ext uri="{FF2B5EF4-FFF2-40B4-BE49-F238E27FC236}">
                  <a16:creationId xmlns:a16="http://schemas.microsoft.com/office/drawing/2014/main" id="{ED3EF7FE-CD6F-2045-84BC-5DB1A8D1F66C}"/>
                </a:ext>
              </a:extLst>
            </p:cNvPr>
            <p:cNvSpPr/>
            <p:nvPr/>
          </p:nvSpPr>
          <p:spPr>
            <a:xfrm>
              <a:off x="7630669" y="1399181"/>
              <a:ext cx="55699" cy="50656"/>
            </a:xfrm>
            <a:custGeom>
              <a:avLst/>
              <a:gdLst/>
              <a:ahLst/>
              <a:cxnLst/>
              <a:rect l="l" t="t" r="r" b="b"/>
              <a:pathLst>
                <a:path w="2717" h="2471" extrusionOk="0">
                  <a:moveTo>
                    <a:pt x="0" y="0"/>
                  </a:moveTo>
                  <a:lnTo>
                    <a:pt x="0" y="2470"/>
                  </a:lnTo>
                  <a:lnTo>
                    <a:pt x="2716" y="2470"/>
                  </a:lnTo>
                  <a:lnTo>
                    <a:pt x="27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346;p64">
              <a:extLst>
                <a:ext uri="{FF2B5EF4-FFF2-40B4-BE49-F238E27FC236}">
                  <a16:creationId xmlns:a16="http://schemas.microsoft.com/office/drawing/2014/main" id="{3DD84438-A50C-324E-AA7E-286E10387720}"/>
                </a:ext>
              </a:extLst>
            </p:cNvPr>
            <p:cNvSpPr/>
            <p:nvPr/>
          </p:nvSpPr>
          <p:spPr>
            <a:xfrm>
              <a:off x="7381574" y="1703626"/>
              <a:ext cx="400160" cy="50963"/>
            </a:xfrm>
            <a:custGeom>
              <a:avLst/>
              <a:gdLst/>
              <a:ahLst/>
              <a:cxnLst/>
              <a:rect l="l" t="t" r="r" b="b"/>
              <a:pathLst>
                <a:path w="19520" h="2486" extrusionOk="0">
                  <a:moveTo>
                    <a:pt x="0" y="1"/>
                  </a:moveTo>
                  <a:lnTo>
                    <a:pt x="0" y="2486"/>
                  </a:lnTo>
                  <a:lnTo>
                    <a:pt x="19519" y="2486"/>
                  </a:lnTo>
                  <a:lnTo>
                    <a:pt x="19519" y="1"/>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347;p64">
              <a:extLst>
                <a:ext uri="{FF2B5EF4-FFF2-40B4-BE49-F238E27FC236}">
                  <a16:creationId xmlns:a16="http://schemas.microsoft.com/office/drawing/2014/main" id="{E6999038-7B20-D04F-90A7-AC6D6F883CA1}"/>
                </a:ext>
              </a:extLst>
            </p:cNvPr>
            <p:cNvSpPr/>
            <p:nvPr/>
          </p:nvSpPr>
          <p:spPr>
            <a:xfrm>
              <a:off x="7423025" y="1703626"/>
              <a:ext cx="76158" cy="50963"/>
            </a:xfrm>
            <a:custGeom>
              <a:avLst/>
              <a:gdLst/>
              <a:ahLst/>
              <a:cxnLst/>
              <a:rect l="l" t="t" r="r" b="b"/>
              <a:pathLst>
                <a:path w="3715" h="2486" extrusionOk="0">
                  <a:moveTo>
                    <a:pt x="1" y="1"/>
                  </a:moveTo>
                  <a:lnTo>
                    <a:pt x="1" y="2486"/>
                  </a:lnTo>
                  <a:lnTo>
                    <a:pt x="3715" y="2486"/>
                  </a:lnTo>
                  <a:lnTo>
                    <a:pt x="3715"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348;p64">
              <a:extLst>
                <a:ext uri="{FF2B5EF4-FFF2-40B4-BE49-F238E27FC236}">
                  <a16:creationId xmlns:a16="http://schemas.microsoft.com/office/drawing/2014/main" id="{54869CC9-880A-B742-AA4C-D7C44AD16D30}"/>
                </a:ext>
              </a:extLst>
            </p:cNvPr>
            <p:cNvSpPr/>
            <p:nvPr/>
          </p:nvSpPr>
          <p:spPr>
            <a:xfrm>
              <a:off x="7678332" y="1703626"/>
              <a:ext cx="55699" cy="50963"/>
            </a:xfrm>
            <a:custGeom>
              <a:avLst/>
              <a:gdLst/>
              <a:ahLst/>
              <a:cxnLst/>
              <a:rect l="l" t="t" r="r" b="b"/>
              <a:pathLst>
                <a:path w="2717" h="2486" extrusionOk="0">
                  <a:moveTo>
                    <a:pt x="1" y="1"/>
                  </a:moveTo>
                  <a:lnTo>
                    <a:pt x="1" y="2486"/>
                  </a:lnTo>
                  <a:lnTo>
                    <a:pt x="2717" y="2486"/>
                  </a:lnTo>
                  <a:lnTo>
                    <a:pt x="2717"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349;p64">
              <a:extLst>
                <a:ext uri="{FF2B5EF4-FFF2-40B4-BE49-F238E27FC236}">
                  <a16:creationId xmlns:a16="http://schemas.microsoft.com/office/drawing/2014/main" id="{2499F883-6D7E-9C4C-9B5A-C6C395E617ED}"/>
                </a:ext>
              </a:extLst>
            </p:cNvPr>
            <p:cNvSpPr/>
            <p:nvPr/>
          </p:nvSpPr>
          <p:spPr>
            <a:xfrm>
              <a:off x="7381574" y="1500471"/>
              <a:ext cx="400160" cy="50963"/>
            </a:xfrm>
            <a:custGeom>
              <a:avLst/>
              <a:gdLst/>
              <a:ahLst/>
              <a:cxnLst/>
              <a:rect l="l" t="t" r="r" b="b"/>
              <a:pathLst>
                <a:path w="19520" h="2486" extrusionOk="0">
                  <a:moveTo>
                    <a:pt x="0" y="0"/>
                  </a:moveTo>
                  <a:lnTo>
                    <a:pt x="0" y="2485"/>
                  </a:lnTo>
                  <a:lnTo>
                    <a:pt x="19519" y="2485"/>
                  </a:lnTo>
                  <a:lnTo>
                    <a:pt x="19519"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350;p64">
              <a:extLst>
                <a:ext uri="{FF2B5EF4-FFF2-40B4-BE49-F238E27FC236}">
                  <a16:creationId xmlns:a16="http://schemas.microsoft.com/office/drawing/2014/main" id="{D2A61F16-1F43-6E41-974A-DEB489492C8B}"/>
                </a:ext>
              </a:extLst>
            </p:cNvPr>
            <p:cNvSpPr/>
            <p:nvPr/>
          </p:nvSpPr>
          <p:spPr>
            <a:xfrm>
              <a:off x="7423025" y="1500471"/>
              <a:ext cx="76158" cy="50963"/>
            </a:xfrm>
            <a:custGeom>
              <a:avLst/>
              <a:gdLst/>
              <a:ahLst/>
              <a:cxnLst/>
              <a:rect l="l" t="t" r="r" b="b"/>
              <a:pathLst>
                <a:path w="3715" h="2486" extrusionOk="0">
                  <a:moveTo>
                    <a:pt x="1" y="0"/>
                  </a:moveTo>
                  <a:lnTo>
                    <a:pt x="1" y="2485"/>
                  </a:lnTo>
                  <a:lnTo>
                    <a:pt x="3715" y="2485"/>
                  </a:lnTo>
                  <a:lnTo>
                    <a:pt x="3715"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351;p64">
              <a:extLst>
                <a:ext uri="{FF2B5EF4-FFF2-40B4-BE49-F238E27FC236}">
                  <a16:creationId xmlns:a16="http://schemas.microsoft.com/office/drawing/2014/main" id="{B5ABF11D-5BAC-3543-AFE6-9B7157614961}"/>
                </a:ext>
              </a:extLst>
            </p:cNvPr>
            <p:cNvSpPr/>
            <p:nvPr/>
          </p:nvSpPr>
          <p:spPr>
            <a:xfrm>
              <a:off x="7678332" y="1500471"/>
              <a:ext cx="55699" cy="50963"/>
            </a:xfrm>
            <a:custGeom>
              <a:avLst/>
              <a:gdLst/>
              <a:ahLst/>
              <a:cxnLst/>
              <a:rect l="l" t="t" r="r" b="b"/>
              <a:pathLst>
                <a:path w="2717" h="2486" extrusionOk="0">
                  <a:moveTo>
                    <a:pt x="1" y="0"/>
                  </a:moveTo>
                  <a:lnTo>
                    <a:pt x="1" y="2485"/>
                  </a:lnTo>
                  <a:lnTo>
                    <a:pt x="2717" y="2485"/>
                  </a:lnTo>
                  <a:lnTo>
                    <a:pt x="2717"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352;p64">
              <a:extLst>
                <a:ext uri="{FF2B5EF4-FFF2-40B4-BE49-F238E27FC236}">
                  <a16:creationId xmlns:a16="http://schemas.microsoft.com/office/drawing/2014/main" id="{7627C6B0-7C26-784D-A4D0-C48F28EBCFCE}"/>
                </a:ext>
              </a:extLst>
            </p:cNvPr>
            <p:cNvSpPr/>
            <p:nvPr/>
          </p:nvSpPr>
          <p:spPr>
            <a:xfrm>
              <a:off x="7381574" y="1449816"/>
              <a:ext cx="400160" cy="50676"/>
            </a:xfrm>
            <a:custGeom>
              <a:avLst/>
              <a:gdLst/>
              <a:ahLst/>
              <a:cxnLst/>
              <a:rect l="l" t="t" r="r" b="b"/>
              <a:pathLst>
                <a:path w="19520" h="2472" extrusionOk="0">
                  <a:moveTo>
                    <a:pt x="0" y="0"/>
                  </a:moveTo>
                  <a:lnTo>
                    <a:pt x="0" y="2471"/>
                  </a:lnTo>
                  <a:lnTo>
                    <a:pt x="19519" y="2471"/>
                  </a:lnTo>
                  <a:lnTo>
                    <a:pt x="19519"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353;p64">
              <a:extLst>
                <a:ext uri="{FF2B5EF4-FFF2-40B4-BE49-F238E27FC236}">
                  <a16:creationId xmlns:a16="http://schemas.microsoft.com/office/drawing/2014/main" id="{339B0F67-3702-7F48-A498-64AE4987304B}"/>
                </a:ext>
              </a:extLst>
            </p:cNvPr>
            <p:cNvSpPr/>
            <p:nvPr/>
          </p:nvSpPr>
          <p:spPr>
            <a:xfrm>
              <a:off x="7423025" y="1449816"/>
              <a:ext cx="76158" cy="50676"/>
            </a:xfrm>
            <a:custGeom>
              <a:avLst/>
              <a:gdLst/>
              <a:ahLst/>
              <a:cxnLst/>
              <a:rect l="l" t="t" r="r" b="b"/>
              <a:pathLst>
                <a:path w="3715" h="2472" extrusionOk="0">
                  <a:moveTo>
                    <a:pt x="1" y="0"/>
                  </a:moveTo>
                  <a:lnTo>
                    <a:pt x="1" y="2471"/>
                  </a:lnTo>
                  <a:lnTo>
                    <a:pt x="3715" y="2471"/>
                  </a:lnTo>
                  <a:lnTo>
                    <a:pt x="3715"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354;p64">
              <a:extLst>
                <a:ext uri="{FF2B5EF4-FFF2-40B4-BE49-F238E27FC236}">
                  <a16:creationId xmlns:a16="http://schemas.microsoft.com/office/drawing/2014/main" id="{DD8B63EE-A87A-494F-AB16-6A038CC33065}"/>
                </a:ext>
              </a:extLst>
            </p:cNvPr>
            <p:cNvSpPr/>
            <p:nvPr/>
          </p:nvSpPr>
          <p:spPr>
            <a:xfrm>
              <a:off x="7678332" y="1449816"/>
              <a:ext cx="55699" cy="50676"/>
            </a:xfrm>
            <a:custGeom>
              <a:avLst/>
              <a:gdLst/>
              <a:ahLst/>
              <a:cxnLst/>
              <a:rect l="l" t="t" r="r" b="b"/>
              <a:pathLst>
                <a:path w="2717" h="2472" extrusionOk="0">
                  <a:moveTo>
                    <a:pt x="1" y="0"/>
                  </a:moveTo>
                  <a:lnTo>
                    <a:pt x="1" y="2471"/>
                  </a:lnTo>
                  <a:lnTo>
                    <a:pt x="2717" y="2471"/>
                  </a:lnTo>
                  <a:lnTo>
                    <a:pt x="2717"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355;p64">
              <a:extLst>
                <a:ext uri="{FF2B5EF4-FFF2-40B4-BE49-F238E27FC236}">
                  <a16:creationId xmlns:a16="http://schemas.microsoft.com/office/drawing/2014/main" id="{B2E8D1D1-7FED-DB4F-9D3C-622272D08D4C}"/>
                </a:ext>
              </a:extLst>
            </p:cNvPr>
            <p:cNvSpPr/>
            <p:nvPr/>
          </p:nvSpPr>
          <p:spPr>
            <a:xfrm>
              <a:off x="7381574" y="1602028"/>
              <a:ext cx="400160" cy="50963"/>
            </a:xfrm>
            <a:custGeom>
              <a:avLst/>
              <a:gdLst/>
              <a:ahLst/>
              <a:cxnLst/>
              <a:rect l="l" t="t" r="r" b="b"/>
              <a:pathLst>
                <a:path w="19520" h="2486" extrusionOk="0">
                  <a:moveTo>
                    <a:pt x="0" y="1"/>
                  </a:moveTo>
                  <a:lnTo>
                    <a:pt x="0" y="2486"/>
                  </a:lnTo>
                  <a:lnTo>
                    <a:pt x="19519" y="2486"/>
                  </a:lnTo>
                  <a:lnTo>
                    <a:pt x="19519" y="1"/>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356;p64">
              <a:extLst>
                <a:ext uri="{FF2B5EF4-FFF2-40B4-BE49-F238E27FC236}">
                  <a16:creationId xmlns:a16="http://schemas.microsoft.com/office/drawing/2014/main" id="{C9141214-A97D-424B-AAEA-2C43DFCF9F6A}"/>
                </a:ext>
              </a:extLst>
            </p:cNvPr>
            <p:cNvSpPr/>
            <p:nvPr/>
          </p:nvSpPr>
          <p:spPr>
            <a:xfrm>
              <a:off x="7423025" y="1602028"/>
              <a:ext cx="76158" cy="50963"/>
            </a:xfrm>
            <a:custGeom>
              <a:avLst/>
              <a:gdLst/>
              <a:ahLst/>
              <a:cxnLst/>
              <a:rect l="l" t="t" r="r" b="b"/>
              <a:pathLst>
                <a:path w="3715" h="2486" extrusionOk="0">
                  <a:moveTo>
                    <a:pt x="1" y="1"/>
                  </a:moveTo>
                  <a:lnTo>
                    <a:pt x="1" y="2486"/>
                  </a:lnTo>
                  <a:lnTo>
                    <a:pt x="3715" y="2486"/>
                  </a:lnTo>
                  <a:lnTo>
                    <a:pt x="3715"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357;p64">
              <a:extLst>
                <a:ext uri="{FF2B5EF4-FFF2-40B4-BE49-F238E27FC236}">
                  <a16:creationId xmlns:a16="http://schemas.microsoft.com/office/drawing/2014/main" id="{77FE3C1E-924E-A448-AE82-3800D3891881}"/>
                </a:ext>
              </a:extLst>
            </p:cNvPr>
            <p:cNvSpPr/>
            <p:nvPr/>
          </p:nvSpPr>
          <p:spPr>
            <a:xfrm>
              <a:off x="7678332" y="1602028"/>
              <a:ext cx="55699" cy="50963"/>
            </a:xfrm>
            <a:custGeom>
              <a:avLst/>
              <a:gdLst/>
              <a:ahLst/>
              <a:cxnLst/>
              <a:rect l="l" t="t" r="r" b="b"/>
              <a:pathLst>
                <a:path w="2717" h="2486" extrusionOk="0">
                  <a:moveTo>
                    <a:pt x="1" y="1"/>
                  </a:moveTo>
                  <a:lnTo>
                    <a:pt x="1" y="2486"/>
                  </a:lnTo>
                  <a:lnTo>
                    <a:pt x="2717" y="2486"/>
                  </a:lnTo>
                  <a:lnTo>
                    <a:pt x="2717"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358;p64">
              <a:extLst>
                <a:ext uri="{FF2B5EF4-FFF2-40B4-BE49-F238E27FC236}">
                  <a16:creationId xmlns:a16="http://schemas.microsoft.com/office/drawing/2014/main" id="{A02A17AA-17D7-D04A-95AB-F7F7AC816ABB}"/>
                </a:ext>
              </a:extLst>
            </p:cNvPr>
            <p:cNvSpPr/>
            <p:nvPr/>
          </p:nvSpPr>
          <p:spPr>
            <a:xfrm>
              <a:off x="7381574" y="1702150"/>
              <a:ext cx="352457" cy="3280"/>
            </a:xfrm>
            <a:custGeom>
              <a:avLst/>
              <a:gdLst/>
              <a:ahLst/>
              <a:cxnLst/>
              <a:rect l="l" t="t" r="r" b="b"/>
              <a:pathLst>
                <a:path w="17193" h="160" extrusionOk="0">
                  <a:moveTo>
                    <a:pt x="0" y="0"/>
                  </a:moveTo>
                  <a:lnTo>
                    <a:pt x="0" y="160"/>
                  </a:lnTo>
                  <a:lnTo>
                    <a:pt x="17193" y="160"/>
                  </a:lnTo>
                  <a:lnTo>
                    <a:pt x="17193" y="0"/>
                  </a:lnTo>
                  <a:close/>
                </a:path>
              </a:pathLst>
            </a:custGeom>
            <a:solidFill>
              <a:srgbClr val="D1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359;p64">
              <a:extLst>
                <a:ext uri="{FF2B5EF4-FFF2-40B4-BE49-F238E27FC236}">
                  <a16:creationId xmlns:a16="http://schemas.microsoft.com/office/drawing/2014/main" id="{172A4926-CC8C-7340-8BF3-BEFB44304F8E}"/>
                </a:ext>
              </a:extLst>
            </p:cNvPr>
            <p:cNvSpPr/>
            <p:nvPr/>
          </p:nvSpPr>
          <p:spPr>
            <a:xfrm>
              <a:off x="7381574" y="1651208"/>
              <a:ext cx="352457" cy="3280"/>
            </a:xfrm>
            <a:custGeom>
              <a:avLst/>
              <a:gdLst/>
              <a:ahLst/>
              <a:cxnLst/>
              <a:rect l="l" t="t" r="r" b="b"/>
              <a:pathLst>
                <a:path w="17193" h="160" extrusionOk="0">
                  <a:moveTo>
                    <a:pt x="0" y="0"/>
                  </a:moveTo>
                  <a:lnTo>
                    <a:pt x="0" y="160"/>
                  </a:lnTo>
                  <a:lnTo>
                    <a:pt x="17193" y="160"/>
                  </a:lnTo>
                  <a:lnTo>
                    <a:pt x="17193" y="0"/>
                  </a:lnTo>
                  <a:close/>
                </a:path>
              </a:pathLst>
            </a:custGeom>
            <a:solidFill>
              <a:srgbClr val="D1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360;p64">
              <a:extLst>
                <a:ext uri="{FF2B5EF4-FFF2-40B4-BE49-F238E27FC236}">
                  <a16:creationId xmlns:a16="http://schemas.microsoft.com/office/drawing/2014/main" id="{481E7680-B5C2-CC4A-8ECC-831CD520D093}"/>
                </a:ext>
              </a:extLst>
            </p:cNvPr>
            <p:cNvSpPr/>
            <p:nvPr/>
          </p:nvSpPr>
          <p:spPr>
            <a:xfrm>
              <a:off x="7381574" y="1600573"/>
              <a:ext cx="352457" cy="3260"/>
            </a:xfrm>
            <a:custGeom>
              <a:avLst/>
              <a:gdLst/>
              <a:ahLst/>
              <a:cxnLst/>
              <a:rect l="l" t="t" r="r" b="b"/>
              <a:pathLst>
                <a:path w="17193" h="159" extrusionOk="0">
                  <a:moveTo>
                    <a:pt x="0" y="0"/>
                  </a:moveTo>
                  <a:lnTo>
                    <a:pt x="0" y="159"/>
                  </a:lnTo>
                  <a:lnTo>
                    <a:pt x="17193" y="159"/>
                  </a:lnTo>
                  <a:lnTo>
                    <a:pt x="17193" y="0"/>
                  </a:lnTo>
                  <a:close/>
                </a:path>
              </a:pathLst>
            </a:custGeom>
            <a:solidFill>
              <a:srgbClr val="D1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361;p64">
              <a:extLst>
                <a:ext uri="{FF2B5EF4-FFF2-40B4-BE49-F238E27FC236}">
                  <a16:creationId xmlns:a16="http://schemas.microsoft.com/office/drawing/2014/main" id="{8F57B090-2C82-4A46-8DAC-FFDF7FB9AE24}"/>
                </a:ext>
              </a:extLst>
            </p:cNvPr>
            <p:cNvSpPr/>
            <p:nvPr/>
          </p:nvSpPr>
          <p:spPr>
            <a:xfrm>
              <a:off x="7381574" y="1549917"/>
              <a:ext cx="352457" cy="2973"/>
            </a:xfrm>
            <a:custGeom>
              <a:avLst/>
              <a:gdLst/>
              <a:ahLst/>
              <a:cxnLst/>
              <a:rect l="l" t="t" r="r" b="b"/>
              <a:pathLst>
                <a:path w="17193" h="145" extrusionOk="0">
                  <a:moveTo>
                    <a:pt x="0" y="0"/>
                  </a:moveTo>
                  <a:lnTo>
                    <a:pt x="0" y="145"/>
                  </a:lnTo>
                  <a:lnTo>
                    <a:pt x="17193" y="145"/>
                  </a:lnTo>
                  <a:lnTo>
                    <a:pt x="17193" y="0"/>
                  </a:lnTo>
                  <a:close/>
                </a:path>
              </a:pathLst>
            </a:custGeom>
            <a:solidFill>
              <a:srgbClr val="D1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362;p64">
              <a:extLst>
                <a:ext uri="{FF2B5EF4-FFF2-40B4-BE49-F238E27FC236}">
                  <a16:creationId xmlns:a16="http://schemas.microsoft.com/office/drawing/2014/main" id="{9B240B27-A0EB-EA4B-85DE-0DE732B95422}"/>
                </a:ext>
              </a:extLst>
            </p:cNvPr>
            <p:cNvSpPr/>
            <p:nvPr/>
          </p:nvSpPr>
          <p:spPr>
            <a:xfrm>
              <a:off x="7381574" y="1498975"/>
              <a:ext cx="400160" cy="3280"/>
            </a:xfrm>
            <a:custGeom>
              <a:avLst/>
              <a:gdLst/>
              <a:ahLst/>
              <a:cxnLst/>
              <a:rect l="l" t="t" r="r" b="b"/>
              <a:pathLst>
                <a:path w="19520" h="160" extrusionOk="0">
                  <a:moveTo>
                    <a:pt x="0" y="0"/>
                  </a:moveTo>
                  <a:lnTo>
                    <a:pt x="0" y="160"/>
                  </a:lnTo>
                  <a:lnTo>
                    <a:pt x="19519" y="160"/>
                  </a:lnTo>
                  <a:lnTo>
                    <a:pt x="19519" y="0"/>
                  </a:lnTo>
                  <a:close/>
                </a:path>
              </a:pathLst>
            </a:custGeom>
            <a:solidFill>
              <a:srgbClr val="D1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363;p64">
              <a:extLst>
                <a:ext uri="{FF2B5EF4-FFF2-40B4-BE49-F238E27FC236}">
                  <a16:creationId xmlns:a16="http://schemas.microsoft.com/office/drawing/2014/main" id="{0F077996-0DCC-004E-87DC-E8DC25A177BE}"/>
                </a:ext>
              </a:extLst>
            </p:cNvPr>
            <p:cNvSpPr/>
            <p:nvPr/>
          </p:nvSpPr>
          <p:spPr>
            <a:xfrm>
              <a:off x="7381574" y="1448340"/>
              <a:ext cx="400160" cy="2973"/>
            </a:xfrm>
            <a:custGeom>
              <a:avLst/>
              <a:gdLst/>
              <a:ahLst/>
              <a:cxnLst/>
              <a:rect l="l" t="t" r="r" b="b"/>
              <a:pathLst>
                <a:path w="19520" h="145" extrusionOk="0">
                  <a:moveTo>
                    <a:pt x="0" y="0"/>
                  </a:moveTo>
                  <a:lnTo>
                    <a:pt x="0" y="145"/>
                  </a:lnTo>
                  <a:lnTo>
                    <a:pt x="19519" y="145"/>
                  </a:lnTo>
                  <a:lnTo>
                    <a:pt x="19519" y="0"/>
                  </a:lnTo>
                  <a:close/>
                </a:path>
              </a:pathLst>
            </a:custGeom>
            <a:solidFill>
              <a:srgbClr val="D1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64;p64">
              <a:extLst>
                <a:ext uri="{FF2B5EF4-FFF2-40B4-BE49-F238E27FC236}">
                  <a16:creationId xmlns:a16="http://schemas.microsoft.com/office/drawing/2014/main" id="{2676817F-6244-F844-832A-0A898C4197BD}"/>
                </a:ext>
              </a:extLst>
            </p:cNvPr>
            <p:cNvSpPr/>
            <p:nvPr/>
          </p:nvSpPr>
          <p:spPr>
            <a:xfrm>
              <a:off x="7729869" y="1414228"/>
              <a:ext cx="376155" cy="339234"/>
            </a:xfrm>
            <a:custGeom>
              <a:avLst/>
              <a:gdLst/>
              <a:ahLst/>
              <a:cxnLst/>
              <a:rect l="l" t="t" r="r" b="b"/>
              <a:pathLst>
                <a:path w="18349" h="16548" extrusionOk="0">
                  <a:moveTo>
                    <a:pt x="9160" y="0"/>
                  </a:moveTo>
                  <a:cubicBezTo>
                    <a:pt x="5520" y="0"/>
                    <a:pt x="2188" y="2431"/>
                    <a:pt x="1185" y="6114"/>
                  </a:cubicBezTo>
                  <a:cubicBezTo>
                    <a:pt x="0" y="10520"/>
                    <a:pt x="2601" y="15056"/>
                    <a:pt x="7008" y="16256"/>
                  </a:cubicBezTo>
                  <a:cubicBezTo>
                    <a:pt x="7732" y="16453"/>
                    <a:pt x="8459" y="16547"/>
                    <a:pt x="9175" y="16547"/>
                  </a:cubicBezTo>
                  <a:cubicBezTo>
                    <a:pt x="12815" y="16547"/>
                    <a:pt x="16147" y="14116"/>
                    <a:pt x="17150" y="10433"/>
                  </a:cubicBezTo>
                  <a:cubicBezTo>
                    <a:pt x="18349" y="6028"/>
                    <a:pt x="15734" y="1491"/>
                    <a:pt x="11327" y="291"/>
                  </a:cubicBezTo>
                  <a:cubicBezTo>
                    <a:pt x="10603" y="94"/>
                    <a:pt x="9876" y="0"/>
                    <a:pt x="9160"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365;p64">
              <a:extLst>
                <a:ext uri="{FF2B5EF4-FFF2-40B4-BE49-F238E27FC236}">
                  <a16:creationId xmlns:a16="http://schemas.microsoft.com/office/drawing/2014/main" id="{ADBFE3F9-D1A2-1D41-B83F-C85FEF086505}"/>
                </a:ext>
              </a:extLst>
            </p:cNvPr>
            <p:cNvSpPr/>
            <p:nvPr/>
          </p:nvSpPr>
          <p:spPr>
            <a:xfrm>
              <a:off x="7705884" y="1407811"/>
              <a:ext cx="376155" cy="339132"/>
            </a:xfrm>
            <a:custGeom>
              <a:avLst/>
              <a:gdLst/>
              <a:ahLst/>
              <a:cxnLst/>
              <a:rect l="l" t="t" r="r" b="b"/>
              <a:pathLst>
                <a:path w="18349" h="16543" extrusionOk="0">
                  <a:moveTo>
                    <a:pt x="9179" y="0"/>
                  </a:moveTo>
                  <a:cubicBezTo>
                    <a:pt x="5526" y="0"/>
                    <a:pt x="2188" y="2423"/>
                    <a:pt x="1185" y="6109"/>
                  </a:cubicBezTo>
                  <a:cubicBezTo>
                    <a:pt x="1" y="10515"/>
                    <a:pt x="2601" y="15052"/>
                    <a:pt x="7007" y="16251"/>
                  </a:cubicBezTo>
                  <a:cubicBezTo>
                    <a:pt x="7731" y="16448"/>
                    <a:pt x="8459" y="16542"/>
                    <a:pt x="9176" y="16542"/>
                  </a:cubicBezTo>
                  <a:cubicBezTo>
                    <a:pt x="12819" y="16542"/>
                    <a:pt x="16159" y="14111"/>
                    <a:pt x="17149" y="10429"/>
                  </a:cubicBezTo>
                  <a:cubicBezTo>
                    <a:pt x="18349" y="6023"/>
                    <a:pt x="15748" y="1486"/>
                    <a:pt x="11341" y="287"/>
                  </a:cubicBezTo>
                  <a:cubicBezTo>
                    <a:pt x="10619" y="93"/>
                    <a:pt x="9893" y="0"/>
                    <a:pt x="9179"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366;p64">
              <a:extLst>
                <a:ext uri="{FF2B5EF4-FFF2-40B4-BE49-F238E27FC236}">
                  <a16:creationId xmlns:a16="http://schemas.microsoft.com/office/drawing/2014/main" id="{F4E1AF6A-AAA0-9A42-948F-565D76FFA372}"/>
                </a:ext>
              </a:extLst>
            </p:cNvPr>
            <p:cNvSpPr/>
            <p:nvPr/>
          </p:nvSpPr>
          <p:spPr>
            <a:xfrm>
              <a:off x="7743214" y="1441411"/>
              <a:ext cx="301514" cy="271994"/>
            </a:xfrm>
            <a:custGeom>
              <a:avLst/>
              <a:gdLst/>
              <a:ahLst/>
              <a:cxnLst/>
              <a:rect l="l" t="t" r="r" b="b"/>
              <a:pathLst>
                <a:path w="14708" h="13268" extrusionOk="0">
                  <a:moveTo>
                    <a:pt x="7337" y="1"/>
                  </a:moveTo>
                  <a:cubicBezTo>
                    <a:pt x="4418" y="1"/>
                    <a:pt x="1750" y="1948"/>
                    <a:pt x="954" y="4904"/>
                  </a:cubicBezTo>
                  <a:cubicBezTo>
                    <a:pt x="0" y="8429"/>
                    <a:pt x="2081" y="12070"/>
                    <a:pt x="5620" y="13037"/>
                  </a:cubicBezTo>
                  <a:cubicBezTo>
                    <a:pt x="6198" y="13193"/>
                    <a:pt x="6780" y="13267"/>
                    <a:pt x="7352" y="13267"/>
                  </a:cubicBezTo>
                  <a:cubicBezTo>
                    <a:pt x="10279" y="13267"/>
                    <a:pt x="12956" y="11320"/>
                    <a:pt x="13754" y="8371"/>
                  </a:cubicBezTo>
                  <a:cubicBezTo>
                    <a:pt x="14708" y="4831"/>
                    <a:pt x="12627" y="1190"/>
                    <a:pt x="9087" y="237"/>
                  </a:cubicBezTo>
                  <a:cubicBezTo>
                    <a:pt x="8502" y="77"/>
                    <a:pt x="7915" y="1"/>
                    <a:pt x="7337"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367;p64">
              <a:extLst>
                <a:ext uri="{FF2B5EF4-FFF2-40B4-BE49-F238E27FC236}">
                  <a16:creationId xmlns:a16="http://schemas.microsoft.com/office/drawing/2014/main" id="{82A18C37-65E9-274B-94A3-1CB944802411}"/>
                </a:ext>
              </a:extLst>
            </p:cNvPr>
            <p:cNvSpPr/>
            <p:nvPr/>
          </p:nvSpPr>
          <p:spPr>
            <a:xfrm>
              <a:off x="7751496" y="1441411"/>
              <a:ext cx="252950" cy="215148"/>
            </a:xfrm>
            <a:custGeom>
              <a:avLst/>
              <a:gdLst/>
              <a:ahLst/>
              <a:cxnLst/>
              <a:rect l="l" t="t" r="r" b="b"/>
              <a:pathLst>
                <a:path w="12339" h="10495" extrusionOk="0">
                  <a:moveTo>
                    <a:pt x="6933" y="1"/>
                  </a:moveTo>
                  <a:cubicBezTo>
                    <a:pt x="4014" y="1"/>
                    <a:pt x="1346" y="1948"/>
                    <a:pt x="550" y="4904"/>
                  </a:cubicBezTo>
                  <a:cubicBezTo>
                    <a:pt x="1" y="6898"/>
                    <a:pt x="434" y="8934"/>
                    <a:pt x="1561" y="10494"/>
                  </a:cubicBezTo>
                  <a:cubicBezTo>
                    <a:pt x="1099" y="9671"/>
                    <a:pt x="810" y="8761"/>
                    <a:pt x="737" y="7793"/>
                  </a:cubicBezTo>
                  <a:cubicBezTo>
                    <a:pt x="650" y="7013"/>
                    <a:pt x="708" y="6189"/>
                    <a:pt x="925" y="5380"/>
                  </a:cubicBezTo>
                  <a:cubicBezTo>
                    <a:pt x="1723" y="2431"/>
                    <a:pt x="4410" y="484"/>
                    <a:pt x="7331" y="484"/>
                  </a:cubicBezTo>
                  <a:cubicBezTo>
                    <a:pt x="7902" y="484"/>
                    <a:pt x="8482" y="558"/>
                    <a:pt x="9059" y="714"/>
                  </a:cubicBezTo>
                  <a:cubicBezTo>
                    <a:pt x="10388" y="1075"/>
                    <a:pt x="11501" y="1812"/>
                    <a:pt x="12339" y="2779"/>
                  </a:cubicBezTo>
                  <a:cubicBezTo>
                    <a:pt x="11486" y="1581"/>
                    <a:pt x="10214" y="641"/>
                    <a:pt x="8683" y="237"/>
                  </a:cubicBezTo>
                  <a:cubicBezTo>
                    <a:pt x="8098" y="77"/>
                    <a:pt x="7511" y="1"/>
                    <a:pt x="6933"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368;p64">
              <a:extLst>
                <a:ext uri="{FF2B5EF4-FFF2-40B4-BE49-F238E27FC236}">
                  <a16:creationId xmlns:a16="http://schemas.microsoft.com/office/drawing/2014/main" id="{7DA0C88A-D01E-5D4F-9498-D5503DFC40D6}"/>
                </a:ext>
              </a:extLst>
            </p:cNvPr>
            <p:cNvSpPr/>
            <p:nvPr/>
          </p:nvSpPr>
          <p:spPr>
            <a:xfrm>
              <a:off x="7836797" y="1484481"/>
              <a:ext cx="113160" cy="185689"/>
            </a:xfrm>
            <a:custGeom>
              <a:avLst/>
              <a:gdLst/>
              <a:ahLst/>
              <a:cxnLst/>
              <a:rect l="l" t="t" r="r" b="b"/>
              <a:pathLst>
                <a:path w="5520" h="9058" extrusionOk="0">
                  <a:moveTo>
                    <a:pt x="3597" y="0"/>
                  </a:moveTo>
                  <a:lnTo>
                    <a:pt x="3395" y="722"/>
                  </a:lnTo>
                  <a:cubicBezTo>
                    <a:pt x="3139" y="668"/>
                    <a:pt x="2915" y="638"/>
                    <a:pt x="2718" y="638"/>
                  </a:cubicBezTo>
                  <a:cubicBezTo>
                    <a:pt x="1981" y="638"/>
                    <a:pt x="1617" y="1045"/>
                    <a:pt x="1344" y="2037"/>
                  </a:cubicBezTo>
                  <a:cubicBezTo>
                    <a:pt x="1055" y="3134"/>
                    <a:pt x="1041" y="3568"/>
                    <a:pt x="1372" y="3959"/>
                  </a:cubicBezTo>
                  <a:cubicBezTo>
                    <a:pt x="1748" y="4406"/>
                    <a:pt x="2644" y="4926"/>
                    <a:pt x="2933" y="5388"/>
                  </a:cubicBezTo>
                  <a:cubicBezTo>
                    <a:pt x="3077" y="5606"/>
                    <a:pt x="3048" y="5721"/>
                    <a:pt x="2948" y="6068"/>
                  </a:cubicBezTo>
                  <a:cubicBezTo>
                    <a:pt x="2797" y="6622"/>
                    <a:pt x="2703" y="6844"/>
                    <a:pt x="2405" y="6844"/>
                  </a:cubicBezTo>
                  <a:cubicBezTo>
                    <a:pt x="2330" y="6844"/>
                    <a:pt x="2243" y="6830"/>
                    <a:pt x="2139" y="6804"/>
                  </a:cubicBezTo>
                  <a:cubicBezTo>
                    <a:pt x="1604" y="6660"/>
                    <a:pt x="1647" y="6342"/>
                    <a:pt x="1792" y="5793"/>
                  </a:cubicBezTo>
                  <a:cubicBezTo>
                    <a:pt x="1835" y="5648"/>
                    <a:pt x="1879" y="5533"/>
                    <a:pt x="1921" y="5432"/>
                  </a:cubicBezTo>
                  <a:lnTo>
                    <a:pt x="607" y="5085"/>
                  </a:lnTo>
                  <a:cubicBezTo>
                    <a:pt x="521" y="5288"/>
                    <a:pt x="419" y="5548"/>
                    <a:pt x="332" y="5866"/>
                  </a:cubicBezTo>
                  <a:cubicBezTo>
                    <a:pt x="0" y="7122"/>
                    <a:pt x="419" y="7613"/>
                    <a:pt x="1445" y="7946"/>
                  </a:cubicBezTo>
                  <a:lnTo>
                    <a:pt x="1199" y="8856"/>
                  </a:lnTo>
                  <a:lnTo>
                    <a:pt x="1936" y="9058"/>
                  </a:lnTo>
                  <a:lnTo>
                    <a:pt x="2196" y="8133"/>
                  </a:lnTo>
                  <a:cubicBezTo>
                    <a:pt x="2405" y="8172"/>
                    <a:pt x="2592" y="8193"/>
                    <a:pt x="2762" y="8193"/>
                  </a:cubicBezTo>
                  <a:cubicBezTo>
                    <a:pt x="3662" y="8193"/>
                    <a:pt x="4061" y="7616"/>
                    <a:pt x="4450" y="6168"/>
                  </a:cubicBezTo>
                  <a:cubicBezTo>
                    <a:pt x="4782" y="4955"/>
                    <a:pt x="4464" y="4739"/>
                    <a:pt x="4002" y="4348"/>
                  </a:cubicBezTo>
                  <a:cubicBezTo>
                    <a:pt x="3670" y="4059"/>
                    <a:pt x="3279" y="3814"/>
                    <a:pt x="2904" y="3496"/>
                  </a:cubicBezTo>
                  <a:cubicBezTo>
                    <a:pt x="2543" y="3207"/>
                    <a:pt x="2528" y="3150"/>
                    <a:pt x="2702" y="2528"/>
                  </a:cubicBezTo>
                  <a:cubicBezTo>
                    <a:pt x="2824" y="2073"/>
                    <a:pt x="2938" y="1908"/>
                    <a:pt x="3180" y="1908"/>
                  </a:cubicBezTo>
                  <a:cubicBezTo>
                    <a:pt x="3253" y="1908"/>
                    <a:pt x="3338" y="1923"/>
                    <a:pt x="3439" y="1950"/>
                  </a:cubicBezTo>
                  <a:cubicBezTo>
                    <a:pt x="3930" y="2080"/>
                    <a:pt x="3930" y="2354"/>
                    <a:pt x="3800" y="2846"/>
                  </a:cubicBezTo>
                  <a:cubicBezTo>
                    <a:pt x="3757" y="3019"/>
                    <a:pt x="3728" y="3134"/>
                    <a:pt x="3684" y="3236"/>
                  </a:cubicBezTo>
                  <a:lnTo>
                    <a:pt x="4970" y="3597"/>
                  </a:lnTo>
                  <a:cubicBezTo>
                    <a:pt x="5042" y="3423"/>
                    <a:pt x="5129" y="3207"/>
                    <a:pt x="5215" y="2889"/>
                  </a:cubicBezTo>
                  <a:cubicBezTo>
                    <a:pt x="5519" y="1763"/>
                    <a:pt x="5244" y="1271"/>
                    <a:pt x="4146" y="925"/>
                  </a:cubicBezTo>
                  <a:lnTo>
                    <a:pt x="4335" y="187"/>
                  </a:lnTo>
                  <a:lnTo>
                    <a:pt x="3597"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369;p64">
              <a:extLst>
                <a:ext uri="{FF2B5EF4-FFF2-40B4-BE49-F238E27FC236}">
                  <a16:creationId xmlns:a16="http://schemas.microsoft.com/office/drawing/2014/main" id="{F5A77CDC-C8E8-ED45-BEFD-90DD0A6E76D5}"/>
                </a:ext>
              </a:extLst>
            </p:cNvPr>
            <p:cNvSpPr/>
            <p:nvPr/>
          </p:nvSpPr>
          <p:spPr>
            <a:xfrm>
              <a:off x="7231432" y="1689420"/>
              <a:ext cx="190158" cy="65477"/>
            </a:xfrm>
            <a:custGeom>
              <a:avLst/>
              <a:gdLst/>
              <a:ahLst/>
              <a:cxnLst/>
              <a:rect l="l" t="t" r="r" b="b"/>
              <a:pathLst>
                <a:path w="9276" h="3194" extrusionOk="0">
                  <a:moveTo>
                    <a:pt x="8351" y="0"/>
                  </a:moveTo>
                  <a:lnTo>
                    <a:pt x="2254" y="1199"/>
                  </a:lnTo>
                  <a:lnTo>
                    <a:pt x="332" y="2239"/>
                  </a:lnTo>
                  <a:cubicBezTo>
                    <a:pt x="130" y="2355"/>
                    <a:pt x="0" y="2601"/>
                    <a:pt x="58" y="2846"/>
                  </a:cubicBezTo>
                  <a:cubicBezTo>
                    <a:pt x="116" y="3034"/>
                    <a:pt x="274" y="3179"/>
                    <a:pt x="694" y="3193"/>
                  </a:cubicBezTo>
                  <a:cubicBezTo>
                    <a:pt x="714" y="3193"/>
                    <a:pt x="737" y="3194"/>
                    <a:pt x="762" y="3194"/>
                  </a:cubicBezTo>
                  <a:cubicBezTo>
                    <a:pt x="1882" y="3194"/>
                    <a:pt x="7093" y="2572"/>
                    <a:pt x="7093" y="2572"/>
                  </a:cubicBezTo>
                  <a:lnTo>
                    <a:pt x="7195" y="3179"/>
                  </a:lnTo>
                  <a:lnTo>
                    <a:pt x="9275" y="3135"/>
                  </a:lnTo>
                  <a:cubicBezTo>
                    <a:pt x="9275" y="3135"/>
                    <a:pt x="8942" y="361"/>
                    <a:pt x="8351"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370;p64">
              <a:extLst>
                <a:ext uri="{FF2B5EF4-FFF2-40B4-BE49-F238E27FC236}">
                  <a16:creationId xmlns:a16="http://schemas.microsoft.com/office/drawing/2014/main" id="{0081B48C-43FF-334D-9CAF-5BF93ADA2668}"/>
                </a:ext>
              </a:extLst>
            </p:cNvPr>
            <p:cNvSpPr/>
            <p:nvPr/>
          </p:nvSpPr>
          <p:spPr>
            <a:xfrm>
              <a:off x="7277618" y="1674619"/>
              <a:ext cx="125009" cy="50779"/>
            </a:xfrm>
            <a:custGeom>
              <a:avLst/>
              <a:gdLst/>
              <a:ahLst/>
              <a:cxnLst/>
              <a:rect l="l" t="t" r="r" b="b"/>
              <a:pathLst>
                <a:path w="6098" h="2477" extrusionOk="0">
                  <a:moveTo>
                    <a:pt x="5838" y="0"/>
                  </a:moveTo>
                  <a:lnTo>
                    <a:pt x="3584" y="245"/>
                  </a:lnTo>
                  <a:lnTo>
                    <a:pt x="1" y="1921"/>
                  </a:lnTo>
                  <a:cubicBezTo>
                    <a:pt x="1" y="1921"/>
                    <a:pt x="763" y="2476"/>
                    <a:pt x="1772" y="2476"/>
                  </a:cubicBezTo>
                  <a:cubicBezTo>
                    <a:pt x="2096" y="2476"/>
                    <a:pt x="2446" y="2419"/>
                    <a:pt x="2804" y="2268"/>
                  </a:cubicBezTo>
                  <a:cubicBezTo>
                    <a:pt x="4262" y="1647"/>
                    <a:pt x="6098" y="722"/>
                    <a:pt x="6098" y="722"/>
                  </a:cubicBezTo>
                  <a:lnTo>
                    <a:pt x="5838" y="0"/>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371;p64">
              <a:extLst>
                <a:ext uri="{FF2B5EF4-FFF2-40B4-BE49-F238E27FC236}">
                  <a16:creationId xmlns:a16="http://schemas.microsoft.com/office/drawing/2014/main" id="{D3230617-2CFD-984C-ADAB-13C3C833C9E5}"/>
                </a:ext>
              </a:extLst>
            </p:cNvPr>
            <p:cNvSpPr/>
            <p:nvPr/>
          </p:nvSpPr>
          <p:spPr>
            <a:xfrm>
              <a:off x="7283830" y="1509348"/>
              <a:ext cx="118798" cy="190753"/>
            </a:xfrm>
            <a:custGeom>
              <a:avLst/>
              <a:gdLst/>
              <a:ahLst/>
              <a:cxnLst/>
              <a:rect l="l" t="t" r="r" b="b"/>
              <a:pathLst>
                <a:path w="5795" h="9305" extrusionOk="0">
                  <a:moveTo>
                    <a:pt x="3381" y="1"/>
                  </a:moveTo>
                  <a:lnTo>
                    <a:pt x="1" y="145"/>
                  </a:lnTo>
                  <a:lnTo>
                    <a:pt x="3194" y="9305"/>
                  </a:lnTo>
                  <a:lnTo>
                    <a:pt x="5795" y="8784"/>
                  </a:lnTo>
                  <a:lnTo>
                    <a:pt x="3381" y="1"/>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372;p64">
              <a:extLst>
                <a:ext uri="{FF2B5EF4-FFF2-40B4-BE49-F238E27FC236}">
                  <a16:creationId xmlns:a16="http://schemas.microsoft.com/office/drawing/2014/main" id="{41654B57-D0F1-334C-A96F-F1FDA20F5B01}"/>
                </a:ext>
              </a:extLst>
            </p:cNvPr>
            <p:cNvSpPr/>
            <p:nvPr/>
          </p:nvSpPr>
          <p:spPr>
            <a:xfrm>
              <a:off x="7205048" y="1317427"/>
              <a:ext cx="213262" cy="333515"/>
            </a:xfrm>
            <a:custGeom>
              <a:avLst/>
              <a:gdLst/>
              <a:ahLst/>
              <a:cxnLst/>
              <a:rect l="l" t="t" r="r" b="b"/>
              <a:pathLst>
                <a:path w="10403" h="16269" extrusionOk="0">
                  <a:moveTo>
                    <a:pt x="5650" y="1"/>
                  </a:moveTo>
                  <a:lnTo>
                    <a:pt x="1" y="2255"/>
                  </a:lnTo>
                  <a:lnTo>
                    <a:pt x="4639" y="16268"/>
                  </a:lnTo>
                  <a:lnTo>
                    <a:pt x="10403" y="15069"/>
                  </a:lnTo>
                  <a:lnTo>
                    <a:pt x="5650" y="1"/>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373;p64">
              <a:extLst>
                <a:ext uri="{FF2B5EF4-FFF2-40B4-BE49-F238E27FC236}">
                  <a16:creationId xmlns:a16="http://schemas.microsoft.com/office/drawing/2014/main" id="{A173BFE7-62EE-FE4C-891B-0D9B2EA12FE1}"/>
                </a:ext>
              </a:extLst>
            </p:cNvPr>
            <p:cNvSpPr/>
            <p:nvPr/>
          </p:nvSpPr>
          <p:spPr>
            <a:xfrm>
              <a:off x="7192605" y="1210212"/>
              <a:ext cx="554177" cy="193131"/>
            </a:xfrm>
            <a:custGeom>
              <a:avLst/>
              <a:gdLst/>
              <a:ahLst/>
              <a:cxnLst/>
              <a:rect l="l" t="t" r="r" b="b"/>
              <a:pathLst>
                <a:path w="27033" h="9421" extrusionOk="0">
                  <a:moveTo>
                    <a:pt x="17700" y="1"/>
                  </a:moveTo>
                  <a:lnTo>
                    <a:pt x="18191" y="1633"/>
                  </a:lnTo>
                  <a:lnTo>
                    <a:pt x="2746" y="3713"/>
                  </a:lnTo>
                  <a:cubicBezTo>
                    <a:pt x="1012" y="4046"/>
                    <a:pt x="1" y="5838"/>
                    <a:pt x="608" y="7485"/>
                  </a:cubicBezTo>
                  <a:cubicBezTo>
                    <a:pt x="1027" y="8596"/>
                    <a:pt x="2067" y="9319"/>
                    <a:pt x="3252" y="9334"/>
                  </a:cubicBezTo>
                  <a:lnTo>
                    <a:pt x="20603" y="9421"/>
                  </a:lnTo>
                  <a:cubicBezTo>
                    <a:pt x="27032" y="7369"/>
                    <a:pt x="21889" y="30"/>
                    <a:pt x="21889" y="30"/>
                  </a:cubicBezTo>
                  <a:lnTo>
                    <a:pt x="17700" y="1"/>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374;p64">
              <a:extLst>
                <a:ext uri="{FF2B5EF4-FFF2-40B4-BE49-F238E27FC236}">
                  <a16:creationId xmlns:a16="http://schemas.microsoft.com/office/drawing/2014/main" id="{11A94C6F-2A45-6245-B4AD-A453D5FB5A76}"/>
                </a:ext>
              </a:extLst>
            </p:cNvPr>
            <p:cNvSpPr/>
            <p:nvPr/>
          </p:nvSpPr>
          <p:spPr>
            <a:xfrm>
              <a:off x="7232887" y="1210212"/>
              <a:ext cx="531955" cy="193131"/>
            </a:xfrm>
            <a:custGeom>
              <a:avLst/>
              <a:gdLst/>
              <a:ahLst/>
              <a:cxnLst/>
              <a:rect l="l" t="t" r="r" b="b"/>
              <a:pathLst>
                <a:path w="25949" h="9421" extrusionOk="0">
                  <a:moveTo>
                    <a:pt x="15257" y="1"/>
                  </a:moveTo>
                  <a:lnTo>
                    <a:pt x="14506" y="1864"/>
                  </a:lnTo>
                  <a:lnTo>
                    <a:pt x="2761" y="3453"/>
                  </a:lnTo>
                  <a:cubicBezTo>
                    <a:pt x="1027" y="3771"/>
                    <a:pt x="1" y="5851"/>
                    <a:pt x="608" y="7498"/>
                  </a:cubicBezTo>
                  <a:cubicBezTo>
                    <a:pt x="1027" y="8596"/>
                    <a:pt x="2067" y="9334"/>
                    <a:pt x="3252" y="9348"/>
                  </a:cubicBezTo>
                  <a:lnTo>
                    <a:pt x="19664" y="9421"/>
                  </a:lnTo>
                  <a:cubicBezTo>
                    <a:pt x="19686" y="9421"/>
                    <a:pt x="19708" y="9421"/>
                    <a:pt x="19731" y="9421"/>
                  </a:cubicBezTo>
                  <a:cubicBezTo>
                    <a:pt x="20675" y="9421"/>
                    <a:pt x="21603" y="9132"/>
                    <a:pt x="22351" y="8554"/>
                  </a:cubicBezTo>
                  <a:cubicBezTo>
                    <a:pt x="25948" y="5823"/>
                    <a:pt x="21889" y="30"/>
                    <a:pt x="21889" y="30"/>
                  </a:cubicBezTo>
                  <a:lnTo>
                    <a:pt x="15257" y="1"/>
                  </a:ln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375;p64">
              <a:extLst>
                <a:ext uri="{FF2B5EF4-FFF2-40B4-BE49-F238E27FC236}">
                  <a16:creationId xmlns:a16="http://schemas.microsoft.com/office/drawing/2014/main" id="{6599A88A-97CE-7440-998E-EF15718F1488}"/>
                </a:ext>
              </a:extLst>
            </p:cNvPr>
            <p:cNvSpPr/>
            <p:nvPr/>
          </p:nvSpPr>
          <p:spPr>
            <a:xfrm>
              <a:off x="7011672" y="1688231"/>
              <a:ext cx="183332" cy="65477"/>
            </a:xfrm>
            <a:custGeom>
              <a:avLst/>
              <a:gdLst/>
              <a:ahLst/>
              <a:cxnLst/>
              <a:rect l="l" t="t" r="r" b="b"/>
              <a:pathLst>
                <a:path w="8943" h="3194" extrusionOk="0">
                  <a:moveTo>
                    <a:pt x="8351" y="1"/>
                  </a:moveTo>
                  <a:lnTo>
                    <a:pt x="2254" y="1214"/>
                  </a:lnTo>
                  <a:lnTo>
                    <a:pt x="332" y="2239"/>
                  </a:lnTo>
                  <a:cubicBezTo>
                    <a:pt x="130" y="2355"/>
                    <a:pt x="0" y="2601"/>
                    <a:pt x="58" y="2846"/>
                  </a:cubicBezTo>
                  <a:cubicBezTo>
                    <a:pt x="116" y="3035"/>
                    <a:pt x="274" y="3193"/>
                    <a:pt x="694" y="3193"/>
                  </a:cubicBezTo>
                  <a:cubicBezTo>
                    <a:pt x="714" y="3194"/>
                    <a:pt x="737" y="3194"/>
                    <a:pt x="762" y="3194"/>
                  </a:cubicBezTo>
                  <a:cubicBezTo>
                    <a:pt x="1871" y="3194"/>
                    <a:pt x="6848" y="2572"/>
                    <a:pt x="6848" y="2572"/>
                  </a:cubicBezTo>
                  <a:lnTo>
                    <a:pt x="6848" y="3121"/>
                  </a:lnTo>
                  <a:lnTo>
                    <a:pt x="8798" y="3135"/>
                  </a:lnTo>
                  <a:cubicBezTo>
                    <a:pt x="8798" y="3135"/>
                    <a:pt x="8943" y="361"/>
                    <a:pt x="8351"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376;p64">
              <a:extLst>
                <a:ext uri="{FF2B5EF4-FFF2-40B4-BE49-F238E27FC236}">
                  <a16:creationId xmlns:a16="http://schemas.microsoft.com/office/drawing/2014/main" id="{8DFC147B-765B-1643-8BDA-FB359394B845}"/>
                </a:ext>
              </a:extLst>
            </p:cNvPr>
            <p:cNvSpPr/>
            <p:nvPr/>
          </p:nvSpPr>
          <p:spPr>
            <a:xfrm>
              <a:off x="7057858" y="1673430"/>
              <a:ext cx="125009" cy="50820"/>
            </a:xfrm>
            <a:custGeom>
              <a:avLst/>
              <a:gdLst/>
              <a:ahLst/>
              <a:cxnLst/>
              <a:rect l="l" t="t" r="r" b="b"/>
              <a:pathLst>
                <a:path w="6098" h="2479" extrusionOk="0">
                  <a:moveTo>
                    <a:pt x="5838" y="0"/>
                  </a:moveTo>
                  <a:lnTo>
                    <a:pt x="3598" y="245"/>
                  </a:lnTo>
                  <a:lnTo>
                    <a:pt x="1" y="1936"/>
                  </a:lnTo>
                  <a:cubicBezTo>
                    <a:pt x="1" y="1936"/>
                    <a:pt x="757" y="2479"/>
                    <a:pt x="1761" y="2479"/>
                  </a:cubicBezTo>
                  <a:cubicBezTo>
                    <a:pt x="2088" y="2479"/>
                    <a:pt x="2441" y="2421"/>
                    <a:pt x="2804" y="2268"/>
                  </a:cubicBezTo>
                  <a:cubicBezTo>
                    <a:pt x="4262" y="1647"/>
                    <a:pt x="6098" y="723"/>
                    <a:pt x="6098" y="723"/>
                  </a:cubicBezTo>
                  <a:lnTo>
                    <a:pt x="5838" y="0"/>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377;p64">
              <a:extLst>
                <a:ext uri="{FF2B5EF4-FFF2-40B4-BE49-F238E27FC236}">
                  <a16:creationId xmlns:a16="http://schemas.microsoft.com/office/drawing/2014/main" id="{89F4C45F-35CE-C944-813C-105D73DDD912}"/>
                </a:ext>
              </a:extLst>
            </p:cNvPr>
            <p:cNvSpPr/>
            <p:nvPr/>
          </p:nvSpPr>
          <p:spPr>
            <a:xfrm>
              <a:off x="7126574" y="1509040"/>
              <a:ext cx="143377" cy="186325"/>
            </a:xfrm>
            <a:custGeom>
              <a:avLst/>
              <a:gdLst/>
              <a:ahLst/>
              <a:cxnLst/>
              <a:rect l="l" t="t" r="r" b="b"/>
              <a:pathLst>
                <a:path w="6994" h="9089" extrusionOk="0">
                  <a:moveTo>
                    <a:pt x="6993" y="1"/>
                  </a:moveTo>
                  <a:lnTo>
                    <a:pt x="3135" y="131"/>
                  </a:lnTo>
                  <a:lnTo>
                    <a:pt x="1" y="9088"/>
                  </a:lnTo>
                  <a:lnTo>
                    <a:pt x="2746" y="8742"/>
                  </a:lnTo>
                  <a:lnTo>
                    <a:pt x="6993" y="1"/>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378;p64">
              <a:extLst>
                <a:ext uri="{FF2B5EF4-FFF2-40B4-BE49-F238E27FC236}">
                  <a16:creationId xmlns:a16="http://schemas.microsoft.com/office/drawing/2014/main" id="{4EF76F03-7C5C-AB40-A64B-7D2D0B634E10}"/>
                </a:ext>
              </a:extLst>
            </p:cNvPr>
            <p:cNvSpPr/>
            <p:nvPr/>
          </p:nvSpPr>
          <p:spPr>
            <a:xfrm>
              <a:off x="7120937" y="1318021"/>
              <a:ext cx="239051" cy="363711"/>
            </a:xfrm>
            <a:custGeom>
              <a:avLst/>
              <a:gdLst/>
              <a:ahLst/>
              <a:cxnLst/>
              <a:rect l="l" t="t" r="r" b="b"/>
              <a:pathLst>
                <a:path w="11661" h="17742" extrusionOk="0">
                  <a:moveTo>
                    <a:pt x="6141" y="1"/>
                  </a:moveTo>
                  <a:lnTo>
                    <a:pt x="1" y="15762"/>
                  </a:lnTo>
                  <a:lnTo>
                    <a:pt x="5491" y="17742"/>
                  </a:lnTo>
                  <a:lnTo>
                    <a:pt x="11660" y="2659"/>
                  </a:lnTo>
                  <a:lnTo>
                    <a:pt x="6141" y="1"/>
                  </a:ln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379;p64">
              <a:extLst>
                <a:ext uri="{FF2B5EF4-FFF2-40B4-BE49-F238E27FC236}">
                  <a16:creationId xmlns:a16="http://schemas.microsoft.com/office/drawing/2014/main" id="{DACB4616-AC40-3F49-AE7E-CB9E17E7FF62}"/>
                </a:ext>
              </a:extLst>
            </p:cNvPr>
            <p:cNvSpPr/>
            <p:nvPr/>
          </p:nvSpPr>
          <p:spPr>
            <a:xfrm>
              <a:off x="7485242" y="993117"/>
              <a:ext cx="81160" cy="252129"/>
            </a:xfrm>
            <a:custGeom>
              <a:avLst/>
              <a:gdLst/>
              <a:ahLst/>
              <a:cxnLst/>
              <a:rect l="l" t="t" r="r" b="b"/>
              <a:pathLst>
                <a:path w="3959" h="12299" extrusionOk="0">
                  <a:moveTo>
                    <a:pt x="362" y="1"/>
                  </a:moveTo>
                  <a:lnTo>
                    <a:pt x="15" y="10605"/>
                  </a:lnTo>
                  <a:cubicBezTo>
                    <a:pt x="0" y="11540"/>
                    <a:pt x="753" y="12299"/>
                    <a:pt x="1677" y="12299"/>
                  </a:cubicBezTo>
                  <a:cubicBezTo>
                    <a:pt x="1710" y="12299"/>
                    <a:pt x="1744" y="12298"/>
                    <a:pt x="1778" y="12296"/>
                  </a:cubicBezTo>
                  <a:cubicBezTo>
                    <a:pt x="2629" y="12238"/>
                    <a:pt x="3309" y="11558"/>
                    <a:pt x="3338" y="10692"/>
                  </a:cubicBezTo>
                  <a:lnTo>
                    <a:pt x="3958" y="145"/>
                  </a:lnTo>
                  <a:lnTo>
                    <a:pt x="362" y="1"/>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380;p64">
              <a:extLst>
                <a:ext uri="{FF2B5EF4-FFF2-40B4-BE49-F238E27FC236}">
                  <a16:creationId xmlns:a16="http://schemas.microsoft.com/office/drawing/2014/main" id="{A4E89EA8-C0F0-D54A-905E-2E32E0D2973A}"/>
                </a:ext>
              </a:extLst>
            </p:cNvPr>
            <p:cNvSpPr/>
            <p:nvPr/>
          </p:nvSpPr>
          <p:spPr>
            <a:xfrm>
              <a:off x="7467776" y="954515"/>
              <a:ext cx="125911" cy="127981"/>
            </a:xfrm>
            <a:custGeom>
              <a:avLst/>
              <a:gdLst/>
              <a:ahLst/>
              <a:cxnLst/>
              <a:rect l="l" t="t" r="r" b="b"/>
              <a:pathLst>
                <a:path w="6142" h="6243" extrusionOk="0">
                  <a:moveTo>
                    <a:pt x="3084" y="1"/>
                  </a:moveTo>
                  <a:cubicBezTo>
                    <a:pt x="3034" y="1"/>
                    <a:pt x="2984" y="2"/>
                    <a:pt x="2932" y="5"/>
                  </a:cubicBezTo>
                  <a:cubicBezTo>
                    <a:pt x="0" y="194"/>
                    <a:pt x="505" y="5857"/>
                    <a:pt x="505" y="5857"/>
                  </a:cubicBezTo>
                  <a:lnTo>
                    <a:pt x="5244" y="6218"/>
                  </a:lnTo>
                  <a:cubicBezTo>
                    <a:pt x="5243" y="6235"/>
                    <a:pt x="5243" y="6243"/>
                    <a:pt x="5245" y="6243"/>
                  </a:cubicBezTo>
                  <a:cubicBezTo>
                    <a:pt x="5283" y="6243"/>
                    <a:pt x="6141" y="1"/>
                    <a:pt x="3084"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381;p64">
              <a:extLst>
                <a:ext uri="{FF2B5EF4-FFF2-40B4-BE49-F238E27FC236}">
                  <a16:creationId xmlns:a16="http://schemas.microsoft.com/office/drawing/2014/main" id="{CEAA4508-56BA-0E4D-AE15-8256BCAF6510}"/>
                </a:ext>
              </a:extLst>
            </p:cNvPr>
            <p:cNvSpPr/>
            <p:nvPr/>
          </p:nvSpPr>
          <p:spPr>
            <a:xfrm>
              <a:off x="7356092" y="1185632"/>
              <a:ext cx="165599" cy="74374"/>
            </a:xfrm>
            <a:custGeom>
              <a:avLst/>
              <a:gdLst/>
              <a:ahLst/>
              <a:cxnLst/>
              <a:rect l="l" t="t" r="r" b="b"/>
              <a:pathLst>
                <a:path w="8078" h="3628" extrusionOk="0">
                  <a:moveTo>
                    <a:pt x="7629" y="0"/>
                  </a:moveTo>
                  <a:lnTo>
                    <a:pt x="1" y="2225"/>
                  </a:lnTo>
                  <a:lnTo>
                    <a:pt x="521" y="3627"/>
                  </a:lnTo>
                  <a:lnTo>
                    <a:pt x="8078" y="2905"/>
                  </a:lnTo>
                  <a:lnTo>
                    <a:pt x="7629" y="0"/>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382;p64">
              <a:extLst>
                <a:ext uri="{FF2B5EF4-FFF2-40B4-BE49-F238E27FC236}">
                  <a16:creationId xmlns:a16="http://schemas.microsoft.com/office/drawing/2014/main" id="{9C8816FB-D62F-2548-879A-BF63F78E348F}"/>
                </a:ext>
              </a:extLst>
            </p:cNvPr>
            <p:cNvSpPr/>
            <p:nvPr/>
          </p:nvSpPr>
          <p:spPr>
            <a:xfrm>
              <a:off x="7500945" y="934794"/>
              <a:ext cx="217690" cy="274557"/>
            </a:xfrm>
            <a:custGeom>
              <a:avLst/>
              <a:gdLst/>
              <a:ahLst/>
              <a:cxnLst/>
              <a:rect l="l" t="t" r="r" b="b"/>
              <a:pathLst>
                <a:path w="10619" h="13393" extrusionOk="0">
                  <a:moveTo>
                    <a:pt x="4984" y="0"/>
                  </a:moveTo>
                  <a:lnTo>
                    <a:pt x="3179" y="187"/>
                  </a:lnTo>
                  <a:lnTo>
                    <a:pt x="896" y="1040"/>
                  </a:lnTo>
                  <a:lnTo>
                    <a:pt x="534" y="3308"/>
                  </a:lnTo>
                  <a:cubicBezTo>
                    <a:pt x="116" y="4219"/>
                    <a:pt x="0" y="5259"/>
                    <a:pt x="72" y="6284"/>
                  </a:cubicBezTo>
                  <a:cubicBezTo>
                    <a:pt x="101" y="6761"/>
                    <a:pt x="202" y="7224"/>
                    <a:pt x="361" y="7686"/>
                  </a:cubicBezTo>
                  <a:lnTo>
                    <a:pt x="2110" y="13392"/>
                  </a:lnTo>
                  <a:lnTo>
                    <a:pt x="8740" y="13392"/>
                  </a:lnTo>
                  <a:cubicBezTo>
                    <a:pt x="8740" y="13392"/>
                    <a:pt x="10618" y="4363"/>
                    <a:pt x="10098" y="2586"/>
                  </a:cubicBezTo>
                  <a:cubicBezTo>
                    <a:pt x="9559" y="690"/>
                    <a:pt x="8912" y="606"/>
                    <a:pt x="8801" y="606"/>
                  </a:cubicBezTo>
                  <a:cubicBezTo>
                    <a:pt x="8790" y="606"/>
                    <a:pt x="8784" y="607"/>
                    <a:pt x="8784" y="607"/>
                  </a:cubicBezTo>
                  <a:lnTo>
                    <a:pt x="4984" y="0"/>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383;p64">
              <a:extLst>
                <a:ext uri="{FF2B5EF4-FFF2-40B4-BE49-F238E27FC236}">
                  <a16:creationId xmlns:a16="http://schemas.microsoft.com/office/drawing/2014/main" id="{FF07D6B0-CC53-F64E-90DB-486A8C91F13D}"/>
                </a:ext>
              </a:extLst>
            </p:cNvPr>
            <p:cNvSpPr/>
            <p:nvPr/>
          </p:nvSpPr>
          <p:spPr>
            <a:xfrm>
              <a:off x="7528784" y="934794"/>
              <a:ext cx="102767" cy="40652"/>
            </a:xfrm>
            <a:custGeom>
              <a:avLst/>
              <a:gdLst/>
              <a:ahLst/>
              <a:cxnLst/>
              <a:rect l="l" t="t" r="r" b="b"/>
              <a:pathLst>
                <a:path w="5013" h="1983" extrusionOk="0">
                  <a:moveTo>
                    <a:pt x="3626" y="0"/>
                  </a:moveTo>
                  <a:lnTo>
                    <a:pt x="1661" y="245"/>
                  </a:lnTo>
                  <a:lnTo>
                    <a:pt x="809" y="563"/>
                  </a:lnTo>
                  <a:cubicBezTo>
                    <a:pt x="809" y="563"/>
                    <a:pt x="0" y="1805"/>
                    <a:pt x="1343" y="1950"/>
                  </a:cubicBezTo>
                  <a:cubicBezTo>
                    <a:pt x="1533" y="1972"/>
                    <a:pt x="1718" y="1983"/>
                    <a:pt x="1899" y="1983"/>
                  </a:cubicBezTo>
                  <a:cubicBezTo>
                    <a:pt x="3253" y="1983"/>
                    <a:pt x="4324" y="1364"/>
                    <a:pt x="5013" y="216"/>
                  </a:cubicBezTo>
                  <a:lnTo>
                    <a:pt x="3626" y="0"/>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384;p64">
              <a:extLst>
                <a:ext uri="{FF2B5EF4-FFF2-40B4-BE49-F238E27FC236}">
                  <a16:creationId xmlns:a16="http://schemas.microsoft.com/office/drawing/2014/main" id="{1C17FB7F-8D80-EA43-A9B8-517A0F3582C7}"/>
                </a:ext>
              </a:extLst>
            </p:cNvPr>
            <p:cNvSpPr/>
            <p:nvPr/>
          </p:nvSpPr>
          <p:spPr>
            <a:xfrm>
              <a:off x="7646065" y="983359"/>
              <a:ext cx="90651" cy="252519"/>
            </a:xfrm>
            <a:custGeom>
              <a:avLst/>
              <a:gdLst/>
              <a:ahLst/>
              <a:cxnLst/>
              <a:rect l="l" t="t" r="r" b="b"/>
              <a:pathLst>
                <a:path w="4422" h="12318" extrusionOk="0">
                  <a:moveTo>
                    <a:pt x="3597" y="0"/>
                  </a:moveTo>
                  <a:lnTo>
                    <a:pt x="0" y="245"/>
                  </a:lnTo>
                  <a:lnTo>
                    <a:pt x="1041" y="10821"/>
                  </a:lnTo>
                  <a:cubicBezTo>
                    <a:pt x="1131" y="11681"/>
                    <a:pt x="1868" y="12318"/>
                    <a:pt x="2712" y="12318"/>
                  </a:cubicBezTo>
                  <a:cubicBezTo>
                    <a:pt x="2804" y="12318"/>
                    <a:pt x="2897" y="12310"/>
                    <a:pt x="2990" y="12294"/>
                  </a:cubicBezTo>
                  <a:cubicBezTo>
                    <a:pt x="3828" y="12150"/>
                    <a:pt x="4421" y="11385"/>
                    <a:pt x="4363" y="10532"/>
                  </a:cubicBezTo>
                  <a:lnTo>
                    <a:pt x="3597" y="0"/>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385;p64">
              <a:extLst>
                <a:ext uri="{FF2B5EF4-FFF2-40B4-BE49-F238E27FC236}">
                  <a16:creationId xmlns:a16="http://schemas.microsoft.com/office/drawing/2014/main" id="{8AA48D59-B02C-9741-AF55-1A0FD1BB2D4E}"/>
                </a:ext>
              </a:extLst>
            </p:cNvPr>
            <p:cNvSpPr/>
            <p:nvPr/>
          </p:nvSpPr>
          <p:spPr>
            <a:xfrm>
              <a:off x="7622367" y="947094"/>
              <a:ext cx="120110" cy="123635"/>
            </a:xfrm>
            <a:custGeom>
              <a:avLst/>
              <a:gdLst/>
              <a:ahLst/>
              <a:cxnLst/>
              <a:rect l="l" t="t" r="r" b="b"/>
              <a:pathLst>
                <a:path w="5859" h="6031" extrusionOk="0">
                  <a:moveTo>
                    <a:pt x="2666" y="0"/>
                  </a:moveTo>
                  <a:cubicBezTo>
                    <a:pt x="2607" y="0"/>
                    <a:pt x="2547" y="2"/>
                    <a:pt x="2486" y="7"/>
                  </a:cubicBezTo>
                  <a:cubicBezTo>
                    <a:pt x="1" y="194"/>
                    <a:pt x="1084" y="6031"/>
                    <a:pt x="1084" y="6031"/>
                  </a:cubicBezTo>
                  <a:lnTo>
                    <a:pt x="5822" y="5857"/>
                  </a:lnTo>
                  <a:cubicBezTo>
                    <a:pt x="5824" y="5875"/>
                    <a:pt x="5825" y="5884"/>
                    <a:pt x="5827" y="5884"/>
                  </a:cubicBezTo>
                  <a:cubicBezTo>
                    <a:pt x="5858" y="5884"/>
                    <a:pt x="5708" y="0"/>
                    <a:pt x="2666"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386;p64">
              <a:extLst>
                <a:ext uri="{FF2B5EF4-FFF2-40B4-BE49-F238E27FC236}">
                  <a16:creationId xmlns:a16="http://schemas.microsoft.com/office/drawing/2014/main" id="{62EA3CF7-73F4-7941-8518-BF8FC86CB721}"/>
                </a:ext>
              </a:extLst>
            </p:cNvPr>
            <p:cNvSpPr/>
            <p:nvPr/>
          </p:nvSpPr>
          <p:spPr>
            <a:xfrm>
              <a:off x="7541228" y="1177043"/>
              <a:ext cx="166153" cy="90651"/>
            </a:xfrm>
            <a:custGeom>
              <a:avLst/>
              <a:gdLst/>
              <a:ahLst/>
              <a:cxnLst/>
              <a:rect l="l" t="t" r="r" b="b"/>
              <a:pathLst>
                <a:path w="8105" h="4422" extrusionOk="0">
                  <a:moveTo>
                    <a:pt x="7324" y="1"/>
                  </a:moveTo>
                  <a:lnTo>
                    <a:pt x="0" y="3093"/>
                  </a:lnTo>
                  <a:lnTo>
                    <a:pt x="665" y="4422"/>
                  </a:lnTo>
                  <a:lnTo>
                    <a:pt x="8104" y="2846"/>
                  </a:lnTo>
                  <a:lnTo>
                    <a:pt x="7324" y="1"/>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387;p64">
              <a:extLst>
                <a:ext uri="{FF2B5EF4-FFF2-40B4-BE49-F238E27FC236}">
                  <a16:creationId xmlns:a16="http://schemas.microsoft.com/office/drawing/2014/main" id="{DEA3059A-C51C-4E49-8ABB-EC4740908BC4}"/>
                </a:ext>
              </a:extLst>
            </p:cNvPr>
            <p:cNvSpPr/>
            <p:nvPr/>
          </p:nvSpPr>
          <p:spPr>
            <a:xfrm>
              <a:off x="7463902" y="1227698"/>
              <a:ext cx="100430" cy="39996"/>
            </a:xfrm>
            <a:custGeom>
              <a:avLst/>
              <a:gdLst/>
              <a:ahLst/>
              <a:cxnLst/>
              <a:rect l="l" t="t" r="r" b="b"/>
              <a:pathLst>
                <a:path w="4899" h="1951" extrusionOk="0">
                  <a:moveTo>
                    <a:pt x="2418" y="0"/>
                  </a:moveTo>
                  <a:cubicBezTo>
                    <a:pt x="1808" y="0"/>
                    <a:pt x="999" y="291"/>
                    <a:pt x="1" y="1271"/>
                  </a:cubicBezTo>
                  <a:lnTo>
                    <a:pt x="825" y="1951"/>
                  </a:lnTo>
                  <a:lnTo>
                    <a:pt x="4437" y="1951"/>
                  </a:lnTo>
                  <a:lnTo>
                    <a:pt x="4899" y="737"/>
                  </a:lnTo>
                  <a:lnTo>
                    <a:pt x="3772" y="622"/>
                  </a:lnTo>
                  <a:cubicBezTo>
                    <a:pt x="3772" y="622"/>
                    <a:pt x="3308" y="0"/>
                    <a:pt x="2418" y="0"/>
                  </a:cubicBez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388;p64">
              <a:extLst>
                <a:ext uri="{FF2B5EF4-FFF2-40B4-BE49-F238E27FC236}">
                  <a16:creationId xmlns:a16="http://schemas.microsoft.com/office/drawing/2014/main" id="{E9B636DD-B7E4-AD40-98F5-574B08A6E69D}"/>
                </a:ext>
              </a:extLst>
            </p:cNvPr>
            <p:cNvSpPr/>
            <p:nvPr/>
          </p:nvSpPr>
          <p:spPr>
            <a:xfrm>
              <a:off x="7517817" y="1266484"/>
              <a:ext cx="153730" cy="15436"/>
            </a:xfrm>
            <a:custGeom>
              <a:avLst/>
              <a:gdLst/>
              <a:ahLst/>
              <a:cxnLst/>
              <a:rect l="l" t="t" r="r" b="b"/>
              <a:pathLst>
                <a:path w="7499" h="753" extrusionOk="0">
                  <a:moveTo>
                    <a:pt x="0" y="1"/>
                  </a:moveTo>
                  <a:lnTo>
                    <a:pt x="0" y="752"/>
                  </a:lnTo>
                  <a:lnTo>
                    <a:pt x="7499" y="752"/>
                  </a:lnTo>
                  <a:cubicBezTo>
                    <a:pt x="7499" y="333"/>
                    <a:pt x="7166" y="1"/>
                    <a:pt x="6748"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389;p64">
              <a:extLst>
                <a:ext uri="{FF2B5EF4-FFF2-40B4-BE49-F238E27FC236}">
                  <a16:creationId xmlns:a16="http://schemas.microsoft.com/office/drawing/2014/main" id="{C2CF6BC4-EEAC-CB44-9AF7-8A8866B10245}"/>
                </a:ext>
              </a:extLst>
            </p:cNvPr>
            <p:cNvSpPr/>
            <p:nvPr/>
          </p:nvSpPr>
          <p:spPr>
            <a:xfrm>
              <a:off x="7240001" y="1099737"/>
              <a:ext cx="290567" cy="182184"/>
            </a:xfrm>
            <a:custGeom>
              <a:avLst/>
              <a:gdLst/>
              <a:ahLst/>
              <a:cxnLst/>
              <a:rect l="l" t="t" r="r" b="b"/>
              <a:pathLst>
                <a:path w="14174" h="8887" extrusionOk="0">
                  <a:moveTo>
                    <a:pt x="810" y="1"/>
                  </a:moveTo>
                  <a:cubicBezTo>
                    <a:pt x="347" y="1"/>
                    <a:pt x="1" y="449"/>
                    <a:pt x="116" y="911"/>
                  </a:cubicBezTo>
                  <a:lnTo>
                    <a:pt x="2659" y="8886"/>
                  </a:lnTo>
                  <a:lnTo>
                    <a:pt x="14174" y="8886"/>
                  </a:lnTo>
                  <a:lnTo>
                    <a:pt x="11529" y="536"/>
                  </a:lnTo>
                  <a:cubicBezTo>
                    <a:pt x="11443" y="218"/>
                    <a:pt x="11154" y="1"/>
                    <a:pt x="10836"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390;p64">
              <a:extLst>
                <a:ext uri="{FF2B5EF4-FFF2-40B4-BE49-F238E27FC236}">
                  <a16:creationId xmlns:a16="http://schemas.microsoft.com/office/drawing/2014/main" id="{726282F9-D2A9-F643-B7A5-8F12C11B0A90}"/>
                </a:ext>
              </a:extLst>
            </p:cNvPr>
            <p:cNvSpPr/>
            <p:nvPr/>
          </p:nvSpPr>
          <p:spPr>
            <a:xfrm>
              <a:off x="7218681" y="1099737"/>
              <a:ext cx="299157" cy="182184"/>
            </a:xfrm>
            <a:custGeom>
              <a:avLst/>
              <a:gdLst/>
              <a:ahLst/>
              <a:cxnLst/>
              <a:rect l="l" t="t" r="r" b="b"/>
              <a:pathLst>
                <a:path w="14593" h="8887" extrusionOk="0">
                  <a:moveTo>
                    <a:pt x="809" y="1"/>
                  </a:moveTo>
                  <a:cubicBezTo>
                    <a:pt x="347" y="1"/>
                    <a:pt x="0" y="449"/>
                    <a:pt x="116" y="911"/>
                  </a:cubicBezTo>
                  <a:lnTo>
                    <a:pt x="2659" y="8886"/>
                  </a:lnTo>
                  <a:lnTo>
                    <a:pt x="14592" y="8886"/>
                  </a:lnTo>
                  <a:lnTo>
                    <a:pt x="11949" y="536"/>
                  </a:lnTo>
                  <a:cubicBezTo>
                    <a:pt x="11862" y="218"/>
                    <a:pt x="11587" y="1"/>
                    <a:pt x="11255" y="1"/>
                  </a:cubicBezTo>
                  <a:close/>
                </a:path>
              </a:pathLst>
            </a:custGeom>
            <a:solidFill>
              <a:srgbClr val="2F31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391;p64">
              <a:extLst>
                <a:ext uri="{FF2B5EF4-FFF2-40B4-BE49-F238E27FC236}">
                  <a16:creationId xmlns:a16="http://schemas.microsoft.com/office/drawing/2014/main" id="{A93FDBDB-B47E-F64E-8545-96E262F34007}"/>
                </a:ext>
              </a:extLst>
            </p:cNvPr>
            <p:cNvSpPr/>
            <p:nvPr/>
          </p:nvSpPr>
          <p:spPr>
            <a:xfrm>
              <a:off x="7342480" y="1172902"/>
              <a:ext cx="34092" cy="34379"/>
            </a:xfrm>
            <a:custGeom>
              <a:avLst/>
              <a:gdLst/>
              <a:ahLst/>
              <a:cxnLst/>
              <a:rect l="l" t="t" r="r" b="b"/>
              <a:pathLst>
                <a:path w="1663" h="1677" extrusionOk="0">
                  <a:moveTo>
                    <a:pt x="824" y="1"/>
                  </a:moveTo>
                  <a:cubicBezTo>
                    <a:pt x="362" y="1"/>
                    <a:pt x="0" y="376"/>
                    <a:pt x="0" y="839"/>
                  </a:cubicBezTo>
                  <a:cubicBezTo>
                    <a:pt x="0" y="1301"/>
                    <a:pt x="362" y="1676"/>
                    <a:pt x="824" y="1676"/>
                  </a:cubicBezTo>
                  <a:cubicBezTo>
                    <a:pt x="1287" y="1676"/>
                    <a:pt x="1662" y="1301"/>
                    <a:pt x="1662" y="839"/>
                  </a:cubicBezTo>
                  <a:cubicBezTo>
                    <a:pt x="1662" y="376"/>
                    <a:pt x="1287" y="1"/>
                    <a:pt x="824" y="1"/>
                  </a:cubicBezTo>
                  <a:close/>
                </a:path>
              </a:pathLst>
            </a:custGeom>
            <a:solidFill>
              <a:srgbClr val="D1E3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392;p64">
              <a:extLst>
                <a:ext uri="{FF2B5EF4-FFF2-40B4-BE49-F238E27FC236}">
                  <a16:creationId xmlns:a16="http://schemas.microsoft.com/office/drawing/2014/main" id="{7DA4589B-43FB-5547-B14F-1914EBA949B4}"/>
                </a:ext>
              </a:extLst>
            </p:cNvPr>
            <p:cNvSpPr/>
            <p:nvPr/>
          </p:nvSpPr>
          <p:spPr>
            <a:xfrm>
              <a:off x="7598361" y="811712"/>
              <a:ext cx="95100" cy="91000"/>
            </a:xfrm>
            <a:custGeom>
              <a:avLst/>
              <a:gdLst/>
              <a:ahLst/>
              <a:cxnLst/>
              <a:rect l="l" t="t" r="r" b="b"/>
              <a:pathLst>
                <a:path w="4639" h="4439" extrusionOk="0">
                  <a:moveTo>
                    <a:pt x="2311" y="0"/>
                  </a:moveTo>
                  <a:cubicBezTo>
                    <a:pt x="2249" y="0"/>
                    <a:pt x="2187" y="3"/>
                    <a:pt x="2125" y="8"/>
                  </a:cubicBezTo>
                  <a:cubicBezTo>
                    <a:pt x="897" y="124"/>
                    <a:pt x="1" y="1193"/>
                    <a:pt x="103" y="2421"/>
                  </a:cubicBezTo>
                  <a:cubicBezTo>
                    <a:pt x="211" y="3577"/>
                    <a:pt x="1178" y="4439"/>
                    <a:pt x="2304" y="4439"/>
                  </a:cubicBezTo>
                  <a:cubicBezTo>
                    <a:pt x="2374" y="4439"/>
                    <a:pt x="2444" y="4436"/>
                    <a:pt x="2515" y="4429"/>
                  </a:cubicBezTo>
                  <a:cubicBezTo>
                    <a:pt x="3743" y="4328"/>
                    <a:pt x="4639" y="3244"/>
                    <a:pt x="4537" y="2031"/>
                  </a:cubicBezTo>
                  <a:cubicBezTo>
                    <a:pt x="4428" y="866"/>
                    <a:pt x="3447" y="0"/>
                    <a:pt x="2311"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393;p64">
              <a:extLst>
                <a:ext uri="{FF2B5EF4-FFF2-40B4-BE49-F238E27FC236}">
                  <a16:creationId xmlns:a16="http://schemas.microsoft.com/office/drawing/2014/main" id="{35BF6656-05F8-814D-A406-9BEEBEB3FF63}"/>
                </a:ext>
              </a:extLst>
            </p:cNvPr>
            <p:cNvSpPr/>
            <p:nvPr/>
          </p:nvSpPr>
          <p:spPr>
            <a:xfrm>
              <a:off x="7617918" y="739142"/>
              <a:ext cx="45941" cy="83722"/>
            </a:xfrm>
            <a:custGeom>
              <a:avLst/>
              <a:gdLst/>
              <a:ahLst/>
              <a:cxnLst/>
              <a:rect l="l" t="t" r="r" b="b"/>
              <a:pathLst>
                <a:path w="2241" h="4084" extrusionOk="0">
                  <a:moveTo>
                    <a:pt x="371" y="1"/>
                  </a:moveTo>
                  <a:cubicBezTo>
                    <a:pt x="141" y="1"/>
                    <a:pt x="0" y="96"/>
                    <a:pt x="0" y="96"/>
                  </a:cubicBezTo>
                  <a:lnTo>
                    <a:pt x="882" y="4083"/>
                  </a:lnTo>
                  <a:cubicBezTo>
                    <a:pt x="2240" y="3592"/>
                    <a:pt x="2167" y="1525"/>
                    <a:pt x="1387" y="601"/>
                  </a:cubicBezTo>
                  <a:cubicBezTo>
                    <a:pt x="986" y="116"/>
                    <a:pt x="624" y="1"/>
                    <a:pt x="371"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394;p64">
              <a:extLst>
                <a:ext uri="{FF2B5EF4-FFF2-40B4-BE49-F238E27FC236}">
                  <a16:creationId xmlns:a16="http://schemas.microsoft.com/office/drawing/2014/main" id="{0235B994-4BB4-3441-9D0A-C16F46161ED3}"/>
                </a:ext>
              </a:extLst>
            </p:cNvPr>
            <p:cNvSpPr/>
            <p:nvPr/>
          </p:nvSpPr>
          <p:spPr>
            <a:xfrm>
              <a:off x="7445841" y="706363"/>
              <a:ext cx="172098" cy="104058"/>
            </a:xfrm>
            <a:custGeom>
              <a:avLst/>
              <a:gdLst/>
              <a:ahLst/>
              <a:cxnLst/>
              <a:rect l="l" t="t" r="r" b="b"/>
              <a:pathLst>
                <a:path w="8395" h="5076" extrusionOk="0">
                  <a:moveTo>
                    <a:pt x="5592" y="0"/>
                  </a:moveTo>
                  <a:cubicBezTo>
                    <a:pt x="5289" y="0"/>
                    <a:pt x="4958" y="37"/>
                    <a:pt x="4595" y="119"/>
                  </a:cubicBezTo>
                  <a:cubicBezTo>
                    <a:pt x="1735" y="770"/>
                    <a:pt x="1" y="3573"/>
                    <a:pt x="2586" y="5075"/>
                  </a:cubicBezTo>
                  <a:lnTo>
                    <a:pt x="8394" y="1695"/>
                  </a:lnTo>
                  <a:cubicBezTo>
                    <a:pt x="8394" y="1695"/>
                    <a:pt x="7668" y="0"/>
                    <a:pt x="5592"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395;p64">
              <a:extLst>
                <a:ext uri="{FF2B5EF4-FFF2-40B4-BE49-F238E27FC236}">
                  <a16:creationId xmlns:a16="http://schemas.microsoft.com/office/drawing/2014/main" id="{8B4238FA-FD9C-624B-AE0A-A1C8BBE2208C}"/>
                </a:ext>
              </a:extLst>
            </p:cNvPr>
            <p:cNvSpPr/>
            <p:nvPr/>
          </p:nvSpPr>
          <p:spPr>
            <a:xfrm>
              <a:off x="7496210" y="724833"/>
              <a:ext cx="150470" cy="138785"/>
            </a:xfrm>
            <a:custGeom>
              <a:avLst/>
              <a:gdLst/>
              <a:ahLst/>
              <a:cxnLst/>
              <a:rect l="l" t="t" r="r" b="b"/>
              <a:pathLst>
                <a:path w="7340" h="6770" extrusionOk="0">
                  <a:moveTo>
                    <a:pt x="3622" y="1"/>
                  </a:moveTo>
                  <a:cubicBezTo>
                    <a:pt x="3518" y="1"/>
                    <a:pt x="3413" y="5"/>
                    <a:pt x="3308" y="13"/>
                  </a:cubicBezTo>
                  <a:cubicBezTo>
                    <a:pt x="1300" y="158"/>
                    <a:pt x="0" y="1776"/>
                    <a:pt x="129" y="3639"/>
                  </a:cubicBezTo>
                  <a:cubicBezTo>
                    <a:pt x="267" y="5415"/>
                    <a:pt x="1663" y="6770"/>
                    <a:pt x="3531" y="6770"/>
                  </a:cubicBezTo>
                  <a:cubicBezTo>
                    <a:pt x="3624" y="6770"/>
                    <a:pt x="3719" y="6767"/>
                    <a:pt x="3814" y="6760"/>
                  </a:cubicBezTo>
                  <a:cubicBezTo>
                    <a:pt x="5822" y="6601"/>
                    <a:pt x="7339" y="4968"/>
                    <a:pt x="7195" y="3105"/>
                  </a:cubicBezTo>
                  <a:cubicBezTo>
                    <a:pt x="7058" y="1339"/>
                    <a:pt x="5494" y="1"/>
                    <a:pt x="3622"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396;p64">
              <a:extLst>
                <a:ext uri="{FF2B5EF4-FFF2-40B4-BE49-F238E27FC236}">
                  <a16:creationId xmlns:a16="http://schemas.microsoft.com/office/drawing/2014/main" id="{D2F50E48-0935-F44E-BA73-3BF663B29868}"/>
                </a:ext>
              </a:extLst>
            </p:cNvPr>
            <p:cNvSpPr/>
            <p:nvPr/>
          </p:nvSpPr>
          <p:spPr>
            <a:xfrm>
              <a:off x="7550391" y="844451"/>
              <a:ext cx="64288" cy="124394"/>
            </a:xfrm>
            <a:custGeom>
              <a:avLst/>
              <a:gdLst/>
              <a:ahLst/>
              <a:cxnLst/>
              <a:rect l="l" t="t" r="r" b="b"/>
              <a:pathLst>
                <a:path w="3136" h="6068" extrusionOk="0">
                  <a:moveTo>
                    <a:pt x="1633" y="0"/>
                  </a:moveTo>
                  <a:lnTo>
                    <a:pt x="0" y="824"/>
                  </a:lnTo>
                  <a:lnTo>
                    <a:pt x="535" y="5403"/>
                  </a:lnTo>
                  <a:lnTo>
                    <a:pt x="1474" y="6068"/>
                  </a:lnTo>
                  <a:lnTo>
                    <a:pt x="3136" y="4696"/>
                  </a:lnTo>
                  <a:lnTo>
                    <a:pt x="1633" y="0"/>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397;p64">
              <a:extLst>
                <a:ext uri="{FF2B5EF4-FFF2-40B4-BE49-F238E27FC236}">
                  <a16:creationId xmlns:a16="http://schemas.microsoft.com/office/drawing/2014/main" id="{A5E334B1-BCAE-FA4C-BA35-7F5C8A1BFB37}"/>
                </a:ext>
              </a:extLst>
            </p:cNvPr>
            <p:cNvSpPr/>
            <p:nvPr/>
          </p:nvSpPr>
          <p:spPr>
            <a:xfrm>
              <a:off x="7551293" y="868436"/>
              <a:ext cx="35240" cy="62812"/>
            </a:xfrm>
            <a:custGeom>
              <a:avLst/>
              <a:gdLst/>
              <a:ahLst/>
              <a:cxnLst/>
              <a:rect l="l" t="t" r="r" b="b"/>
              <a:pathLst>
                <a:path w="1719" h="3064" extrusionOk="0">
                  <a:moveTo>
                    <a:pt x="0" y="1"/>
                  </a:moveTo>
                  <a:lnTo>
                    <a:pt x="347" y="3064"/>
                  </a:lnTo>
                  <a:lnTo>
                    <a:pt x="1719" y="419"/>
                  </a:lnTo>
                  <a:lnTo>
                    <a:pt x="0" y="1"/>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398;p64">
              <a:extLst>
                <a:ext uri="{FF2B5EF4-FFF2-40B4-BE49-F238E27FC236}">
                  <a16:creationId xmlns:a16="http://schemas.microsoft.com/office/drawing/2014/main" id="{C7FE007F-15CB-B34A-BFFC-1BCA68F4F997}"/>
                </a:ext>
              </a:extLst>
            </p:cNvPr>
            <p:cNvSpPr/>
            <p:nvPr/>
          </p:nvSpPr>
          <p:spPr>
            <a:xfrm>
              <a:off x="7498260" y="738076"/>
              <a:ext cx="140118" cy="158363"/>
            </a:xfrm>
            <a:custGeom>
              <a:avLst/>
              <a:gdLst/>
              <a:ahLst/>
              <a:cxnLst/>
              <a:rect l="l" t="t" r="r" b="b"/>
              <a:pathLst>
                <a:path w="6835" h="7725" extrusionOk="0">
                  <a:moveTo>
                    <a:pt x="3024" y="0"/>
                  </a:moveTo>
                  <a:cubicBezTo>
                    <a:pt x="2655" y="0"/>
                    <a:pt x="2286" y="48"/>
                    <a:pt x="1937" y="148"/>
                  </a:cubicBezTo>
                  <a:cubicBezTo>
                    <a:pt x="1099" y="393"/>
                    <a:pt x="58" y="999"/>
                    <a:pt x="45" y="2560"/>
                  </a:cubicBezTo>
                  <a:cubicBezTo>
                    <a:pt x="1" y="5160"/>
                    <a:pt x="463" y="7067"/>
                    <a:pt x="1778" y="7545"/>
                  </a:cubicBezTo>
                  <a:cubicBezTo>
                    <a:pt x="2104" y="7666"/>
                    <a:pt x="2396" y="7725"/>
                    <a:pt x="2680" y="7725"/>
                  </a:cubicBezTo>
                  <a:cubicBezTo>
                    <a:pt x="3276" y="7725"/>
                    <a:pt x="3832" y="7461"/>
                    <a:pt x="4566" y="6952"/>
                  </a:cubicBezTo>
                  <a:cubicBezTo>
                    <a:pt x="4970" y="6678"/>
                    <a:pt x="5303" y="5767"/>
                    <a:pt x="5375" y="5262"/>
                  </a:cubicBezTo>
                  <a:lnTo>
                    <a:pt x="5751" y="3846"/>
                  </a:lnTo>
                  <a:cubicBezTo>
                    <a:pt x="5751" y="3846"/>
                    <a:pt x="6835" y="668"/>
                    <a:pt x="3830" y="75"/>
                  </a:cubicBezTo>
                  <a:cubicBezTo>
                    <a:pt x="3566" y="26"/>
                    <a:pt x="3295" y="0"/>
                    <a:pt x="3024" y="0"/>
                  </a:cubicBez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399;p64">
              <a:extLst>
                <a:ext uri="{FF2B5EF4-FFF2-40B4-BE49-F238E27FC236}">
                  <a16:creationId xmlns:a16="http://schemas.microsoft.com/office/drawing/2014/main" id="{213DB051-0F7B-B74C-ADCC-7C8C62AC6AF3}"/>
                </a:ext>
              </a:extLst>
            </p:cNvPr>
            <p:cNvSpPr/>
            <p:nvPr/>
          </p:nvSpPr>
          <p:spPr>
            <a:xfrm>
              <a:off x="7568759" y="740741"/>
              <a:ext cx="77921" cy="92476"/>
            </a:xfrm>
            <a:custGeom>
              <a:avLst/>
              <a:gdLst/>
              <a:ahLst/>
              <a:cxnLst/>
              <a:rect l="l" t="t" r="r" b="b"/>
              <a:pathLst>
                <a:path w="3801" h="4511" extrusionOk="0">
                  <a:moveTo>
                    <a:pt x="1852" y="0"/>
                  </a:moveTo>
                  <a:cubicBezTo>
                    <a:pt x="1823" y="0"/>
                    <a:pt x="1807" y="3"/>
                    <a:pt x="1807" y="3"/>
                  </a:cubicBezTo>
                  <a:cubicBezTo>
                    <a:pt x="0" y="1129"/>
                    <a:pt x="1907" y="4510"/>
                    <a:pt x="1907" y="4510"/>
                  </a:cubicBezTo>
                  <a:cubicBezTo>
                    <a:pt x="1907" y="4510"/>
                    <a:pt x="3800" y="4005"/>
                    <a:pt x="3078" y="1462"/>
                  </a:cubicBezTo>
                  <a:cubicBezTo>
                    <a:pt x="2692" y="96"/>
                    <a:pt x="2030" y="0"/>
                    <a:pt x="1852"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400;p64">
              <a:extLst>
                <a:ext uri="{FF2B5EF4-FFF2-40B4-BE49-F238E27FC236}">
                  <a16:creationId xmlns:a16="http://schemas.microsoft.com/office/drawing/2014/main" id="{FE37A3B8-7B91-8F4C-B5AC-C4AE90FC66C5}"/>
                </a:ext>
              </a:extLst>
            </p:cNvPr>
            <p:cNvSpPr/>
            <p:nvPr/>
          </p:nvSpPr>
          <p:spPr>
            <a:xfrm>
              <a:off x="7600780" y="812737"/>
              <a:ext cx="50041" cy="43030"/>
            </a:xfrm>
            <a:custGeom>
              <a:avLst/>
              <a:gdLst/>
              <a:ahLst/>
              <a:cxnLst/>
              <a:rect l="l" t="t" r="r" b="b"/>
              <a:pathLst>
                <a:path w="2441" h="2099" extrusionOk="0">
                  <a:moveTo>
                    <a:pt x="1197" y="1"/>
                  </a:moveTo>
                  <a:cubicBezTo>
                    <a:pt x="835" y="1"/>
                    <a:pt x="565" y="329"/>
                    <a:pt x="374" y="666"/>
                  </a:cubicBezTo>
                  <a:cubicBezTo>
                    <a:pt x="187" y="998"/>
                    <a:pt x="85" y="1345"/>
                    <a:pt x="27" y="1707"/>
                  </a:cubicBezTo>
                  <a:cubicBezTo>
                    <a:pt x="0" y="1909"/>
                    <a:pt x="214" y="2099"/>
                    <a:pt x="466" y="2099"/>
                  </a:cubicBezTo>
                  <a:cubicBezTo>
                    <a:pt x="483" y="2099"/>
                    <a:pt x="501" y="2098"/>
                    <a:pt x="518" y="2096"/>
                  </a:cubicBezTo>
                  <a:cubicBezTo>
                    <a:pt x="1472" y="2009"/>
                    <a:pt x="2441" y="551"/>
                    <a:pt x="1530" y="89"/>
                  </a:cubicBezTo>
                  <a:cubicBezTo>
                    <a:pt x="1411" y="27"/>
                    <a:pt x="1300" y="1"/>
                    <a:pt x="1197" y="1"/>
                  </a:cubicBez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401;p64">
              <a:extLst>
                <a:ext uri="{FF2B5EF4-FFF2-40B4-BE49-F238E27FC236}">
                  <a16:creationId xmlns:a16="http://schemas.microsoft.com/office/drawing/2014/main" id="{C6441E6F-EC04-C348-B932-91FB41E9713F}"/>
                </a:ext>
              </a:extLst>
            </p:cNvPr>
            <p:cNvSpPr/>
            <p:nvPr/>
          </p:nvSpPr>
          <p:spPr>
            <a:xfrm>
              <a:off x="7602830" y="848879"/>
              <a:ext cx="16892" cy="16092"/>
            </a:xfrm>
            <a:custGeom>
              <a:avLst/>
              <a:gdLst/>
              <a:ahLst/>
              <a:cxnLst/>
              <a:rect l="l" t="t" r="r" b="b"/>
              <a:pathLst>
                <a:path w="824" h="785" extrusionOk="0">
                  <a:moveTo>
                    <a:pt x="404" y="0"/>
                  </a:moveTo>
                  <a:cubicBezTo>
                    <a:pt x="395" y="0"/>
                    <a:pt x="385" y="1"/>
                    <a:pt x="376" y="1"/>
                  </a:cubicBezTo>
                  <a:cubicBezTo>
                    <a:pt x="158" y="30"/>
                    <a:pt x="0" y="218"/>
                    <a:pt x="29" y="435"/>
                  </a:cubicBezTo>
                  <a:cubicBezTo>
                    <a:pt x="42" y="634"/>
                    <a:pt x="203" y="785"/>
                    <a:pt x="397" y="785"/>
                  </a:cubicBezTo>
                  <a:cubicBezTo>
                    <a:pt x="413" y="785"/>
                    <a:pt x="430" y="784"/>
                    <a:pt x="447" y="782"/>
                  </a:cubicBezTo>
                  <a:cubicBezTo>
                    <a:pt x="665" y="767"/>
                    <a:pt x="823" y="579"/>
                    <a:pt x="809" y="362"/>
                  </a:cubicBezTo>
                  <a:cubicBezTo>
                    <a:pt x="795" y="155"/>
                    <a:pt x="609" y="0"/>
                    <a:pt x="404"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402;p64">
              <a:extLst>
                <a:ext uri="{FF2B5EF4-FFF2-40B4-BE49-F238E27FC236}">
                  <a16:creationId xmlns:a16="http://schemas.microsoft.com/office/drawing/2014/main" id="{FBE629E0-0C7F-C94E-B449-D672AB58B0EA}"/>
                </a:ext>
              </a:extLst>
            </p:cNvPr>
            <p:cNvSpPr/>
            <p:nvPr/>
          </p:nvSpPr>
          <p:spPr>
            <a:xfrm>
              <a:off x="7471323" y="721102"/>
              <a:ext cx="147416" cy="71525"/>
            </a:xfrm>
            <a:custGeom>
              <a:avLst/>
              <a:gdLst/>
              <a:ahLst/>
              <a:cxnLst/>
              <a:rect l="l" t="t" r="r" b="b"/>
              <a:pathLst>
                <a:path w="7191" h="3489" extrusionOk="0">
                  <a:moveTo>
                    <a:pt x="4927" y="1"/>
                  </a:moveTo>
                  <a:cubicBezTo>
                    <a:pt x="4555" y="1"/>
                    <a:pt x="4120" y="42"/>
                    <a:pt x="3612" y="138"/>
                  </a:cubicBezTo>
                  <a:cubicBezTo>
                    <a:pt x="0" y="816"/>
                    <a:pt x="896" y="2925"/>
                    <a:pt x="896" y="2925"/>
                  </a:cubicBezTo>
                  <a:cubicBezTo>
                    <a:pt x="1423" y="3331"/>
                    <a:pt x="2021" y="3489"/>
                    <a:pt x="2634" y="3489"/>
                  </a:cubicBezTo>
                  <a:cubicBezTo>
                    <a:pt x="4796" y="3489"/>
                    <a:pt x="7137" y="1525"/>
                    <a:pt x="7137" y="1525"/>
                  </a:cubicBezTo>
                  <a:cubicBezTo>
                    <a:pt x="7137" y="1525"/>
                    <a:pt x="7190" y="1"/>
                    <a:pt x="4927"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403;p64">
              <a:extLst>
                <a:ext uri="{FF2B5EF4-FFF2-40B4-BE49-F238E27FC236}">
                  <a16:creationId xmlns:a16="http://schemas.microsoft.com/office/drawing/2014/main" id="{EAAC8992-821C-7749-9C7E-690852C13C42}"/>
                </a:ext>
              </a:extLst>
            </p:cNvPr>
            <p:cNvSpPr/>
            <p:nvPr/>
          </p:nvSpPr>
          <p:spPr>
            <a:xfrm>
              <a:off x="7526693" y="843569"/>
              <a:ext cx="7729" cy="16892"/>
            </a:xfrm>
            <a:custGeom>
              <a:avLst/>
              <a:gdLst/>
              <a:ahLst/>
              <a:cxnLst/>
              <a:rect l="l" t="t" r="r" b="b"/>
              <a:pathLst>
                <a:path w="377" h="824" extrusionOk="0">
                  <a:moveTo>
                    <a:pt x="276" y="0"/>
                  </a:moveTo>
                  <a:cubicBezTo>
                    <a:pt x="261" y="0"/>
                    <a:pt x="247" y="0"/>
                    <a:pt x="232" y="29"/>
                  </a:cubicBezTo>
                  <a:lnTo>
                    <a:pt x="16" y="549"/>
                  </a:lnTo>
                  <a:cubicBezTo>
                    <a:pt x="1" y="563"/>
                    <a:pt x="1" y="578"/>
                    <a:pt x="16" y="592"/>
                  </a:cubicBezTo>
                  <a:lnTo>
                    <a:pt x="318" y="823"/>
                  </a:lnTo>
                  <a:lnTo>
                    <a:pt x="333" y="823"/>
                  </a:lnTo>
                  <a:cubicBezTo>
                    <a:pt x="347" y="823"/>
                    <a:pt x="347" y="823"/>
                    <a:pt x="362" y="809"/>
                  </a:cubicBezTo>
                  <a:cubicBezTo>
                    <a:pt x="376" y="794"/>
                    <a:pt x="376" y="781"/>
                    <a:pt x="362" y="765"/>
                  </a:cubicBezTo>
                  <a:lnTo>
                    <a:pt x="87" y="549"/>
                  </a:lnTo>
                  <a:lnTo>
                    <a:pt x="305" y="58"/>
                  </a:lnTo>
                  <a:cubicBezTo>
                    <a:pt x="305" y="29"/>
                    <a:pt x="305" y="14"/>
                    <a:pt x="276"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404;p64">
              <a:extLst>
                <a:ext uri="{FF2B5EF4-FFF2-40B4-BE49-F238E27FC236}">
                  <a16:creationId xmlns:a16="http://schemas.microsoft.com/office/drawing/2014/main" id="{182C049C-BAFB-754D-9CE6-741B4DC057CE}"/>
                </a:ext>
              </a:extLst>
            </p:cNvPr>
            <p:cNvSpPr/>
            <p:nvPr/>
          </p:nvSpPr>
          <p:spPr>
            <a:xfrm>
              <a:off x="7500945" y="801175"/>
              <a:ext cx="23124" cy="15088"/>
            </a:xfrm>
            <a:custGeom>
              <a:avLst/>
              <a:gdLst/>
              <a:ahLst/>
              <a:cxnLst/>
              <a:rect l="l" t="t" r="r" b="b"/>
              <a:pathLst>
                <a:path w="1128" h="736" extrusionOk="0">
                  <a:moveTo>
                    <a:pt x="715" y="1"/>
                  </a:moveTo>
                  <a:cubicBezTo>
                    <a:pt x="674" y="1"/>
                    <a:pt x="629" y="6"/>
                    <a:pt x="578" y="17"/>
                  </a:cubicBezTo>
                  <a:cubicBezTo>
                    <a:pt x="289" y="75"/>
                    <a:pt x="116" y="291"/>
                    <a:pt x="43" y="421"/>
                  </a:cubicBezTo>
                  <a:cubicBezTo>
                    <a:pt x="0" y="493"/>
                    <a:pt x="14" y="580"/>
                    <a:pt x="43" y="638"/>
                  </a:cubicBezTo>
                  <a:cubicBezTo>
                    <a:pt x="76" y="703"/>
                    <a:pt x="141" y="735"/>
                    <a:pt x="202" y="735"/>
                  </a:cubicBezTo>
                  <a:cubicBezTo>
                    <a:pt x="222" y="735"/>
                    <a:pt x="242" y="731"/>
                    <a:pt x="260" y="724"/>
                  </a:cubicBezTo>
                  <a:cubicBezTo>
                    <a:pt x="405" y="653"/>
                    <a:pt x="563" y="624"/>
                    <a:pt x="809" y="580"/>
                  </a:cubicBezTo>
                  <a:cubicBezTo>
                    <a:pt x="1127" y="522"/>
                    <a:pt x="1040" y="219"/>
                    <a:pt x="1040" y="219"/>
                  </a:cubicBezTo>
                  <a:cubicBezTo>
                    <a:pt x="1040" y="219"/>
                    <a:pt x="985" y="1"/>
                    <a:pt x="715"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405;p64">
              <a:extLst>
                <a:ext uri="{FF2B5EF4-FFF2-40B4-BE49-F238E27FC236}">
                  <a16:creationId xmlns:a16="http://schemas.microsoft.com/office/drawing/2014/main" id="{12F2E014-1DC7-2845-9A40-0878ECF58DC4}"/>
                </a:ext>
              </a:extLst>
            </p:cNvPr>
            <p:cNvSpPr/>
            <p:nvPr/>
          </p:nvSpPr>
          <p:spPr>
            <a:xfrm>
              <a:off x="7550104" y="800068"/>
              <a:ext cx="36429" cy="17364"/>
            </a:xfrm>
            <a:custGeom>
              <a:avLst/>
              <a:gdLst/>
              <a:ahLst/>
              <a:cxnLst/>
              <a:rect l="l" t="t" r="r" b="b"/>
              <a:pathLst>
                <a:path w="1777" h="847" extrusionOk="0">
                  <a:moveTo>
                    <a:pt x="567" y="1"/>
                  </a:moveTo>
                  <a:cubicBezTo>
                    <a:pt x="184" y="1"/>
                    <a:pt x="116" y="215"/>
                    <a:pt x="116" y="215"/>
                  </a:cubicBezTo>
                  <a:cubicBezTo>
                    <a:pt x="116" y="215"/>
                    <a:pt x="0" y="518"/>
                    <a:pt x="463" y="576"/>
                  </a:cubicBezTo>
                  <a:cubicBezTo>
                    <a:pt x="810" y="620"/>
                    <a:pt x="1228" y="764"/>
                    <a:pt x="1430" y="836"/>
                  </a:cubicBezTo>
                  <a:cubicBezTo>
                    <a:pt x="1456" y="843"/>
                    <a:pt x="1483" y="847"/>
                    <a:pt x="1510" y="847"/>
                  </a:cubicBezTo>
                  <a:cubicBezTo>
                    <a:pt x="1592" y="847"/>
                    <a:pt x="1676" y="814"/>
                    <a:pt x="1719" y="749"/>
                  </a:cubicBezTo>
                  <a:cubicBezTo>
                    <a:pt x="1777" y="678"/>
                    <a:pt x="1777" y="591"/>
                    <a:pt x="1719" y="533"/>
                  </a:cubicBezTo>
                  <a:cubicBezTo>
                    <a:pt x="1604" y="389"/>
                    <a:pt x="1170" y="71"/>
                    <a:pt x="737" y="13"/>
                  </a:cubicBezTo>
                  <a:cubicBezTo>
                    <a:pt x="674" y="5"/>
                    <a:pt x="618" y="1"/>
                    <a:pt x="567"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406;p64">
              <a:extLst>
                <a:ext uri="{FF2B5EF4-FFF2-40B4-BE49-F238E27FC236}">
                  <a16:creationId xmlns:a16="http://schemas.microsoft.com/office/drawing/2014/main" id="{6270BDB4-5F23-EC4C-B884-CB7B0A09F517}"/>
                </a:ext>
              </a:extLst>
            </p:cNvPr>
            <p:cNvSpPr/>
            <p:nvPr/>
          </p:nvSpPr>
          <p:spPr>
            <a:xfrm>
              <a:off x="7548321" y="824914"/>
              <a:ext cx="31427" cy="16236"/>
            </a:xfrm>
            <a:custGeom>
              <a:avLst/>
              <a:gdLst/>
              <a:ahLst/>
              <a:cxnLst/>
              <a:rect l="l" t="t" r="r" b="b"/>
              <a:pathLst>
                <a:path w="1533" h="792" extrusionOk="0">
                  <a:moveTo>
                    <a:pt x="714" y="1"/>
                  </a:moveTo>
                  <a:cubicBezTo>
                    <a:pt x="140" y="1"/>
                    <a:pt x="1" y="520"/>
                    <a:pt x="1" y="520"/>
                  </a:cubicBezTo>
                  <a:cubicBezTo>
                    <a:pt x="274" y="719"/>
                    <a:pt x="511" y="791"/>
                    <a:pt x="712" y="791"/>
                  </a:cubicBezTo>
                  <a:cubicBezTo>
                    <a:pt x="1255" y="791"/>
                    <a:pt x="1532" y="260"/>
                    <a:pt x="1532" y="260"/>
                  </a:cubicBezTo>
                  <a:cubicBezTo>
                    <a:pt x="1192" y="70"/>
                    <a:pt x="924" y="1"/>
                    <a:pt x="714"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407;p64">
              <a:extLst>
                <a:ext uri="{FF2B5EF4-FFF2-40B4-BE49-F238E27FC236}">
                  <a16:creationId xmlns:a16="http://schemas.microsoft.com/office/drawing/2014/main" id="{9DE136E6-F3DE-9C41-8767-EAF1869F73D1}"/>
                </a:ext>
              </a:extLst>
            </p:cNvPr>
            <p:cNvSpPr/>
            <p:nvPr/>
          </p:nvSpPr>
          <p:spPr>
            <a:xfrm>
              <a:off x="7553056" y="824545"/>
              <a:ext cx="18983" cy="18799"/>
            </a:xfrm>
            <a:custGeom>
              <a:avLst/>
              <a:gdLst/>
              <a:ahLst/>
              <a:cxnLst/>
              <a:rect l="l" t="t" r="r" b="b"/>
              <a:pathLst>
                <a:path w="926" h="917" extrusionOk="0">
                  <a:moveTo>
                    <a:pt x="471" y="1"/>
                  </a:moveTo>
                  <a:cubicBezTo>
                    <a:pt x="246" y="1"/>
                    <a:pt x="57" y="179"/>
                    <a:pt x="30" y="408"/>
                  </a:cubicBezTo>
                  <a:cubicBezTo>
                    <a:pt x="1" y="653"/>
                    <a:pt x="174" y="884"/>
                    <a:pt x="405" y="913"/>
                  </a:cubicBezTo>
                  <a:cubicBezTo>
                    <a:pt x="422" y="915"/>
                    <a:pt x="439" y="916"/>
                    <a:pt x="455" y="916"/>
                  </a:cubicBezTo>
                  <a:cubicBezTo>
                    <a:pt x="679" y="916"/>
                    <a:pt x="870" y="738"/>
                    <a:pt x="897" y="509"/>
                  </a:cubicBezTo>
                  <a:cubicBezTo>
                    <a:pt x="926" y="264"/>
                    <a:pt x="752" y="33"/>
                    <a:pt x="521" y="4"/>
                  </a:cubicBezTo>
                  <a:cubicBezTo>
                    <a:pt x="504" y="2"/>
                    <a:pt x="487" y="1"/>
                    <a:pt x="471"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408;p64">
              <a:extLst>
                <a:ext uri="{FF2B5EF4-FFF2-40B4-BE49-F238E27FC236}">
                  <a16:creationId xmlns:a16="http://schemas.microsoft.com/office/drawing/2014/main" id="{CDD0817F-B20C-EE4D-BA32-D8C6D44ADC6A}"/>
                </a:ext>
              </a:extLst>
            </p:cNvPr>
            <p:cNvSpPr/>
            <p:nvPr/>
          </p:nvSpPr>
          <p:spPr>
            <a:xfrm>
              <a:off x="7504779" y="824566"/>
              <a:ext cx="22243" cy="15539"/>
            </a:xfrm>
            <a:custGeom>
              <a:avLst/>
              <a:gdLst/>
              <a:ahLst/>
              <a:cxnLst/>
              <a:rect l="l" t="t" r="r" b="b"/>
              <a:pathLst>
                <a:path w="1085" h="758" extrusionOk="0">
                  <a:moveTo>
                    <a:pt x="471" y="1"/>
                  </a:moveTo>
                  <a:cubicBezTo>
                    <a:pt x="335" y="1"/>
                    <a:pt x="178" y="64"/>
                    <a:pt x="0" y="234"/>
                  </a:cubicBezTo>
                  <a:cubicBezTo>
                    <a:pt x="0" y="234"/>
                    <a:pt x="154" y="758"/>
                    <a:pt x="569" y="758"/>
                  </a:cubicBezTo>
                  <a:cubicBezTo>
                    <a:pt x="709" y="758"/>
                    <a:pt x="880" y="698"/>
                    <a:pt x="1085" y="537"/>
                  </a:cubicBezTo>
                  <a:cubicBezTo>
                    <a:pt x="1085" y="537"/>
                    <a:pt x="868" y="1"/>
                    <a:pt x="471"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409;p64">
              <a:extLst>
                <a:ext uri="{FF2B5EF4-FFF2-40B4-BE49-F238E27FC236}">
                  <a16:creationId xmlns:a16="http://schemas.microsoft.com/office/drawing/2014/main" id="{B4B8A026-6B8E-1648-A2F9-9DD7540BD941}"/>
                </a:ext>
              </a:extLst>
            </p:cNvPr>
            <p:cNvSpPr/>
            <p:nvPr/>
          </p:nvSpPr>
          <p:spPr>
            <a:xfrm>
              <a:off x="7507731" y="824238"/>
              <a:ext cx="14842" cy="17056"/>
            </a:xfrm>
            <a:custGeom>
              <a:avLst/>
              <a:gdLst/>
              <a:ahLst/>
              <a:cxnLst/>
              <a:rect l="l" t="t" r="r" b="b"/>
              <a:pathLst>
                <a:path w="724" h="832" extrusionOk="0">
                  <a:moveTo>
                    <a:pt x="334" y="0"/>
                  </a:moveTo>
                  <a:cubicBezTo>
                    <a:pt x="319" y="0"/>
                    <a:pt x="305" y="1"/>
                    <a:pt x="290" y="4"/>
                  </a:cubicBezTo>
                  <a:cubicBezTo>
                    <a:pt x="116" y="33"/>
                    <a:pt x="1" y="250"/>
                    <a:pt x="30" y="466"/>
                  </a:cubicBezTo>
                  <a:cubicBezTo>
                    <a:pt x="70" y="679"/>
                    <a:pt x="221" y="831"/>
                    <a:pt x="390" y="831"/>
                  </a:cubicBezTo>
                  <a:cubicBezTo>
                    <a:pt x="405" y="831"/>
                    <a:pt x="420" y="830"/>
                    <a:pt x="434" y="828"/>
                  </a:cubicBezTo>
                  <a:cubicBezTo>
                    <a:pt x="608" y="799"/>
                    <a:pt x="723" y="597"/>
                    <a:pt x="694" y="365"/>
                  </a:cubicBezTo>
                  <a:cubicBezTo>
                    <a:pt x="655" y="152"/>
                    <a:pt x="505" y="0"/>
                    <a:pt x="334"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410;p64">
              <a:extLst>
                <a:ext uri="{FF2B5EF4-FFF2-40B4-BE49-F238E27FC236}">
                  <a16:creationId xmlns:a16="http://schemas.microsoft.com/office/drawing/2014/main" id="{F4E53321-5914-5C4D-85EE-6CE7725B0965}"/>
                </a:ext>
              </a:extLst>
            </p:cNvPr>
            <p:cNvSpPr/>
            <p:nvPr/>
          </p:nvSpPr>
          <p:spPr>
            <a:xfrm>
              <a:off x="7533807" y="863803"/>
              <a:ext cx="23124" cy="6724"/>
            </a:xfrm>
            <a:custGeom>
              <a:avLst/>
              <a:gdLst/>
              <a:ahLst/>
              <a:cxnLst/>
              <a:rect l="l" t="t" r="r" b="b"/>
              <a:pathLst>
                <a:path w="1128" h="328" extrusionOk="0">
                  <a:moveTo>
                    <a:pt x="1090" y="1"/>
                  </a:moveTo>
                  <a:cubicBezTo>
                    <a:pt x="1077" y="1"/>
                    <a:pt x="1064" y="8"/>
                    <a:pt x="1056" y="25"/>
                  </a:cubicBezTo>
                  <a:cubicBezTo>
                    <a:pt x="1056" y="25"/>
                    <a:pt x="894" y="262"/>
                    <a:pt x="493" y="262"/>
                  </a:cubicBezTo>
                  <a:cubicBezTo>
                    <a:pt x="371" y="262"/>
                    <a:pt x="227" y="240"/>
                    <a:pt x="58" y="183"/>
                  </a:cubicBezTo>
                  <a:cubicBezTo>
                    <a:pt x="54" y="179"/>
                    <a:pt x="49" y="177"/>
                    <a:pt x="43" y="177"/>
                  </a:cubicBezTo>
                  <a:cubicBezTo>
                    <a:pt x="30" y="177"/>
                    <a:pt x="15" y="187"/>
                    <a:pt x="15" y="198"/>
                  </a:cubicBezTo>
                  <a:cubicBezTo>
                    <a:pt x="0" y="212"/>
                    <a:pt x="15" y="241"/>
                    <a:pt x="29" y="241"/>
                  </a:cubicBezTo>
                  <a:cubicBezTo>
                    <a:pt x="218" y="314"/>
                    <a:pt x="376" y="327"/>
                    <a:pt x="507" y="327"/>
                  </a:cubicBezTo>
                  <a:cubicBezTo>
                    <a:pt x="940" y="327"/>
                    <a:pt x="1113" y="67"/>
                    <a:pt x="1113" y="54"/>
                  </a:cubicBezTo>
                  <a:cubicBezTo>
                    <a:pt x="1127" y="39"/>
                    <a:pt x="1127" y="25"/>
                    <a:pt x="1113" y="10"/>
                  </a:cubicBezTo>
                  <a:cubicBezTo>
                    <a:pt x="1107" y="4"/>
                    <a:pt x="1099" y="1"/>
                    <a:pt x="1090"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roup 79">
            <a:extLst>
              <a:ext uri="{FF2B5EF4-FFF2-40B4-BE49-F238E27FC236}">
                <a16:creationId xmlns:a16="http://schemas.microsoft.com/office/drawing/2014/main" id="{9258E27D-1B28-2241-B3CB-6149C42EF887}"/>
              </a:ext>
            </a:extLst>
          </p:cNvPr>
          <p:cNvGrpSpPr/>
          <p:nvPr/>
        </p:nvGrpSpPr>
        <p:grpSpPr>
          <a:xfrm>
            <a:off x="6667847" y="3072745"/>
            <a:ext cx="342850" cy="323474"/>
            <a:chOff x="6321434" y="3331747"/>
            <a:chExt cx="342850" cy="323474"/>
          </a:xfrm>
        </p:grpSpPr>
        <p:sp>
          <p:nvSpPr>
            <p:cNvPr id="81" name="Google Shape;2399;p62">
              <a:extLst>
                <a:ext uri="{FF2B5EF4-FFF2-40B4-BE49-F238E27FC236}">
                  <a16:creationId xmlns:a16="http://schemas.microsoft.com/office/drawing/2014/main" id="{C4AFFF4F-1509-5742-9AA1-C554D7A3298E}"/>
                </a:ext>
              </a:extLst>
            </p:cNvPr>
            <p:cNvSpPr/>
            <p:nvPr/>
          </p:nvSpPr>
          <p:spPr>
            <a:xfrm>
              <a:off x="6333586" y="3342751"/>
              <a:ext cx="330698" cy="312470"/>
            </a:xfrm>
            <a:custGeom>
              <a:avLst/>
              <a:gdLst/>
              <a:ahLst/>
              <a:cxnLst/>
              <a:rect l="l" t="t" r="r" b="b"/>
              <a:pathLst>
                <a:path w="6912" h="6531" extrusionOk="0">
                  <a:moveTo>
                    <a:pt x="3447" y="0"/>
                  </a:moveTo>
                  <a:cubicBezTo>
                    <a:pt x="1816" y="0"/>
                    <a:pt x="412" y="1224"/>
                    <a:pt x="214" y="2884"/>
                  </a:cubicBezTo>
                  <a:cubicBezTo>
                    <a:pt x="0" y="4675"/>
                    <a:pt x="1283" y="6306"/>
                    <a:pt x="3074" y="6507"/>
                  </a:cubicBezTo>
                  <a:cubicBezTo>
                    <a:pt x="3206" y="6523"/>
                    <a:pt x="3336" y="6530"/>
                    <a:pt x="3465" y="6530"/>
                  </a:cubicBezTo>
                  <a:cubicBezTo>
                    <a:pt x="5097" y="6530"/>
                    <a:pt x="6512" y="5307"/>
                    <a:pt x="6710" y="3647"/>
                  </a:cubicBezTo>
                  <a:cubicBezTo>
                    <a:pt x="6911" y="1855"/>
                    <a:pt x="5628" y="238"/>
                    <a:pt x="3837" y="24"/>
                  </a:cubicBezTo>
                  <a:cubicBezTo>
                    <a:pt x="3706" y="8"/>
                    <a:pt x="3576" y="0"/>
                    <a:pt x="3447"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400;p62">
              <a:extLst>
                <a:ext uri="{FF2B5EF4-FFF2-40B4-BE49-F238E27FC236}">
                  <a16:creationId xmlns:a16="http://schemas.microsoft.com/office/drawing/2014/main" id="{3041E96D-FE5D-5B4F-9105-CFC4E2D4DFEB}"/>
                </a:ext>
              </a:extLst>
            </p:cNvPr>
            <p:cNvSpPr/>
            <p:nvPr/>
          </p:nvSpPr>
          <p:spPr>
            <a:xfrm>
              <a:off x="6333586" y="3342751"/>
              <a:ext cx="330698" cy="312470"/>
            </a:xfrm>
            <a:custGeom>
              <a:avLst/>
              <a:gdLst/>
              <a:ahLst/>
              <a:cxnLst/>
              <a:rect l="l" t="t" r="r" b="b"/>
              <a:pathLst>
                <a:path w="6912" h="6531" extrusionOk="0">
                  <a:moveTo>
                    <a:pt x="3447" y="0"/>
                  </a:moveTo>
                  <a:cubicBezTo>
                    <a:pt x="1816" y="0"/>
                    <a:pt x="412" y="1224"/>
                    <a:pt x="214" y="2884"/>
                  </a:cubicBezTo>
                  <a:cubicBezTo>
                    <a:pt x="0" y="4675"/>
                    <a:pt x="1283" y="6306"/>
                    <a:pt x="3074" y="6507"/>
                  </a:cubicBezTo>
                  <a:cubicBezTo>
                    <a:pt x="3206" y="6523"/>
                    <a:pt x="3336" y="6530"/>
                    <a:pt x="3465" y="6530"/>
                  </a:cubicBezTo>
                  <a:cubicBezTo>
                    <a:pt x="5097" y="6530"/>
                    <a:pt x="6512" y="5307"/>
                    <a:pt x="6710" y="3647"/>
                  </a:cubicBezTo>
                  <a:cubicBezTo>
                    <a:pt x="6911" y="1855"/>
                    <a:pt x="5628" y="238"/>
                    <a:pt x="3837" y="24"/>
                  </a:cubicBezTo>
                  <a:cubicBezTo>
                    <a:pt x="3706" y="8"/>
                    <a:pt x="3576" y="0"/>
                    <a:pt x="3447"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401;p62">
              <a:extLst>
                <a:ext uri="{FF2B5EF4-FFF2-40B4-BE49-F238E27FC236}">
                  <a16:creationId xmlns:a16="http://schemas.microsoft.com/office/drawing/2014/main" id="{5B9AE15A-AF17-2543-82AA-0F02E6FA8881}"/>
                </a:ext>
              </a:extLst>
            </p:cNvPr>
            <p:cNvSpPr/>
            <p:nvPr/>
          </p:nvSpPr>
          <p:spPr>
            <a:xfrm>
              <a:off x="6321434" y="3331890"/>
              <a:ext cx="331320" cy="312422"/>
            </a:xfrm>
            <a:custGeom>
              <a:avLst/>
              <a:gdLst/>
              <a:ahLst/>
              <a:cxnLst/>
              <a:rect l="l" t="t" r="r" b="b"/>
              <a:pathLst>
                <a:path w="6925" h="6530" extrusionOk="0">
                  <a:moveTo>
                    <a:pt x="3446" y="1"/>
                  </a:moveTo>
                  <a:cubicBezTo>
                    <a:pt x="1816" y="1"/>
                    <a:pt x="413" y="1224"/>
                    <a:pt x="215" y="2884"/>
                  </a:cubicBezTo>
                  <a:cubicBezTo>
                    <a:pt x="1" y="4676"/>
                    <a:pt x="1284" y="6306"/>
                    <a:pt x="3075" y="6506"/>
                  </a:cubicBezTo>
                  <a:cubicBezTo>
                    <a:pt x="3207" y="6522"/>
                    <a:pt x="3338" y="6530"/>
                    <a:pt x="3468" y="6530"/>
                  </a:cubicBezTo>
                  <a:cubicBezTo>
                    <a:pt x="5108" y="6530"/>
                    <a:pt x="6512" y="5306"/>
                    <a:pt x="6711" y="3646"/>
                  </a:cubicBezTo>
                  <a:cubicBezTo>
                    <a:pt x="6925" y="1855"/>
                    <a:pt x="5641" y="224"/>
                    <a:pt x="3836" y="24"/>
                  </a:cubicBezTo>
                  <a:cubicBezTo>
                    <a:pt x="3705" y="8"/>
                    <a:pt x="3575" y="1"/>
                    <a:pt x="3446"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402;p62">
              <a:extLst>
                <a:ext uri="{FF2B5EF4-FFF2-40B4-BE49-F238E27FC236}">
                  <a16:creationId xmlns:a16="http://schemas.microsoft.com/office/drawing/2014/main" id="{8D218E32-F5A1-2E4D-832A-3B4A3DC1C1DA}"/>
                </a:ext>
              </a:extLst>
            </p:cNvPr>
            <p:cNvSpPr/>
            <p:nvPr/>
          </p:nvSpPr>
          <p:spPr>
            <a:xfrm>
              <a:off x="6330380" y="3331747"/>
              <a:ext cx="312757" cy="312709"/>
            </a:xfrm>
            <a:custGeom>
              <a:avLst/>
              <a:gdLst/>
              <a:ahLst/>
              <a:cxnLst/>
              <a:rect l="l" t="t" r="r" b="b"/>
              <a:pathLst>
                <a:path w="6537" h="6536" extrusionOk="0">
                  <a:moveTo>
                    <a:pt x="3195" y="0"/>
                  </a:moveTo>
                  <a:lnTo>
                    <a:pt x="3209" y="307"/>
                  </a:lnTo>
                  <a:lnTo>
                    <a:pt x="3342" y="307"/>
                  </a:lnTo>
                  <a:lnTo>
                    <a:pt x="3355" y="0"/>
                  </a:lnTo>
                  <a:close/>
                  <a:moveTo>
                    <a:pt x="3022" y="13"/>
                  </a:moveTo>
                  <a:cubicBezTo>
                    <a:pt x="2981" y="13"/>
                    <a:pt x="2928" y="13"/>
                    <a:pt x="2888" y="27"/>
                  </a:cubicBezTo>
                  <a:lnTo>
                    <a:pt x="2928" y="321"/>
                  </a:lnTo>
                  <a:cubicBezTo>
                    <a:pt x="2968" y="321"/>
                    <a:pt x="3022" y="321"/>
                    <a:pt x="3061" y="307"/>
                  </a:cubicBezTo>
                  <a:lnTo>
                    <a:pt x="3048" y="13"/>
                  </a:lnTo>
                  <a:close/>
                  <a:moveTo>
                    <a:pt x="3503" y="13"/>
                  </a:moveTo>
                  <a:lnTo>
                    <a:pt x="3476" y="307"/>
                  </a:lnTo>
                  <a:cubicBezTo>
                    <a:pt x="3530" y="321"/>
                    <a:pt x="3569" y="321"/>
                    <a:pt x="3623" y="321"/>
                  </a:cubicBezTo>
                  <a:lnTo>
                    <a:pt x="3623" y="334"/>
                  </a:lnTo>
                  <a:lnTo>
                    <a:pt x="3663" y="27"/>
                  </a:lnTo>
                  <a:lnTo>
                    <a:pt x="3637" y="27"/>
                  </a:lnTo>
                  <a:lnTo>
                    <a:pt x="3637" y="13"/>
                  </a:lnTo>
                  <a:close/>
                  <a:moveTo>
                    <a:pt x="2740" y="40"/>
                  </a:moveTo>
                  <a:cubicBezTo>
                    <a:pt x="2714" y="54"/>
                    <a:pt x="2687" y="54"/>
                    <a:pt x="2647" y="54"/>
                  </a:cubicBezTo>
                  <a:lnTo>
                    <a:pt x="2647" y="67"/>
                  </a:lnTo>
                  <a:lnTo>
                    <a:pt x="2594" y="67"/>
                  </a:lnTo>
                  <a:lnTo>
                    <a:pt x="2660" y="375"/>
                  </a:lnTo>
                  <a:cubicBezTo>
                    <a:pt x="2701" y="361"/>
                    <a:pt x="2740" y="348"/>
                    <a:pt x="2794" y="348"/>
                  </a:cubicBezTo>
                  <a:lnTo>
                    <a:pt x="2740" y="40"/>
                  </a:lnTo>
                  <a:close/>
                  <a:moveTo>
                    <a:pt x="3824" y="40"/>
                  </a:moveTo>
                  <a:lnTo>
                    <a:pt x="3770" y="348"/>
                  </a:lnTo>
                  <a:cubicBezTo>
                    <a:pt x="3810" y="361"/>
                    <a:pt x="3863" y="361"/>
                    <a:pt x="3904" y="375"/>
                  </a:cubicBezTo>
                  <a:lnTo>
                    <a:pt x="3970" y="80"/>
                  </a:lnTo>
                  <a:cubicBezTo>
                    <a:pt x="3943" y="67"/>
                    <a:pt x="3931" y="67"/>
                    <a:pt x="3904" y="67"/>
                  </a:cubicBezTo>
                  <a:lnTo>
                    <a:pt x="3904" y="54"/>
                  </a:lnTo>
                  <a:lnTo>
                    <a:pt x="3850" y="54"/>
                  </a:lnTo>
                  <a:cubicBezTo>
                    <a:pt x="3836" y="54"/>
                    <a:pt x="3824" y="54"/>
                    <a:pt x="3824" y="40"/>
                  </a:cubicBezTo>
                  <a:close/>
                  <a:moveTo>
                    <a:pt x="2446" y="107"/>
                  </a:moveTo>
                  <a:cubicBezTo>
                    <a:pt x="2393" y="120"/>
                    <a:pt x="2339" y="134"/>
                    <a:pt x="2300" y="147"/>
                  </a:cubicBezTo>
                  <a:lnTo>
                    <a:pt x="2380" y="441"/>
                  </a:lnTo>
                  <a:cubicBezTo>
                    <a:pt x="2434" y="428"/>
                    <a:pt x="2473" y="414"/>
                    <a:pt x="2514" y="401"/>
                  </a:cubicBezTo>
                  <a:lnTo>
                    <a:pt x="2446" y="107"/>
                  </a:lnTo>
                  <a:close/>
                  <a:moveTo>
                    <a:pt x="4118" y="107"/>
                  </a:moveTo>
                  <a:lnTo>
                    <a:pt x="4038" y="401"/>
                  </a:lnTo>
                  <a:cubicBezTo>
                    <a:pt x="4077" y="414"/>
                    <a:pt x="4131" y="428"/>
                    <a:pt x="4171" y="441"/>
                  </a:cubicBezTo>
                  <a:lnTo>
                    <a:pt x="4264" y="147"/>
                  </a:lnTo>
                  <a:cubicBezTo>
                    <a:pt x="4237" y="147"/>
                    <a:pt x="4225" y="147"/>
                    <a:pt x="4211" y="134"/>
                  </a:cubicBezTo>
                  <a:lnTo>
                    <a:pt x="4184" y="134"/>
                  </a:lnTo>
                  <a:cubicBezTo>
                    <a:pt x="4157" y="120"/>
                    <a:pt x="4144" y="120"/>
                    <a:pt x="4118" y="107"/>
                  </a:cubicBezTo>
                  <a:close/>
                  <a:moveTo>
                    <a:pt x="2139" y="200"/>
                  </a:moveTo>
                  <a:cubicBezTo>
                    <a:pt x="2113" y="214"/>
                    <a:pt x="2086" y="227"/>
                    <a:pt x="2072" y="227"/>
                  </a:cubicBezTo>
                  <a:lnTo>
                    <a:pt x="2059" y="227"/>
                  </a:lnTo>
                  <a:lnTo>
                    <a:pt x="2059" y="241"/>
                  </a:lnTo>
                  <a:lnTo>
                    <a:pt x="2033" y="241"/>
                  </a:lnTo>
                  <a:lnTo>
                    <a:pt x="2033" y="254"/>
                  </a:lnTo>
                  <a:lnTo>
                    <a:pt x="2006" y="254"/>
                  </a:lnTo>
                  <a:lnTo>
                    <a:pt x="2126" y="535"/>
                  </a:lnTo>
                  <a:cubicBezTo>
                    <a:pt x="2166" y="521"/>
                    <a:pt x="2206" y="508"/>
                    <a:pt x="2259" y="481"/>
                  </a:cubicBezTo>
                  <a:lnTo>
                    <a:pt x="2152" y="200"/>
                  </a:lnTo>
                  <a:close/>
                  <a:moveTo>
                    <a:pt x="4412" y="200"/>
                  </a:moveTo>
                  <a:lnTo>
                    <a:pt x="4305" y="494"/>
                  </a:lnTo>
                  <a:lnTo>
                    <a:pt x="4425" y="535"/>
                  </a:lnTo>
                  <a:lnTo>
                    <a:pt x="4545" y="254"/>
                  </a:lnTo>
                  <a:cubicBezTo>
                    <a:pt x="4505" y="241"/>
                    <a:pt x="4451" y="214"/>
                    <a:pt x="4412" y="200"/>
                  </a:cubicBezTo>
                  <a:close/>
                  <a:moveTo>
                    <a:pt x="1872" y="321"/>
                  </a:moveTo>
                  <a:cubicBezTo>
                    <a:pt x="1845" y="334"/>
                    <a:pt x="1819" y="334"/>
                    <a:pt x="1805" y="348"/>
                  </a:cubicBezTo>
                  <a:lnTo>
                    <a:pt x="1792" y="348"/>
                  </a:lnTo>
                  <a:lnTo>
                    <a:pt x="1792" y="361"/>
                  </a:lnTo>
                  <a:cubicBezTo>
                    <a:pt x="1765" y="375"/>
                    <a:pt x="1751" y="375"/>
                    <a:pt x="1725" y="387"/>
                  </a:cubicBezTo>
                  <a:lnTo>
                    <a:pt x="1872" y="655"/>
                  </a:lnTo>
                  <a:cubicBezTo>
                    <a:pt x="1912" y="642"/>
                    <a:pt x="1952" y="615"/>
                    <a:pt x="1992" y="588"/>
                  </a:cubicBezTo>
                  <a:lnTo>
                    <a:pt x="1872" y="321"/>
                  </a:lnTo>
                  <a:close/>
                  <a:moveTo>
                    <a:pt x="4692" y="321"/>
                  </a:moveTo>
                  <a:lnTo>
                    <a:pt x="4558" y="601"/>
                  </a:lnTo>
                  <a:cubicBezTo>
                    <a:pt x="4599" y="615"/>
                    <a:pt x="4638" y="642"/>
                    <a:pt x="4679" y="655"/>
                  </a:cubicBezTo>
                  <a:lnTo>
                    <a:pt x="4826" y="387"/>
                  </a:lnTo>
                  <a:lnTo>
                    <a:pt x="4745" y="348"/>
                  </a:lnTo>
                  <a:lnTo>
                    <a:pt x="4733" y="348"/>
                  </a:lnTo>
                  <a:cubicBezTo>
                    <a:pt x="4719" y="334"/>
                    <a:pt x="4706" y="334"/>
                    <a:pt x="4692" y="321"/>
                  </a:cubicBezTo>
                  <a:close/>
                  <a:moveTo>
                    <a:pt x="1578" y="468"/>
                  </a:moveTo>
                  <a:lnTo>
                    <a:pt x="1578" y="481"/>
                  </a:lnTo>
                  <a:lnTo>
                    <a:pt x="1564" y="481"/>
                  </a:lnTo>
                  <a:lnTo>
                    <a:pt x="1551" y="494"/>
                  </a:lnTo>
                  <a:cubicBezTo>
                    <a:pt x="1525" y="508"/>
                    <a:pt x="1498" y="521"/>
                    <a:pt x="1471" y="548"/>
                  </a:cubicBezTo>
                  <a:lnTo>
                    <a:pt x="1632" y="802"/>
                  </a:lnTo>
                  <a:lnTo>
                    <a:pt x="1751" y="722"/>
                  </a:lnTo>
                  <a:lnTo>
                    <a:pt x="1591" y="468"/>
                  </a:lnTo>
                  <a:close/>
                  <a:moveTo>
                    <a:pt x="4959" y="468"/>
                  </a:moveTo>
                  <a:lnTo>
                    <a:pt x="4799" y="735"/>
                  </a:lnTo>
                  <a:cubicBezTo>
                    <a:pt x="4840" y="749"/>
                    <a:pt x="4879" y="776"/>
                    <a:pt x="4920" y="802"/>
                  </a:cubicBezTo>
                  <a:lnTo>
                    <a:pt x="5093" y="548"/>
                  </a:lnTo>
                  <a:cubicBezTo>
                    <a:pt x="5066" y="535"/>
                    <a:pt x="5039" y="521"/>
                    <a:pt x="5027" y="508"/>
                  </a:cubicBezTo>
                  <a:lnTo>
                    <a:pt x="5013" y="508"/>
                  </a:lnTo>
                  <a:lnTo>
                    <a:pt x="5013" y="494"/>
                  </a:lnTo>
                  <a:cubicBezTo>
                    <a:pt x="5000" y="481"/>
                    <a:pt x="4973" y="481"/>
                    <a:pt x="4959" y="468"/>
                  </a:cubicBezTo>
                  <a:close/>
                  <a:moveTo>
                    <a:pt x="1337" y="628"/>
                  </a:moveTo>
                  <a:cubicBezTo>
                    <a:pt x="1337" y="642"/>
                    <a:pt x="1324" y="642"/>
                    <a:pt x="1324" y="642"/>
                  </a:cubicBezTo>
                  <a:lnTo>
                    <a:pt x="1324" y="655"/>
                  </a:lnTo>
                  <a:lnTo>
                    <a:pt x="1311" y="655"/>
                  </a:lnTo>
                  <a:cubicBezTo>
                    <a:pt x="1284" y="669"/>
                    <a:pt x="1257" y="695"/>
                    <a:pt x="1231" y="708"/>
                  </a:cubicBezTo>
                  <a:lnTo>
                    <a:pt x="1231" y="722"/>
                  </a:lnTo>
                  <a:lnTo>
                    <a:pt x="1217" y="722"/>
                  </a:lnTo>
                  <a:lnTo>
                    <a:pt x="1418" y="963"/>
                  </a:lnTo>
                  <a:cubicBezTo>
                    <a:pt x="1444" y="936"/>
                    <a:pt x="1484" y="909"/>
                    <a:pt x="1525" y="882"/>
                  </a:cubicBezTo>
                  <a:lnTo>
                    <a:pt x="1337" y="628"/>
                  </a:lnTo>
                  <a:close/>
                  <a:moveTo>
                    <a:pt x="5214" y="642"/>
                  </a:moveTo>
                  <a:lnTo>
                    <a:pt x="5027" y="882"/>
                  </a:lnTo>
                  <a:lnTo>
                    <a:pt x="5146" y="963"/>
                  </a:lnTo>
                  <a:lnTo>
                    <a:pt x="5334" y="735"/>
                  </a:lnTo>
                  <a:cubicBezTo>
                    <a:pt x="5307" y="708"/>
                    <a:pt x="5294" y="695"/>
                    <a:pt x="5267" y="681"/>
                  </a:cubicBezTo>
                  <a:lnTo>
                    <a:pt x="5267" y="669"/>
                  </a:lnTo>
                  <a:lnTo>
                    <a:pt x="5253" y="669"/>
                  </a:lnTo>
                  <a:lnTo>
                    <a:pt x="5241" y="655"/>
                  </a:lnTo>
                  <a:cubicBezTo>
                    <a:pt x="5227" y="642"/>
                    <a:pt x="5227" y="642"/>
                    <a:pt x="5214" y="642"/>
                  </a:cubicBezTo>
                  <a:close/>
                  <a:moveTo>
                    <a:pt x="1110" y="829"/>
                  </a:moveTo>
                  <a:cubicBezTo>
                    <a:pt x="1097" y="842"/>
                    <a:pt x="1083" y="842"/>
                    <a:pt x="1070" y="856"/>
                  </a:cubicBezTo>
                  <a:lnTo>
                    <a:pt x="1056" y="856"/>
                  </a:lnTo>
                  <a:lnTo>
                    <a:pt x="1056" y="869"/>
                  </a:lnTo>
                  <a:lnTo>
                    <a:pt x="1043" y="869"/>
                  </a:lnTo>
                  <a:lnTo>
                    <a:pt x="1043" y="882"/>
                  </a:lnTo>
                  <a:lnTo>
                    <a:pt x="1030" y="882"/>
                  </a:lnTo>
                  <a:lnTo>
                    <a:pt x="1030" y="895"/>
                  </a:lnTo>
                  <a:lnTo>
                    <a:pt x="1017" y="895"/>
                  </a:lnTo>
                  <a:lnTo>
                    <a:pt x="1017" y="909"/>
                  </a:lnTo>
                  <a:lnTo>
                    <a:pt x="990" y="936"/>
                  </a:lnTo>
                  <a:lnTo>
                    <a:pt x="1204" y="1150"/>
                  </a:lnTo>
                  <a:cubicBezTo>
                    <a:pt x="1243" y="1123"/>
                    <a:pt x="1270" y="1082"/>
                    <a:pt x="1311" y="1056"/>
                  </a:cubicBezTo>
                  <a:lnTo>
                    <a:pt x="1110" y="829"/>
                  </a:lnTo>
                  <a:close/>
                  <a:moveTo>
                    <a:pt x="5454" y="829"/>
                  </a:moveTo>
                  <a:lnTo>
                    <a:pt x="5253" y="1056"/>
                  </a:lnTo>
                  <a:lnTo>
                    <a:pt x="5347" y="1150"/>
                  </a:lnTo>
                  <a:lnTo>
                    <a:pt x="5561" y="936"/>
                  </a:lnTo>
                  <a:cubicBezTo>
                    <a:pt x="5547" y="922"/>
                    <a:pt x="5547" y="909"/>
                    <a:pt x="5535" y="909"/>
                  </a:cubicBezTo>
                  <a:lnTo>
                    <a:pt x="5535" y="895"/>
                  </a:lnTo>
                  <a:lnTo>
                    <a:pt x="5521" y="895"/>
                  </a:lnTo>
                  <a:lnTo>
                    <a:pt x="5521" y="882"/>
                  </a:lnTo>
                  <a:lnTo>
                    <a:pt x="5508" y="882"/>
                  </a:lnTo>
                  <a:cubicBezTo>
                    <a:pt x="5494" y="869"/>
                    <a:pt x="5467" y="856"/>
                    <a:pt x="5454" y="829"/>
                  </a:cubicBezTo>
                  <a:close/>
                  <a:moveTo>
                    <a:pt x="883" y="1043"/>
                  </a:moveTo>
                  <a:lnTo>
                    <a:pt x="776" y="1150"/>
                  </a:lnTo>
                  <a:lnTo>
                    <a:pt x="1017" y="1350"/>
                  </a:lnTo>
                  <a:cubicBezTo>
                    <a:pt x="1043" y="1323"/>
                    <a:pt x="1083" y="1283"/>
                    <a:pt x="1110" y="1243"/>
                  </a:cubicBezTo>
                  <a:lnTo>
                    <a:pt x="883" y="1043"/>
                  </a:lnTo>
                  <a:close/>
                  <a:moveTo>
                    <a:pt x="5668" y="1043"/>
                  </a:moveTo>
                  <a:lnTo>
                    <a:pt x="5440" y="1257"/>
                  </a:lnTo>
                  <a:cubicBezTo>
                    <a:pt x="5481" y="1283"/>
                    <a:pt x="5508" y="1323"/>
                    <a:pt x="5535" y="1364"/>
                  </a:cubicBezTo>
                  <a:lnTo>
                    <a:pt x="5775" y="1163"/>
                  </a:lnTo>
                  <a:cubicBezTo>
                    <a:pt x="5735" y="1123"/>
                    <a:pt x="5708" y="1082"/>
                    <a:pt x="5668" y="1043"/>
                  </a:cubicBezTo>
                  <a:close/>
                  <a:moveTo>
                    <a:pt x="682" y="1270"/>
                  </a:moveTo>
                  <a:lnTo>
                    <a:pt x="682" y="1283"/>
                  </a:lnTo>
                  <a:lnTo>
                    <a:pt x="669" y="1283"/>
                  </a:lnTo>
                  <a:lnTo>
                    <a:pt x="669" y="1296"/>
                  </a:lnTo>
                  <a:lnTo>
                    <a:pt x="669" y="1310"/>
                  </a:lnTo>
                  <a:lnTo>
                    <a:pt x="655" y="1310"/>
                  </a:lnTo>
                  <a:lnTo>
                    <a:pt x="655" y="1323"/>
                  </a:lnTo>
                  <a:lnTo>
                    <a:pt x="642" y="1323"/>
                  </a:lnTo>
                  <a:cubicBezTo>
                    <a:pt x="629" y="1350"/>
                    <a:pt x="616" y="1376"/>
                    <a:pt x="589" y="1390"/>
                  </a:cubicBezTo>
                  <a:lnTo>
                    <a:pt x="842" y="1578"/>
                  </a:lnTo>
                  <a:lnTo>
                    <a:pt x="923" y="1457"/>
                  </a:lnTo>
                  <a:lnTo>
                    <a:pt x="682" y="1270"/>
                  </a:lnTo>
                  <a:close/>
                  <a:moveTo>
                    <a:pt x="5868" y="1283"/>
                  </a:moveTo>
                  <a:lnTo>
                    <a:pt x="5628" y="1471"/>
                  </a:lnTo>
                  <a:cubicBezTo>
                    <a:pt x="5654" y="1497"/>
                    <a:pt x="5681" y="1537"/>
                    <a:pt x="5708" y="1578"/>
                  </a:cubicBezTo>
                  <a:lnTo>
                    <a:pt x="5962" y="1403"/>
                  </a:lnTo>
                  <a:lnTo>
                    <a:pt x="5948" y="1390"/>
                  </a:lnTo>
                  <a:cubicBezTo>
                    <a:pt x="5922" y="1350"/>
                    <a:pt x="5895" y="1310"/>
                    <a:pt x="5868" y="1283"/>
                  </a:cubicBezTo>
                  <a:close/>
                  <a:moveTo>
                    <a:pt x="509" y="1524"/>
                  </a:moveTo>
                  <a:cubicBezTo>
                    <a:pt x="495" y="1551"/>
                    <a:pt x="482" y="1578"/>
                    <a:pt x="468" y="1590"/>
                  </a:cubicBezTo>
                  <a:lnTo>
                    <a:pt x="468" y="1604"/>
                  </a:lnTo>
                  <a:lnTo>
                    <a:pt x="455" y="1604"/>
                  </a:lnTo>
                  <a:cubicBezTo>
                    <a:pt x="455" y="1617"/>
                    <a:pt x="441" y="1644"/>
                    <a:pt x="429" y="1658"/>
                  </a:cubicBezTo>
                  <a:lnTo>
                    <a:pt x="696" y="1804"/>
                  </a:lnTo>
                  <a:lnTo>
                    <a:pt x="776" y="1684"/>
                  </a:lnTo>
                  <a:lnTo>
                    <a:pt x="509" y="1524"/>
                  </a:lnTo>
                  <a:close/>
                  <a:moveTo>
                    <a:pt x="6042" y="1524"/>
                  </a:moveTo>
                  <a:lnTo>
                    <a:pt x="5788" y="1697"/>
                  </a:lnTo>
                  <a:cubicBezTo>
                    <a:pt x="5802" y="1738"/>
                    <a:pt x="5829" y="1777"/>
                    <a:pt x="5855" y="1818"/>
                  </a:cubicBezTo>
                  <a:lnTo>
                    <a:pt x="6123" y="1658"/>
                  </a:lnTo>
                  <a:cubicBezTo>
                    <a:pt x="6109" y="1644"/>
                    <a:pt x="6096" y="1617"/>
                    <a:pt x="6082" y="1590"/>
                  </a:cubicBezTo>
                  <a:lnTo>
                    <a:pt x="6069" y="1578"/>
                  </a:lnTo>
                  <a:lnTo>
                    <a:pt x="6069" y="1564"/>
                  </a:lnTo>
                  <a:lnTo>
                    <a:pt x="6055" y="1564"/>
                  </a:lnTo>
                  <a:lnTo>
                    <a:pt x="6055" y="1551"/>
                  </a:lnTo>
                  <a:cubicBezTo>
                    <a:pt x="6055" y="1551"/>
                    <a:pt x="6042" y="1537"/>
                    <a:pt x="6042" y="1524"/>
                  </a:cubicBezTo>
                  <a:close/>
                  <a:moveTo>
                    <a:pt x="361" y="1791"/>
                  </a:moveTo>
                  <a:cubicBezTo>
                    <a:pt x="348" y="1804"/>
                    <a:pt x="348" y="1818"/>
                    <a:pt x="334" y="1845"/>
                  </a:cubicBezTo>
                  <a:lnTo>
                    <a:pt x="295" y="1925"/>
                  </a:lnTo>
                  <a:lnTo>
                    <a:pt x="575" y="2059"/>
                  </a:lnTo>
                  <a:cubicBezTo>
                    <a:pt x="589" y="2005"/>
                    <a:pt x="616" y="1965"/>
                    <a:pt x="629" y="1925"/>
                  </a:cubicBezTo>
                  <a:lnTo>
                    <a:pt x="361" y="1791"/>
                  </a:lnTo>
                  <a:close/>
                  <a:moveTo>
                    <a:pt x="6189" y="1791"/>
                  </a:moveTo>
                  <a:lnTo>
                    <a:pt x="5922" y="1938"/>
                  </a:lnTo>
                  <a:cubicBezTo>
                    <a:pt x="5936" y="1979"/>
                    <a:pt x="5962" y="2018"/>
                    <a:pt x="5975" y="2059"/>
                  </a:cubicBezTo>
                  <a:lnTo>
                    <a:pt x="6256" y="1938"/>
                  </a:lnTo>
                  <a:cubicBezTo>
                    <a:pt x="6256" y="1925"/>
                    <a:pt x="6242" y="1911"/>
                    <a:pt x="6242" y="1898"/>
                  </a:cubicBezTo>
                  <a:lnTo>
                    <a:pt x="6242" y="1884"/>
                  </a:lnTo>
                  <a:lnTo>
                    <a:pt x="6230" y="1884"/>
                  </a:lnTo>
                  <a:lnTo>
                    <a:pt x="6230" y="1872"/>
                  </a:lnTo>
                  <a:lnTo>
                    <a:pt x="6230" y="1858"/>
                  </a:lnTo>
                  <a:lnTo>
                    <a:pt x="6216" y="1858"/>
                  </a:lnTo>
                  <a:lnTo>
                    <a:pt x="6216" y="1845"/>
                  </a:lnTo>
                  <a:cubicBezTo>
                    <a:pt x="6203" y="1831"/>
                    <a:pt x="6203" y="1804"/>
                    <a:pt x="6189" y="1791"/>
                  </a:cubicBezTo>
                  <a:close/>
                  <a:moveTo>
                    <a:pt x="228" y="2072"/>
                  </a:moveTo>
                  <a:cubicBezTo>
                    <a:pt x="228" y="2085"/>
                    <a:pt x="228" y="2098"/>
                    <a:pt x="215" y="2098"/>
                  </a:cubicBezTo>
                  <a:lnTo>
                    <a:pt x="215" y="2112"/>
                  </a:lnTo>
                  <a:cubicBezTo>
                    <a:pt x="201" y="2139"/>
                    <a:pt x="188" y="2178"/>
                    <a:pt x="174" y="2219"/>
                  </a:cubicBezTo>
                  <a:lnTo>
                    <a:pt x="468" y="2312"/>
                  </a:lnTo>
                  <a:cubicBezTo>
                    <a:pt x="482" y="2273"/>
                    <a:pt x="509" y="2219"/>
                    <a:pt x="522" y="2178"/>
                  </a:cubicBezTo>
                  <a:lnTo>
                    <a:pt x="228" y="2072"/>
                  </a:lnTo>
                  <a:close/>
                  <a:moveTo>
                    <a:pt x="6323" y="2072"/>
                  </a:moveTo>
                  <a:lnTo>
                    <a:pt x="6029" y="2192"/>
                  </a:lnTo>
                  <a:cubicBezTo>
                    <a:pt x="6055" y="2232"/>
                    <a:pt x="6069" y="2273"/>
                    <a:pt x="6082" y="2312"/>
                  </a:cubicBezTo>
                  <a:lnTo>
                    <a:pt x="6376" y="2219"/>
                  </a:lnTo>
                  <a:cubicBezTo>
                    <a:pt x="6363" y="2219"/>
                    <a:pt x="6363" y="2205"/>
                    <a:pt x="6363" y="2205"/>
                  </a:cubicBezTo>
                  <a:lnTo>
                    <a:pt x="6363" y="2192"/>
                  </a:lnTo>
                  <a:cubicBezTo>
                    <a:pt x="6349" y="2152"/>
                    <a:pt x="6337" y="2125"/>
                    <a:pt x="6323" y="2085"/>
                  </a:cubicBezTo>
                  <a:lnTo>
                    <a:pt x="6323" y="2072"/>
                  </a:lnTo>
                  <a:close/>
                  <a:moveTo>
                    <a:pt x="135" y="2366"/>
                  </a:moveTo>
                  <a:cubicBezTo>
                    <a:pt x="135" y="2366"/>
                    <a:pt x="135" y="2380"/>
                    <a:pt x="121" y="2392"/>
                  </a:cubicBezTo>
                  <a:cubicBezTo>
                    <a:pt x="108" y="2433"/>
                    <a:pt x="108" y="2473"/>
                    <a:pt x="94" y="2513"/>
                  </a:cubicBezTo>
                  <a:lnTo>
                    <a:pt x="388" y="2579"/>
                  </a:lnTo>
                  <a:cubicBezTo>
                    <a:pt x="402" y="2540"/>
                    <a:pt x="415" y="2486"/>
                    <a:pt x="429" y="2446"/>
                  </a:cubicBezTo>
                  <a:lnTo>
                    <a:pt x="135" y="2366"/>
                  </a:lnTo>
                  <a:close/>
                  <a:moveTo>
                    <a:pt x="6417" y="2366"/>
                  </a:moveTo>
                  <a:lnTo>
                    <a:pt x="6123" y="2446"/>
                  </a:lnTo>
                  <a:cubicBezTo>
                    <a:pt x="6136" y="2499"/>
                    <a:pt x="6149" y="2540"/>
                    <a:pt x="6162" y="2579"/>
                  </a:cubicBezTo>
                  <a:lnTo>
                    <a:pt x="6456" y="2513"/>
                  </a:lnTo>
                  <a:cubicBezTo>
                    <a:pt x="6456" y="2499"/>
                    <a:pt x="6456" y="2499"/>
                    <a:pt x="6443" y="2486"/>
                  </a:cubicBezTo>
                  <a:lnTo>
                    <a:pt x="6443" y="2473"/>
                  </a:lnTo>
                  <a:lnTo>
                    <a:pt x="6443" y="2460"/>
                  </a:lnTo>
                  <a:cubicBezTo>
                    <a:pt x="6430" y="2433"/>
                    <a:pt x="6430" y="2392"/>
                    <a:pt x="6417" y="2366"/>
                  </a:cubicBezTo>
                  <a:close/>
                  <a:moveTo>
                    <a:pt x="67" y="2660"/>
                  </a:moveTo>
                  <a:cubicBezTo>
                    <a:pt x="54" y="2674"/>
                    <a:pt x="54" y="2700"/>
                    <a:pt x="54" y="2727"/>
                  </a:cubicBezTo>
                  <a:lnTo>
                    <a:pt x="54" y="2740"/>
                  </a:lnTo>
                  <a:cubicBezTo>
                    <a:pt x="40" y="2754"/>
                    <a:pt x="40" y="2781"/>
                    <a:pt x="40" y="2807"/>
                  </a:cubicBezTo>
                  <a:lnTo>
                    <a:pt x="348" y="2847"/>
                  </a:lnTo>
                  <a:cubicBezTo>
                    <a:pt x="348" y="2807"/>
                    <a:pt x="361" y="2754"/>
                    <a:pt x="361" y="2713"/>
                  </a:cubicBezTo>
                  <a:lnTo>
                    <a:pt x="67" y="2660"/>
                  </a:lnTo>
                  <a:close/>
                  <a:moveTo>
                    <a:pt x="6483" y="2660"/>
                  </a:moveTo>
                  <a:lnTo>
                    <a:pt x="6189" y="2727"/>
                  </a:lnTo>
                  <a:cubicBezTo>
                    <a:pt x="6189" y="2767"/>
                    <a:pt x="6203" y="2807"/>
                    <a:pt x="6203" y="2861"/>
                  </a:cubicBezTo>
                  <a:lnTo>
                    <a:pt x="6510" y="2820"/>
                  </a:lnTo>
                  <a:lnTo>
                    <a:pt x="6510" y="2767"/>
                  </a:lnTo>
                  <a:lnTo>
                    <a:pt x="6510" y="2754"/>
                  </a:lnTo>
                  <a:lnTo>
                    <a:pt x="6497" y="2754"/>
                  </a:lnTo>
                  <a:lnTo>
                    <a:pt x="6497" y="2740"/>
                  </a:lnTo>
                  <a:lnTo>
                    <a:pt x="6497" y="2727"/>
                  </a:lnTo>
                  <a:lnTo>
                    <a:pt x="6497" y="2713"/>
                  </a:lnTo>
                  <a:lnTo>
                    <a:pt x="6497" y="2700"/>
                  </a:lnTo>
                  <a:lnTo>
                    <a:pt x="6497" y="2686"/>
                  </a:lnTo>
                  <a:cubicBezTo>
                    <a:pt x="6497" y="2686"/>
                    <a:pt x="6483" y="2674"/>
                    <a:pt x="6483" y="2660"/>
                  </a:cubicBezTo>
                  <a:close/>
                  <a:moveTo>
                    <a:pt x="28" y="2968"/>
                  </a:moveTo>
                  <a:cubicBezTo>
                    <a:pt x="14" y="3007"/>
                    <a:pt x="14" y="3061"/>
                    <a:pt x="14" y="3114"/>
                  </a:cubicBezTo>
                  <a:lnTo>
                    <a:pt x="322" y="3128"/>
                  </a:lnTo>
                  <a:lnTo>
                    <a:pt x="322" y="2994"/>
                  </a:lnTo>
                  <a:lnTo>
                    <a:pt x="28" y="2968"/>
                  </a:lnTo>
                  <a:close/>
                  <a:moveTo>
                    <a:pt x="6524" y="2968"/>
                  </a:moveTo>
                  <a:lnTo>
                    <a:pt x="6230" y="2994"/>
                  </a:lnTo>
                  <a:lnTo>
                    <a:pt x="6230" y="3128"/>
                  </a:lnTo>
                  <a:lnTo>
                    <a:pt x="6537" y="3114"/>
                  </a:lnTo>
                  <a:lnTo>
                    <a:pt x="6537" y="3101"/>
                  </a:lnTo>
                  <a:cubicBezTo>
                    <a:pt x="6537" y="3061"/>
                    <a:pt x="6537" y="3007"/>
                    <a:pt x="6524" y="2968"/>
                  </a:cubicBezTo>
                  <a:close/>
                  <a:moveTo>
                    <a:pt x="1" y="3262"/>
                  </a:moveTo>
                  <a:cubicBezTo>
                    <a:pt x="1" y="3315"/>
                    <a:pt x="14" y="3369"/>
                    <a:pt x="14" y="3422"/>
                  </a:cubicBezTo>
                  <a:lnTo>
                    <a:pt x="322" y="3408"/>
                  </a:lnTo>
                  <a:cubicBezTo>
                    <a:pt x="308" y="3355"/>
                    <a:pt x="308" y="3315"/>
                    <a:pt x="308" y="3262"/>
                  </a:cubicBezTo>
                  <a:close/>
                  <a:moveTo>
                    <a:pt x="6242" y="3275"/>
                  </a:moveTo>
                  <a:cubicBezTo>
                    <a:pt x="6242" y="3315"/>
                    <a:pt x="6230" y="3369"/>
                    <a:pt x="6230" y="3408"/>
                  </a:cubicBezTo>
                  <a:lnTo>
                    <a:pt x="6537" y="3422"/>
                  </a:lnTo>
                  <a:lnTo>
                    <a:pt x="6537" y="3275"/>
                  </a:lnTo>
                  <a:close/>
                  <a:moveTo>
                    <a:pt x="322" y="3542"/>
                  </a:moveTo>
                  <a:lnTo>
                    <a:pt x="14" y="3569"/>
                  </a:lnTo>
                  <a:cubicBezTo>
                    <a:pt x="28" y="3622"/>
                    <a:pt x="28" y="3676"/>
                    <a:pt x="40" y="3729"/>
                  </a:cubicBezTo>
                  <a:lnTo>
                    <a:pt x="334" y="3676"/>
                  </a:lnTo>
                  <a:cubicBezTo>
                    <a:pt x="334" y="3636"/>
                    <a:pt x="334" y="3595"/>
                    <a:pt x="322" y="3542"/>
                  </a:cubicBezTo>
                  <a:close/>
                  <a:moveTo>
                    <a:pt x="6230" y="3556"/>
                  </a:moveTo>
                  <a:cubicBezTo>
                    <a:pt x="6216" y="3569"/>
                    <a:pt x="6216" y="3595"/>
                    <a:pt x="6216" y="3609"/>
                  </a:cubicBezTo>
                  <a:cubicBezTo>
                    <a:pt x="6216" y="3636"/>
                    <a:pt x="6216" y="3663"/>
                    <a:pt x="6203" y="3689"/>
                  </a:cubicBezTo>
                  <a:lnTo>
                    <a:pt x="6510" y="3729"/>
                  </a:lnTo>
                  <a:lnTo>
                    <a:pt x="6510" y="3716"/>
                  </a:lnTo>
                  <a:cubicBezTo>
                    <a:pt x="6510" y="3702"/>
                    <a:pt x="6524" y="3689"/>
                    <a:pt x="6524" y="3663"/>
                  </a:cubicBezTo>
                  <a:lnTo>
                    <a:pt x="6524" y="3649"/>
                  </a:lnTo>
                  <a:lnTo>
                    <a:pt x="6524" y="3636"/>
                  </a:lnTo>
                  <a:lnTo>
                    <a:pt x="6524" y="3622"/>
                  </a:lnTo>
                  <a:lnTo>
                    <a:pt x="6524" y="3609"/>
                  </a:lnTo>
                  <a:lnTo>
                    <a:pt x="6524" y="3595"/>
                  </a:lnTo>
                  <a:lnTo>
                    <a:pt x="6524" y="3582"/>
                  </a:lnTo>
                  <a:lnTo>
                    <a:pt x="6230" y="3556"/>
                  </a:lnTo>
                  <a:close/>
                  <a:moveTo>
                    <a:pt x="361" y="3823"/>
                  </a:moveTo>
                  <a:lnTo>
                    <a:pt x="67" y="3877"/>
                  </a:lnTo>
                  <a:lnTo>
                    <a:pt x="67" y="3889"/>
                  </a:lnTo>
                  <a:cubicBezTo>
                    <a:pt x="81" y="3943"/>
                    <a:pt x="81" y="3983"/>
                    <a:pt x="94" y="4023"/>
                  </a:cubicBezTo>
                  <a:lnTo>
                    <a:pt x="388" y="3957"/>
                  </a:lnTo>
                  <a:cubicBezTo>
                    <a:pt x="388" y="3916"/>
                    <a:pt x="375" y="3863"/>
                    <a:pt x="361" y="3823"/>
                  </a:cubicBezTo>
                  <a:close/>
                  <a:moveTo>
                    <a:pt x="6189" y="3823"/>
                  </a:moveTo>
                  <a:cubicBezTo>
                    <a:pt x="6176" y="3877"/>
                    <a:pt x="6162" y="3916"/>
                    <a:pt x="6149" y="3957"/>
                  </a:cubicBezTo>
                  <a:lnTo>
                    <a:pt x="6456" y="4037"/>
                  </a:lnTo>
                  <a:cubicBezTo>
                    <a:pt x="6456" y="3996"/>
                    <a:pt x="6470" y="3970"/>
                    <a:pt x="6470" y="3943"/>
                  </a:cubicBezTo>
                  <a:cubicBezTo>
                    <a:pt x="6483" y="3916"/>
                    <a:pt x="6483" y="3903"/>
                    <a:pt x="6483" y="3889"/>
                  </a:cubicBezTo>
                  <a:lnTo>
                    <a:pt x="6189" y="3823"/>
                  </a:lnTo>
                  <a:close/>
                  <a:moveTo>
                    <a:pt x="429" y="4090"/>
                  </a:moveTo>
                  <a:lnTo>
                    <a:pt x="135" y="4171"/>
                  </a:lnTo>
                  <a:lnTo>
                    <a:pt x="135" y="4183"/>
                  </a:lnTo>
                  <a:lnTo>
                    <a:pt x="135" y="4197"/>
                  </a:lnTo>
                  <a:lnTo>
                    <a:pt x="174" y="4317"/>
                  </a:lnTo>
                  <a:lnTo>
                    <a:pt x="468" y="4224"/>
                  </a:lnTo>
                  <a:cubicBezTo>
                    <a:pt x="455" y="4183"/>
                    <a:pt x="441" y="4130"/>
                    <a:pt x="429" y="4090"/>
                  </a:cubicBezTo>
                  <a:close/>
                  <a:moveTo>
                    <a:pt x="6123" y="4090"/>
                  </a:moveTo>
                  <a:cubicBezTo>
                    <a:pt x="6109" y="4144"/>
                    <a:pt x="6096" y="4183"/>
                    <a:pt x="6082" y="4224"/>
                  </a:cubicBezTo>
                  <a:lnTo>
                    <a:pt x="6363" y="4331"/>
                  </a:lnTo>
                  <a:cubicBezTo>
                    <a:pt x="6376" y="4317"/>
                    <a:pt x="6376" y="4317"/>
                    <a:pt x="6376" y="4304"/>
                  </a:cubicBezTo>
                  <a:lnTo>
                    <a:pt x="6417" y="4183"/>
                  </a:lnTo>
                  <a:lnTo>
                    <a:pt x="6123" y="4090"/>
                  </a:lnTo>
                  <a:close/>
                  <a:moveTo>
                    <a:pt x="522" y="4358"/>
                  </a:moveTo>
                  <a:lnTo>
                    <a:pt x="228" y="4465"/>
                  </a:lnTo>
                  <a:cubicBezTo>
                    <a:pt x="241" y="4504"/>
                    <a:pt x="268" y="4531"/>
                    <a:pt x="281" y="4572"/>
                  </a:cubicBezTo>
                  <a:lnTo>
                    <a:pt x="281" y="4584"/>
                  </a:lnTo>
                  <a:cubicBezTo>
                    <a:pt x="281" y="4584"/>
                    <a:pt x="281" y="4598"/>
                    <a:pt x="295" y="4598"/>
                  </a:cubicBezTo>
                  <a:lnTo>
                    <a:pt x="575" y="4478"/>
                  </a:lnTo>
                  <a:cubicBezTo>
                    <a:pt x="548" y="4438"/>
                    <a:pt x="536" y="4397"/>
                    <a:pt x="522" y="4358"/>
                  </a:cubicBezTo>
                  <a:close/>
                  <a:moveTo>
                    <a:pt x="6029" y="4358"/>
                  </a:moveTo>
                  <a:cubicBezTo>
                    <a:pt x="6016" y="4397"/>
                    <a:pt x="5989" y="4438"/>
                    <a:pt x="5975" y="4491"/>
                  </a:cubicBezTo>
                  <a:lnTo>
                    <a:pt x="6256" y="4611"/>
                  </a:lnTo>
                  <a:cubicBezTo>
                    <a:pt x="6269" y="4572"/>
                    <a:pt x="6296" y="4518"/>
                    <a:pt x="6310" y="4465"/>
                  </a:cubicBezTo>
                  <a:lnTo>
                    <a:pt x="6029" y="4358"/>
                  </a:lnTo>
                  <a:close/>
                  <a:moveTo>
                    <a:pt x="629" y="4598"/>
                  </a:moveTo>
                  <a:lnTo>
                    <a:pt x="361" y="4745"/>
                  </a:lnTo>
                  <a:cubicBezTo>
                    <a:pt x="375" y="4785"/>
                    <a:pt x="388" y="4812"/>
                    <a:pt x="415" y="4852"/>
                  </a:cubicBezTo>
                  <a:cubicBezTo>
                    <a:pt x="429" y="4866"/>
                    <a:pt x="429" y="4866"/>
                    <a:pt x="429" y="4879"/>
                  </a:cubicBezTo>
                  <a:lnTo>
                    <a:pt x="696" y="4732"/>
                  </a:lnTo>
                  <a:cubicBezTo>
                    <a:pt x="669" y="4691"/>
                    <a:pt x="655" y="4652"/>
                    <a:pt x="629" y="4598"/>
                  </a:cubicBezTo>
                  <a:close/>
                  <a:moveTo>
                    <a:pt x="5922" y="4611"/>
                  </a:moveTo>
                  <a:cubicBezTo>
                    <a:pt x="5895" y="4652"/>
                    <a:pt x="5868" y="4691"/>
                    <a:pt x="5855" y="4732"/>
                  </a:cubicBezTo>
                  <a:lnTo>
                    <a:pt x="6123" y="4879"/>
                  </a:lnTo>
                  <a:cubicBezTo>
                    <a:pt x="6123" y="4866"/>
                    <a:pt x="6136" y="4839"/>
                    <a:pt x="6149" y="4812"/>
                  </a:cubicBezTo>
                  <a:lnTo>
                    <a:pt x="6162" y="4812"/>
                  </a:lnTo>
                  <a:cubicBezTo>
                    <a:pt x="6162" y="4785"/>
                    <a:pt x="6176" y="4772"/>
                    <a:pt x="6189" y="4745"/>
                  </a:cubicBezTo>
                  <a:lnTo>
                    <a:pt x="5922" y="4611"/>
                  </a:lnTo>
                  <a:close/>
                  <a:moveTo>
                    <a:pt x="762" y="4852"/>
                  </a:moveTo>
                  <a:lnTo>
                    <a:pt x="509" y="5012"/>
                  </a:lnTo>
                  <a:lnTo>
                    <a:pt x="522" y="5026"/>
                  </a:lnTo>
                  <a:lnTo>
                    <a:pt x="522" y="5039"/>
                  </a:lnTo>
                  <a:lnTo>
                    <a:pt x="536" y="5039"/>
                  </a:lnTo>
                  <a:lnTo>
                    <a:pt x="536" y="5053"/>
                  </a:lnTo>
                  <a:lnTo>
                    <a:pt x="536" y="5066"/>
                  </a:lnTo>
                  <a:lnTo>
                    <a:pt x="548" y="5066"/>
                  </a:lnTo>
                  <a:lnTo>
                    <a:pt x="548" y="5080"/>
                  </a:lnTo>
                  <a:lnTo>
                    <a:pt x="562" y="5080"/>
                  </a:lnTo>
                  <a:lnTo>
                    <a:pt x="562" y="5092"/>
                  </a:lnTo>
                  <a:lnTo>
                    <a:pt x="562" y="5106"/>
                  </a:lnTo>
                  <a:lnTo>
                    <a:pt x="575" y="5106"/>
                  </a:lnTo>
                  <a:lnTo>
                    <a:pt x="575" y="5119"/>
                  </a:lnTo>
                  <a:cubicBezTo>
                    <a:pt x="589" y="5119"/>
                    <a:pt x="589" y="5133"/>
                    <a:pt x="589" y="5133"/>
                  </a:cubicBezTo>
                  <a:lnTo>
                    <a:pt x="842" y="4959"/>
                  </a:lnTo>
                  <a:cubicBezTo>
                    <a:pt x="816" y="4919"/>
                    <a:pt x="789" y="4879"/>
                    <a:pt x="762" y="4852"/>
                  </a:cubicBezTo>
                  <a:close/>
                  <a:moveTo>
                    <a:pt x="5775" y="4852"/>
                  </a:moveTo>
                  <a:lnTo>
                    <a:pt x="5695" y="4973"/>
                  </a:lnTo>
                  <a:lnTo>
                    <a:pt x="5948" y="5146"/>
                  </a:lnTo>
                  <a:cubicBezTo>
                    <a:pt x="5975" y="5119"/>
                    <a:pt x="5989" y="5092"/>
                    <a:pt x="6002" y="5066"/>
                  </a:cubicBezTo>
                  <a:cubicBezTo>
                    <a:pt x="6016" y="5053"/>
                    <a:pt x="6029" y="5039"/>
                    <a:pt x="6042" y="5012"/>
                  </a:cubicBezTo>
                  <a:lnTo>
                    <a:pt x="5775" y="4852"/>
                  </a:lnTo>
                  <a:close/>
                  <a:moveTo>
                    <a:pt x="923" y="5080"/>
                  </a:moveTo>
                  <a:lnTo>
                    <a:pt x="682" y="5267"/>
                  </a:lnTo>
                  <a:lnTo>
                    <a:pt x="696" y="5267"/>
                  </a:lnTo>
                  <a:lnTo>
                    <a:pt x="696" y="5280"/>
                  </a:lnTo>
                  <a:lnTo>
                    <a:pt x="709" y="5280"/>
                  </a:lnTo>
                  <a:lnTo>
                    <a:pt x="709" y="5293"/>
                  </a:lnTo>
                  <a:cubicBezTo>
                    <a:pt x="735" y="5320"/>
                    <a:pt x="762" y="5347"/>
                    <a:pt x="776" y="5374"/>
                  </a:cubicBezTo>
                  <a:lnTo>
                    <a:pt x="1017" y="5186"/>
                  </a:lnTo>
                  <a:cubicBezTo>
                    <a:pt x="990" y="5146"/>
                    <a:pt x="949" y="5106"/>
                    <a:pt x="923" y="5080"/>
                  </a:cubicBezTo>
                  <a:close/>
                  <a:moveTo>
                    <a:pt x="5615" y="5080"/>
                  </a:moveTo>
                  <a:cubicBezTo>
                    <a:pt x="5588" y="5119"/>
                    <a:pt x="5561" y="5146"/>
                    <a:pt x="5535" y="5186"/>
                  </a:cubicBezTo>
                  <a:lnTo>
                    <a:pt x="5761" y="5386"/>
                  </a:lnTo>
                  <a:cubicBezTo>
                    <a:pt x="5802" y="5347"/>
                    <a:pt x="5829" y="5306"/>
                    <a:pt x="5855" y="5267"/>
                  </a:cubicBezTo>
                  <a:lnTo>
                    <a:pt x="5615" y="5080"/>
                  </a:lnTo>
                  <a:close/>
                  <a:moveTo>
                    <a:pt x="1110" y="5280"/>
                  </a:moveTo>
                  <a:lnTo>
                    <a:pt x="883" y="5493"/>
                  </a:lnTo>
                  <a:cubicBezTo>
                    <a:pt x="923" y="5534"/>
                    <a:pt x="949" y="5574"/>
                    <a:pt x="990" y="5600"/>
                  </a:cubicBezTo>
                  <a:lnTo>
                    <a:pt x="1204" y="5386"/>
                  </a:lnTo>
                  <a:cubicBezTo>
                    <a:pt x="1177" y="5360"/>
                    <a:pt x="1136" y="5320"/>
                    <a:pt x="1110" y="5280"/>
                  </a:cubicBezTo>
                  <a:close/>
                  <a:moveTo>
                    <a:pt x="5440" y="5293"/>
                  </a:moveTo>
                  <a:lnTo>
                    <a:pt x="5347" y="5386"/>
                  </a:lnTo>
                  <a:lnTo>
                    <a:pt x="5561" y="5614"/>
                  </a:lnTo>
                  <a:lnTo>
                    <a:pt x="5561" y="5600"/>
                  </a:lnTo>
                  <a:lnTo>
                    <a:pt x="5574" y="5600"/>
                  </a:lnTo>
                  <a:lnTo>
                    <a:pt x="5574" y="5587"/>
                  </a:lnTo>
                  <a:lnTo>
                    <a:pt x="5588" y="5587"/>
                  </a:lnTo>
                  <a:lnTo>
                    <a:pt x="5588" y="5574"/>
                  </a:lnTo>
                  <a:lnTo>
                    <a:pt x="5601" y="5574"/>
                  </a:lnTo>
                  <a:lnTo>
                    <a:pt x="5601" y="5561"/>
                  </a:lnTo>
                  <a:lnTo>
                    <a:pt x="5615" y="5561"/>
                  </a:lnTo>
                  <a:lnTo>
                    <a:pt x="5615" y="5547"/>
                  </a:lnTo>
                  <a:cubicBezTo>
                    <a:pt x="5628" y="5534"/>
                    <a:pt x="5654" y="5520"/>
                    <a:pt x="5668" y="5493"/>
                  </a:cubicBezTo>
                  <a:lnTo>
                    <a:pt x="5440" y="5293"/>
                  </a:lnTo>
                  <a:close/>
                  <a:moveTo>
                    <a:pt x="1311" y="5481"/>
                  </a:moveTo>
                  <a:lnTo>
                    <a:pt x="1097" y="5707"/>
                  </a:lnTo>
                  <a:cubicBezTo>
                    <a:pt x="1124" y="5734"/>
                    <a:pt x="1150" y="5748"/>
                    <a:pt x="1163" y="5761"/>
                  </a:cubicBezTo>
                  <a:lnTo>
                    <a:pt x="1163" y="5775"/>
                  </a:lnTo>
                  <a:lnTo>
                    <a:pt x="1190" y="5775"/>
                  </a:lnTo>
                  <a:lnTo>
                    <a:pt x="1190" y="5787"/>
                  </a:lnTo>
                  <a:lnTo>
                    <a:pt x="1204" y="5787"/>
                  </a:lnTo>
                  <a:lnTo>
                    <a:pt x="1204" y="5801"/>
                  </a:lnTo>
                  <a:cubicBezTo>
                    <a:pt x="1217" y="5801"/>
                    <a:pt x="1217" y="5801"/>
                    <a:pt x="1217" y="5814"/>
                  </a:cubicBezTo>
                  <a:lnTo>
                    <a:pt x="1404" y="5574"/>
                  </a:lnTo>
                  <a:lnTo>
                    <a:pt x="1311" y="5481"/>
                  </a:lnTo>
                  <a:close/>
                  <a:moveTo>
                    <a:pt x="5241" y="5481"/>
                  </a:moveTo>
                  <a:cubicBezTo>
                    <a:pt x="5200" y="5520"/>
                    <a:pt x="5173" y="5547"/>
                    <a:pt x="5134" y="5574"/>
                  </a:cubicBezTo>
                  <a:lnTo>
                    <a:pt x="5321" y="5814"/>
                  </a:lnTo>
                  <a:lnTo>
                    <a:pt x="5334" y="5814"/>
                  </a:lnTo>
                  <a:lnTo>
                    <a:pt x="5334" y="5801"/>
                  </a:lnTo>
                  <a:lnTo>
                    <a:pt x="5347" y="5801"/>
                  </a:lnTo>
                  <a:cubicBezTo>
                    <a:pt x="5360" y="5787"/>
                    <a:pt x="5374" y="5775"/>
                    <a:pt x="5401" y="5761"/>
                  </a:cubicBezTo>
                  <a:lnTo>
                    <a:pt x="5401" y="5748"/>
                  </a:lnTo>
                  <a:lnTo>
                    <a:pt x="5414" y="5748"/>
                  </a:lnTo>
                  <a:lnTo>
                    <a:pt x="5414" y="5734"/>
                  </a:lnTo>
                  <a:lnTo>
                    <a:pt x="5428" y="5734"/>
                  </a:lnTo>
                  <a:lnTo>
                    <a:pt x="5428" y="5721"/>
                  </a:lnTo>
                  <a:lnTo>
                    <a:pt x="5440" y="5721"/>
                  </a:lnTo>
                  <a:lnTo>
                    <a:pt x="5440" y="5707"/>
                  </a:lnTo>
                  <a:lnTo>
                    <a:pt x="5241" y="5481"/>
                  </a:lnTo>
                  <a:close/>
                  <a:moveTo>
                    <a:pt x="1525" y="5654"/>
                  </a:moveTo>
                  <a:lnTo>
                    <a:pt x="1337" y="5908"/>
                  </a:lnTo>
                  <a:cubicBezTo>
                    <a:pt x="1377" y="5935"/>
                    <a:pt x="1418" y="5962"/>
                    <a:pt x="1471" y="5988"/>
                  </a:cubicBezTo>
                  <a:lnTo>
                    <a:pt x="1632" y="5734"/>
                  </a:lnTo>
                  <a:cubicBezTo>
                    <a:pt x="1591" y="5707"/>
                    <a:pt x="1564" y="5680"/>
                    <a:pt x="1525" y="5654"/>
                  </a:cubicBezTo>
                  <a:close/>
                  <a:moveTo>
                    <a:pt x="5027" y="5654"/>
                  </a:moveTo>
                  <a:lnTo>
                    <a:pt x="4906" y="5734"/>
                  </a:lnTo>
                  <a:lnTo>
                    <a:pt x="5080" y="5988"/>
                  </a:lnTo>
                  <a:cubicBezTo>
                    <a:pt x="5107" y="5975"/>
                    <a:pt x="5120" y="5962"/>
                    <a:pt x="5146" y="5948"/>
                  </a:cubicBezTo>
                  <a:lnTo>
                    <a:pt x="5160" y="5948"/>
                  </a:lnTo>
                  <a:lnTo>
                    <a:pt x="5160" y="5935"/>
                  </a:lnTo>
                  <a:cubicBezTo>
                    <a:pt x="5173" y="5921"/>
                    <a:pt x="5187" y="5921"/>
                    <a:pt x="5200" y="5908"/>
                  </a:cubicBezTo>
                  <a:lnTo>
                    <a:pt x="5027" y="5654"/>
                  </a:lnTo>
                  <a:close/>
                  <a:moveTo>
                    <a:pt x="1751" y="5814"/>
                  </a:moveTo>
                  <a:lnTo>
                    <a:pt x="1591" y="6069"/>
                  </a:lnTo>
                  <a:cubicBezTo>
                    <a:pt x="1632" y="6095"/>
                    <a:pt x="1685" y="6122"/>
                    <a:pt x="1725" y="6149"/>
                  </a:cubicBezTo>
                  <a:lnTo>
                    <a:pt x="1872" y="5882"/>
                  </a:lnTo>
                  <a:cubicBezTo>
                    <a:pt x="1832" y="5855"/>
                    <a:pt x="1792" y="5828"/>
                    <a:pt x="1751" y="5814"/>
                  </a:cubicBezTo>
                  <a:close/>
                  <a:moveTo>
                    <a:pt x="4786" y="5814"/>
                  </a:moveTo>
                  <a:cubicBezTo>
                    <a:pt x="4759" y="5841"/>
                    <a:pt x="4706" y="5855"/>
                    <a:pt x="4665" y="5882"/>
                  </a:cubicBezTo>
                  <a:lnTo>
                    <a:pt x="4813" y="6149"/>
                  </a:lnTo>
                  <a:cubicBezTo>
                    <a:pt x="4826" y="6149"/>
                    <a:pt x="4826" y="6149"/>
                    <a:pt x="4840" y="6135"/>
                  </a:cubicBezTo>
                  <a:lnTo>
                    <a:pt x="4852" y="6135"/>
                  </a:lnTo>
                  <a:cubicBezTo>
                    <a:pt x="4852" y="6122"/>
                    <a:pt x="4852" y="6122"/>
                    <a:pt x="4866" y="6122"/>
                  </a:cubicBezTo>
                  <a:lnTo>
                    <a:pt x="4879" y="6122"/>
                  </a:lnTo>
                  <a:lnTo>
                    <a:pt x="4879" y="6108"/>
                  </a:lnTo>
                  <a:lnTo>
                    <a:pt x="4906" y="6108"/>
                  </a:lnTo>
                  <a:lnTo>
                    <a:pt x="4906" y="6095"/>
                  </a:lnTo>
                  <a:cubicBezTo>
                    <a:pt x="4920" y="6095"/>
                    <a:pt x="4933" y="6081"/>
                    <a:pt x="4946" y="6081"/>
                  </a:cubicBezTo>
                  <a:lnTo>
                    <a:pt x="4786" y="5814"/>
                  </a:lnTo>
                  <a:close/>
                  <a:moveTo>
                    <a:pt x="1992" y="5935"/>
                  </a:moveTo>
                  <a:lnTo>
                    <a:pt x="1858" y="6215"/>
                  </a:lnTo>
                  <a:lnTo>
                    <a:pt x="1872" y="6215"/>
                  </a:lnTo>
                  <a:lnTo>
                    <a:pt x="1872" y="6229"/>
                  </a:lnTo>
                  <a:lnTo>
                    <a:pt x="1885" y="6229"/>
                  </a:lnTo>
                  <a:cubicBezTo>
                    <a:pt x="1926" y="6242"/>
                    <a:pt x="1965" y="6269"/>
                    <a:pt x="2006" y="6283"/>
                  </a:cubicBezTo>
                  <a:lnTo>
                    <a:pt x="2126" y="6001"/>
                  </a:lnTo>
                  <a:cubicBezTo>
                    <a:pt x="2086" y="5975"/>
                    <a:pt x="2033" y="5962"/>
                    <a:pt x="1992" y="5935"/>
                  </a:cubicBezTo>
                  <a:close/>
                  <a:moveTo>
                    <a:pt x="4545" y="5948"/>
                  </a:moveTo>
                  <a:cubicBezTo>
                    <a:pt x="4505" y="5962"/>
                    <a:pt x="4465" y="5988"/>
                    <a:pt x="4425" y="6001"/>
                  </a:cubicBezTo>
                  <a:lnTo>
                    <a:pt x="4545" y="6283"/>
                  </a:lnTo>
                  <a:cubicBezTo>
                    <a:pt x="4545" y="6283"/>
                    <a:pt x="4558" y="6283"/>
                    <a:pt x="4558" y="6269"/>
                  </a:cubicBezTo>
                  <a:lnTo>
                    <a:pt x="4585" y="6269"/>
                  </a:lnTo>
                  <a:lnTo>
                    <a:pt x="4585" y="6256"/>
                  </a:lnTo>
                  <a:lnTo>
                    <a:pt x="4612" y="6256"/>
                  </a:lnTo>
                  <a:lnTo>
                    <a:pt x="4612" y="6242"/>
                  </a:lnTo>
                  <a:lnTo>
                    <a:pt x="4638" y="6242"/>
                  </a:lnTo>
                  <a:lnTo>
                    <a:pt x="4652" y="6229"/>
                  </a:lnTo>
                  <a:lnTo>
                    <a:pt x="4679" y="6229"/>
                  </a:lnTo>
                  <a:lnTo>
                    <a:pt x="4679" y="6215"/>
                  </a:lnTo>
                  <a:lnTo>
                    <a:pt x="4545" y="5948"/>
                  </a:lnTo>
                  <a:close/>
                  <a:moveTo>
                    <a:pt x="2246" y="6042"/>
                  </a:moveTo>
                  <a:lnTo>
                    <a:pt x="2139" y="6336"/>
                  </a:lnTo>
                  <a:cubicBezTo>
                    <a:pt x="2193" y="6349"/>
                    <a:pt x="2246" y="6376"/>
                    <a:pt x="2286" y="6389"/>
                  </a:cubicBezTo>
                  <a:lnTo>
                    <a:pt x="2380" y="6095"/>
                  </a:lnTo>
                  <a:cubicBezTo>
                    <a:pt x="2339" y="6081"/>
                    <a:pt x="2300" y="6069"/>
                    <a:pt x="2246" y="6042"/>
                  </a:cubicBezTo>
                  <a:close/>
                  <a:moveTo>
                    <a:pt x="4291" y="6055"/>
                  </a:moveTo>
                  <a:cubicBezTo>
                    <a:pt x="4251" y="6069"/>
                    <a:pt x="4198" y="6081"/>
                    <a:pt x="4157" y="6095"/>
                  </a:cubicBezTo>
                  <a:lnTo>
                    <a:pt x="4251" y="6389"/>
                  </a:lnTo>
                  <a:lnTo>
                    <a:pt x="4371" y="6349"/>
                  </a:lnTo>
                  <a:lnTo>
                    <a:pt x="4385" y="6349"/>
                  </a:lnTo>
                  <a:cubicBezTo>
                    <a:pt x="4385" y="6336"/>
                    <a:pt x="4398" y="6336"/>
                    <a:pt x="4398" y="6336"/>
                  </a:cubicBezTo>
                  <a:lnTo>
                    <a:pt x="4291" y="6055"/>
                  </a:lnTo>
                  <a:close/>
                  <a:moveTo>
                    <a:pt x="2514" y="6135"/>
                  </a:moveTo>
                  <a:lnTo>
                    <a:pt x="2434" y="6429"/>
                  </a:lnTo>
                  <a:lnTo>
                    <a:pt x="2446" y="6429"/>
                  </a:lnTo>
                  <a:cubicBezTo>
                    <a:pt x="2473" y="6443"/>
                    <a:pt x="2500" y="6443"/>
                    <a:pt x="2527" y="6456"/>
                  </a:cubicBezTo>
                  <a:lnTo>
                    <a:pt x="2540" y="6456"/>
                  </a:lnTo>
                  <a:cubicBezTo>
                    <a:pt x="2553" y="6456"/>
                    <a:pt x="2567" y="6456"/>
                    <a:pt x="2594" y="6470"/>
                  </a:cubicBezTo>
                  <a:lnTo>
                    <a:pt x="2647" y="6162"/>
                  </a:lnTo>
                  <a:cubicBezTo>
                    <a:pt x="2607" y="6149"/>
                    <a:pt x="2567" y="6149"/>
                    <a:pt x="2514" y="6135"/>
                  </a:cubicBezTo>
                  <a:close/>
                  <a:moveTo>
                    <a:pt x="4024" y="6135"/>
                  </a:moveTo>
                  <a:cubicBezTo>
                    <a:pt x="3984" y="6149"/>
                    <a:pt x="3943" y="6162"/>
                    <a:pt x="3890" y="6162"/>
                  </a:cubicBezTo>
                  <a:lnTo>
                    <a:pt x="3957" y="6470"/>
                  </a:lnTo>
                  <a:cubicBezTo>
                    <a:pt x="3970" y="6456"/>
                    <a:pt x="3997" y="6456"/>
                    <a:pt x="4011" y="6456"/>
                  </a:cubicBezTo>
                  <a:lnTo>
                    <a:pt x="4024" y="6456"/>
                  </a:lnTo>
                  <a:lnTo>
                    <a:pt x="4024" y="6443"/>
                  </a:lnTo>
                  <a:lnTo>
                    <a:pt x="4077" y="6443"/>
                  </a:lnTo>
                  <a:cubicBezTo>
                    <a:pt x="4091" y="6429"/>
                    <a:pt x="4091" y="6429"/>
                    <a:pt x="4104" y="6429"/>
                  </a:cubicBezTo>
                  <a:lnTo>
                    <a:pt x="4024" y="6135"/>
                  </a:lnTo>
                  <a:close/>
                  <a:moveTo>
                    <a:pt x="2794" y="6188"/>
                  </a:moveTo>
                  <a:lnTo>
                    <a:pt x="2740" y="6496"/>
                  </a:lnTo>
                  <a:lnTo>
                    <a:pt x="2754" y="6496"/>
                  </a:lnTo>
                  <a:cubicBezTo>
                    <a:pt x="2794" y="6496"/>
                    <a:pt x="2847" y="6509"/>
                    <a:pt x="2888" y="6509"/>
                  </a:cubicBezTo>
                  <a:lnTo>
                    <a:pt x="2928" y="6215"/>
                  </a:lnTo>
                  <a:cubicBezTo>
                    <a:pt x="2874" y="6202"/>
                    <a:pt x="2835" y="6202"/>
                    <a:pt x="2794" y="6188"/>
                  </a:cubicBezTo>
                  <a:close/>
                  <a:moveTo>
                    <a:pt x="3756" y="6188"/>
                  </a:moveTo>
                  <a:cubicBezTo>
                    <a:pt x="3717" y="6202"/>
                    <a:pt x="3663" y="6202"/>
                    <a:pt x="3623" y="6215"/>
                  </a:cubicBezTo>
                  <a:lnTo>
                    <a:pt x="3649" y="6509"/>
                  </a:lnTo>
                  <a:cubicBezTo>
                    <a:pt x="3690" y="6509"/>
                    <a:pt x="3730" y="6509"/>
                    <a:pt x="3770" y="6496"/>
                  </a:cubicBezTo>
                  <a:lnTo>
                    <a:pt x="3810" y="6496"/>
                  </a:lnTo>
                  <a:lnTo>
                    <a:pt x="3756" y="6188"/>
                  </a:lnTo>
                  <a:close/>
                  <a:moveTo>
                    <a:pt x="3061" y="6229"/>
                  </a:moveTo>
                  <a:lnTo>
                    <a:pt x="3048" y="6523"/>
                  </a:lnTo>
                  <a:cubicBezTo>
                    <a:pt x="3075" y="6536"/>
                    <a:pt x="3102" y="6536"/>
                    <a:pt x="3129" y="6536"/>
                  </a:cubicBezTo>
                  <a:lnTo>
                    <a:pt x="3195" y="6536"/>
                  </a:lnTo>
                  <a:lnTo>
                    <a:pt x="3209" y="6229"/>
                  </a:lnTo>
                  <a:close/>
                  <a:moveTo>
                    <a:pt x="3342" y="6229"/>
                  </a:moveTo>
                  <a:lnTo>
                    <a:pt x="3342" y="6536"/>
                  </a:lnTo>
                  <a:cubicBezTo>
                    <a:pt x="3396" y="6536"/>
                    <a:pt x="3449" y="6536"/>
                    <a:pt x="3503" y="6523"/>
                  </a:cubicBezTo>
                  <a:lnTo>
                    <a:pt x="3476" y="6229"/>
                  </a:lnTo>
                  <a:close/>
                </a:path>
              </a:pathLst>
            </a:custGeom>
            <a:solidFill>
              <a:srgbClr val="FFD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403;p62">
              <a:extLst>
                <a:ext uri="{FF2B5EF4-FFF2-40B4-BE49-F238E27FC236}">
                  <a16:creationId xmlns:a16="http://schemas.microsoft.com/office/drawing/2014/main" id="{E9F0AF7B-8B6A-C647-823F-713910DAD867}"/>
                </a:ext>
              </a:extLst>
            </p:cNvPr>
            <p:cNvSpPr/>
            <p:nvPr/>
          </p:nvSpPr>
          <p:spPr>
            <a:xfrm>
              <a:off x="6337414" y="3346148"/>
              <a:ext cx="299313" cy="283907"/>
            </a:xfrm>
            <a:custGeom>
              <a:avLst/>
              <a:gdLst/>
              <a:ahLst/>
              <a:cxnLst/>
              <a:rect l="l" t="t" r="r" b="b"/>
              <a:pathLst>
                <a:path w="6256" h="5934" extrusionOk="0">
                  <a:moveTo>
                    <a:pt x="3131" y="0"/>
                  </a:moveTo>
                  <a:cubicBezTo>
                    <a:pt x="1643" y="0"/>
                    <a:pt x="361" y="1111"/>
                    <a:pt x="187" y="2626"/>
                  </a:cubicBezTo>
                  <a:cubicBezTo>
                    <a:pt x="0" y="4244"/>
                    <a:pt x="1164" y="5714"/>
                    <a:pt x="2781" y="5914"/>
                  </a:cubicBezTo>
                  <a:cubicBezTo>
                    <a:pt x="2896" y="5927"/>
                    <a:pt x="3011" y="5934"/>
                    <a:pt x="3125" y="5934"/>
                  </a:cubicBezTo>
                  <a:cubicBezTo>
                    <a:pt x="4614" y="5934"/>
                    <a:pt x="5895" y="4823"/>
                    <a:pt x="6069" y="3308"/>
                  </a:cubicBezTo>
                  <a:cubicBezTo>
                    <a:pt x="6256" y="1690"/>
                    <a:pt x="5094" y="220"/>
                    <a:pt x="3476" y="20"/>
                  </a:cubicBezTo>
                  <a:cubicBezTo>
                    <a:pt x="3360" y="7"/>
                    <a:pt x="3245" y="0"/>
                    <a:pt x="3131" y="0"/>
                  </a:cubicBezTo>
                  <a:close/>
                </a:path>
              </a:pathLst>
            </a:custGeom>
            <a:solidFill>
              <a:srgbClr val="FFD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404;p62">
              <a:extLst>
                <a:ext uri="{FF2B5EF4-FFF2-40B4-BE49-F238E27FC236}">
                  <a16:creationId xmlns:a16="http://schemas.microsoft.com/office/drawing/2014/main" id="{04DD66A8-4524-A240-8F8E-F5EEEFAC594A}"/>
                </a:ext>
              </a:extLst>
            </p:cNvPr>
            <p:cNvSpPr/>
            <p:nvPr/>
          </p:nvSpPr>
          <p:spPr>
            <a:xfrm>
              <a:off x="6337414" y="3346148"/>
              <a:ext cx="299313" cy="283907"/>
            </a:xfrm>
            <a:custGeom>
              <a:avLst/>
              <a:gdLst/>
              <a:ahLst/>
              <a:cxnLst/>
              <a:rect l="l" t="t" r="r" b="b"/>
              <a:pathLst>
                <a:path w="6256" h="5934" extrusionOk="0">
                  <a:moveTo>
                    <a:pt x="3131" y="0"/>
                  </a:moveTo>
                  <a:cubicBezTo>
                    <a:pt x="1643" y="0"/>
                    <a:pt x="361" y="1111"/>
                    <a:pt x="187" y="2626"/>
                  </a:cubicBezTo>
                  <a:cubicBezTo>
                    <a:pt x="0" y="4244"/>
                    <a:pt x="1164" y="5714"/>
                    <a:pt x="2781" y="5914"/>
                  </a:cubicBezTo>
                  <a:cubicBezTo>
                    <a:pt x="2896" y="5927"/>
                    <a:pt x="3011" y="5934"/>
                    <a:pt x="3125" y="5934"/>
                  </a:cubicBezTo>
                  <a:cubicBezTo>
                    <a:pt x="4614" y="5934"/>
                    <a:pt x="5895" y="4823"/>
                    <a:pt x="6069" y="3308"/>
                  </a:cubicBezTo>
                  <a:cubicBezTo>
                    <a:pt x="6256" y="1690"/>
                    <a:pt x="5094" y="220"/>
                    <a:pt x="3476" y="20"/>
                  </a:cubicBezTo>
                  <a:cubicBezTo>
                    <a:pt x="3360" y="7"/>
                    <a:pt x="3245" y="0"/>
                    <a:pt x="3131"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405;p62">
              <a:extLst>
                <a:ext uri="{FF2B5EF4-FFF2-40B4-BE49-F238E27FC236}">
                  <a16:creationId xmlns:a16="http://schemas.microsoft.com/office/drawing/2014/main" id="{64552947-E3EB-F34B-A20D-388FBE12A280}"/>
                </a:ext>
              </a:extLst>
            </p:cNvPr>
            <p:cNvSpPr/>
            <p:nvPr/>
          </p:nvSpPr>
          <p:spPr>
            <a:xfrm>
              <a:off x="6351480" y="3356434"/>
              <a:ext cx="275008" cy="227929"/>
            </a:xfrm>
            <a:custGeom>
              <a:avLst/>
              <a:gdLst/>
              <a:ahLst/>
              <a:cxnLst/>
              <a:rect l="l" t="t" r="r" b="b"/>
              <a:pathLst>
                <a:path w="5748" h="4764" extrusionOk="0">
                  <a:moveTo>
                    <a:pt x="2836" y="1"/>
                  </a:moveTo>
                  <a:cubicBezTo>
                    <a:pt x="1457" y="1"/>
                    <a:pt x="269" y="1034"/>
                    <a:pt x="107" y="2425"/>
                  </a:cubicBezTo>
                  <a:cubicBezTo>
                    <a:pt x="0" y="3334"/>
                    <a:pt x="348" y="4189"/>
                    <a:pt x="963" y="4764"/>
                  </a:cubicBezTo>
                  <a:cubicBezTo>
                    <a:pt x="375" y="4202"/>
                    <a:pt x="54" y="3373"/>
                    <a:pt x="161" y="2505"/>
                  </a:cubicBezTo>
                  <a:cubicBezTo>
                    <a:pt x="323" y="1128"/>
                    <a:pt x="1485" y="120"/>
                    <a:pt x="2836" y="120"/>
                  </a:cubicBezTo>
                  <a:cubicBezTo>
                    <a:pt x="2942" y="120"/>
                    <a:pt x="3048" y="126"/>
                    <a:pt x="3155" y="139"/>
                  </a:cubicBezTo>
                  <a:cubicBezTo>
                    <a:pt x="4639" y="313"/>
                    <a:pt x="5708" y="1650"/>
                    <a:pt x="5534" y="3147"/>
                  </a:cubicBezTo>
                  <a:cubicBezTo>
                    <a:pt x="5495" y="3494"/>
                    <a:pt x="5374" y="3828"/>
                    <a:pt x="5213" y="4136"/>
                  </a:cubicBezTo>
                  <a:cubicBezTo>
                    <a:pt x="5400" y="3815"/>
                    <a:pt x="5521" y="3454"/>
                    <a:pt x="5561" y="3079"/>
                  </a:cubicBezTo>
                  <a:cubicBezTo>
                    <a:pt x="5748" y="1569"/>
                    <a:pt x="4666" y="192"/>
                    <a:pt x="3155" y="19"/>
                  </a:cubicBezTo>
                  <a:cubicBezTo>
                    <a:pt x="3048" y="7"/>
                    <a:pt x="2941" y="1"/>
                    <a:pt x="2836"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406;p62">
              <a:extLst>
                <a:ext uri="{FF2B5EF4-FFF2-40B4-BE49-F238E27FC236}">
                  <a16:creationId xmlns:a16="http://schemas.microsoft.com/office/drawing/2014/main" id="{DE7B21E7-57F5-C247-A3AF-2E04308E0077}"/>
                </a:ext>
              </a:extLst>
            </p:cNvPr>
            <p:cNvSpPr/>
            <p:nvPr/>
          </p:nvSpPr>
          <p:spPr>
            <a:xfrm>
              <a:off x="6351480" y="3356434"/>
              <a:ext cx="275008" cy="227929"/>
            </a:xfrm>
            <a:custGeom>
              <a:avLst/>
              <a:gdLst/>
              <a:ahLst/>
              <a:cxnLst/>
              <a:rect l="l" t="t" r="r" b="b"/>
              <a:pathLst>
                <a:path w="5748" h="4764" extrusionOk="0">
                  <a:moveTo>
                    <a:pt x="2836" y="1"/>
                  </a:moveTo>
                  <a:cubicBezTo>
                    <a:pt x="1457" y="1"/>
                    <a:pt x="269" y="1034"/>
                    <a:pt x="107" y="2425"/>
                  </a:cubicBezTo>
                  <a:cubicBezTo>
                    <a:pt x="0" y="3334"/>
                    <a:pt x="348" y="4189"/>
                    <a:pt x="963" y="4764"/>
                  </a:cubicBezTo>
                  <a:cubicBezTo>
                    <a:pt x="375" y="4202"/>
                    <a:pt x="54" y="3373"/>
                    <a:pt x="161" y="2505"/>
                  </a:cubicBezTo>
                  <a:cubicBezTo>
                    <a:pt x="323" y="1128"/>
                    <a:pt x="1485" y="120"/>
                    <a:pt x="2836" y="120"/>
                  </a:cubicBezTo>
                  <a:cubicBezTo>
                    <a:pt x="2942" y="120"/>
                    <a:pt x="3048" y="126"/>
                    <a:pt x="3155" y="139"/>
                  </a:cubicBezTo>
                  <a:cubicBezTo>
                    <a:pt x="4639" y="313"/>
                    <a:pt x="5708" y="1650"/>
                    <a:pt x="5534" y="3147"/>
                  </a:cubicBezTo>
                  <a:cubicBezTo>
                    <a:pt x="5495" y="3494"/>
                    <a:pt x="5374" y="3828"/>
                    <a:pt x="5213" y="4136"/>
                  </a:cubicBezTo>
                  <a:cubicBezTo>
                    <a:pt x="5400" y="3815"/>
                    <a:pt x="5521" y="3454"/>
                    <a:pt x="5561" y="3079"/>
                  </a:cubicBezTo>
                  <a:cubicBezTo>
                    <a:pt x="5748" y="1569"/>
                    <a:pt x="4666" y="192"/>
                    <a:pt x="3155" y="19"/>
                  </a:cubicBezTo>
                  <a:cubicBezTo>
                    <a:pt x="3048" y="7"/>
                    <a:pt x="2941" y="1"/>
                    <a:pt x="2836"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407;p62">
              <a:extLst>
                <a:ext uri="{FF2B5EF4-FFF2-40B4-BE49-F238E27FC236}">
                  <a16:creationId xmlns:a16="http://schemas.microsoft.com/office/drawing/2014/main" id="{4DECEB10-92AA-E240-9E92-1559B757C190}"/>
                </a:ext>
              </a:extLst>
            </p:cNvPr>
            <p:cNvSpPr/>
            <p:nvPr/>
          </p:nvSpPr>
          <p:spPr>
            <a:xfrm>
              <a:off x="6409706" y="3397580"/>
              <a:ext cx="147121" cy="182334"/>
            </a:xfrm>
            <a:custGeom>
              <a:avLst/>
              <a:gdLst/>
              <a:ahLst/>
              <a:cxnLst/>
              <a:rect l="l" t="t" r="r" b="b"/>
              <a:pathLst>
                <a:path w="3075" h="3811" extrusionOk="0">
                  <a:moveTo>
                    <a:pt x="2781" y="0"/>
                  </a:moveTo>
                  <a:lnTo>
                    <a:pt x="2593" y="282"/>
                  </a:lnTo>
                  <a:cubicBezTo>
                    <a:pt x="2419" y="175"/>
                    <a:pt x="2246" y="121"/>
                    <a:pt x="2072" y="121"/>
                  </a:cubicBezTo>
                  <a:cubicBezTo>
                    <a:pt x="2018" y="121"/>
                    <a:pt x="1965" y="121"/>
                    <a:pt x="1925" y="134"/>
                  </a:cubicBezTo>
                  <a:cubicBezTo>
                    <a:pt x="1711" y="175"/>
                    <a:pt x="1524" y="308"/>
                    <a:pt x="1364" y="535"/>
                  </a:cubicBezTo>
                  <a:cubicBezTo>
                    <a:pt x="1257" y="696"/>
                    <a:pt x="1189" y="856"/>
                    <a:pt x="1177" y="1004"/>
                  </a:cubicBezTo>
                  <a:cubicBezTo>
                    <a:pt x="1150" y="1150"/>
                    <a:pt x="1163" y="1310"/>
                    <a:pt x="1216" y="1498"/>
                  </a:cubicBezTo>
                  <a:lnTo>
                    <a:pt x="1377" y="2112"/>
                  </a:lnTo>
                  <a:cubicBezTo>
                    <a:pt x="1390" y="2206"/>
                    <a:pt x="1417" y="2273"/>
                    <a:pt x="1417" y="2326"/>
                  </a:cubicBezTo>
                  <a:cubicBezTo>
                    <a:pt x="1430" y="2380"/>
                    <a:pt x="1430" y="2447"/>
                    <a:pt x="1430" y="2513"/>
                  </a:cubicBezTo>
                  <a:cubicBezTo>
                    <a:pt x="1444" y="2581"/>
                    <a:pt x="1430" y="2647"/>
                    <a:pt x="1403" y="2714"/>
                  </a:cubicBezTo>
                  <a:cubicBezTo>
                    <a:pt x="1390" y="2768"/>
                    <a:pt x="1350" y="2834"/>
                    <a:pt x="1310" y="2902"/>
                  </a:cubicBezTo>
                  <a:cubicBezTo>
                    <a:pt x="1243" y="2982"/>
                    <a:pt x="1177" y="3048"/>
                    <a:pt x="1109" y="3062"/>
                  </a:cubicBezTo>
                  <a:cubicBezTo>
                    <a:pt x="1082" y="3075"/>
                    <a:pt x="1070" y="3075"/>
                    <a:pt x="1043" y="3075"/>
                  </a:cubicBezTo>
                  <a:cubicBezTo>
                    <a:pt x="989" y="3075"/>
                    <a:pt x="922" y="3062"/>
                    <a:pt x="869" y="3021"/>
                  </a:cubicBezTo>
                  <a:cubicBezTo>
                    <a:pt x="655" y="2861"/>
                    <a:pt x="669" y="2594"/>
                    <a:pt x="936" y="2180"/>
                  </a:cubicBezTo>
                  <a:lnTo>
                    <a:pt x="387" y="1952"/>
                  </a:lnTo>
                  <a:lnTo>
                    <a:pt x="387" y="1952"/>
                  </a:lnTo>
                  <a:cubicBezTo>
                    <a:pt x="0" y="2567"/>
                    <a:pt x="54" y="3048"/>
                    <a:pt x="548" y="3409"/>
                  </a:cubicBezTo>
                  <a:lnTo>
                    <a:pt x="334" y="3704"/>
                  </a:lnTo>
                  <a:lnTo>
                    <a:pt x="494" y="3810"/>
                  </a:lnTo>
                  <a:lnTo>
                    <a:pt x="695" y="3516"/>
                  </a:lnTo>
                  <a:cubicBezTo>
                    <a:pt x="842" y="3597"/>
                    <a:pt x="989" y="3636"/>
                    <a:pt x="1136" y="3636"/>
                  </a:cubicBezTo>
                  <a:cubicBezTo>
                    <a:pt x="1203" y="3636"/>
                    <a:pt x="1270" y="3623"/>
                    <a:pt x="1337" y="3609"/>
                  </a:cubicBezTo>
                  <a:cubicBezTo>
                    <a:pt x="1551" y="3556"/>
                    <a:pt x="1724" y="3422"/>
                    <a:pt x="1858" y="3222"/>
                  </a:cubicBezTo>
                  <a:cubicBezTo>
                    <a:pt x="1925" y="3128"/>
                    <a:pt x="1979" y="3035"/>
                    <a:pt x="2018" y="2928"/>
                  </a:cubicBezTo>
                  <a:cubicBezTo>
                    <a:pt x="2045" y="2821"/>
                    <a:pt x="2072" y="2727"/>
                    <a:pt x="2072" y="2620"/>
                  </a:cubicBezTo>
                  <a:cubicBezTo>
                    <a:pt x="2072" y="2513"/>
                    <a:pt x="2072" y="2420"/>
                    <a:pt x="2059" y="2340"/>
                  </a:cubicBezTo>
                  <a:cubicBezTo>
                    <a:pt x="2059" y="2246"/>
                    <a:pt x="2032" y="2153"/>
                    <a:pt x="2005" y="2046"/>
                  </a:cubicBezTo>
                  <a:lnTo>
                    <a:pt x="1845" y="1431"/>
                  </a:lnTo>
                  <a:cubicBezTo>
                    <a:pt x="1818" y="1298"/>
                    <a:pt x="1804" y="1191"/>
                    <a:pt x="1804" y="1110"/>
                  </a:cubicBezTo>
                  <a:cubicBezTo>
                    <a:pt x="1818" y="1016"/>
                    <a:pt x="1845" y="923"/>
                    <a:pt x="1911" y="829"/>
                  </a:cubicBezTo>
                  <a:cubicBezTo>
                    <a:pt x="1979" y="749"/>
                    <a:pt x="2045" y="696"/>
                    <a:pt x="2112" y="669"/>
                  </a:cubicBezTo>
                  <a:lnTo>
                    <a:pt x="2178" y="669"/>
                  </a:lnTo>
                  <a:cubicBezTo>
                    <a:pt x="2246" y="669"/>
                    <a:pt x="2299" y="683"/>
                    <a:pt x="2366" y="722"/>
                  </a:cubicBezTo>
                  <a:cubicBezTo>
                    <a:pt x="2406" y="749"/>
                    <a:pt x="2446" y="790"/>
                    <a:pt x="2473" y="829"/>
                  </a:cubicBezTo>
                  <a:cubicBezTo>
                    <a:pt x="2499" y="870"/>
                    <a:pt x="2513" y="909"/>
                    <a:pt x="2513" y="950"/>
                  </a:cubicBezTo>
                  <a:cubicBezTo>
                    <a:pt x="2513" y="1004"/>
                    <a:pt x="2499" y="1043"/>
                    <a:pt x="2486" y="1097"/>
                  </a:cubicBezTo>
                  <a:cubicBezTo>
                    <a:pt x="2460" y="1150"/>
                    <a:pt x="2446" y="1203"/>
                    <a:pt x="2419" y="1257"/>
                  </a:cubicBezTo>
                  <a:cubicBezTo>
                    <a:pt x="2392" y="1310"/>
                    <a:pt x="2366" y="1364"/>
                    <a:pt x="2326" y="1417"/>
                  </a:cubicBezTo>
                  <a:lnTo>
                    <a:pt x="2861" y="1658"/>
                  </a:lnTo>
                  <a:cubicBezTo>
                    <a:pt x="2927" y="1538"/>
                    <a:pt x="2980" y="1417"/>
                    <a:pt x="3021" y="1324"/>
                  </a:cubicBezTo>
                  <a:cubicBezTo>
                    <a:pt x="3048" y="1217"/>
                    <a:pt x="3075" y="1110"/>
                    <a:pt x="3075" y="1004"/>
                  </a:cubicBezTo>
                  <a:cubicBezTo>
                    <a:pt x="3075" y="883"/>
                    <a:pt x="3061" y="776"/>
                    <a:pt x="3007" y="683"/>
                  </a:cubicBezTo>
                  <a:cubicBezTo>
                    <a:pt x="2954" y="576"/>
                    <a:pt x="2861" y="482"/>
                    <a:pt x="2754" y="389"/>
                  </a:cubicBezTo>
                  <a:lnTo>
                    <a:pt x="2941" y="107"/>
                  </a:lnTo>
                  <a:lnTo>
                    <a:pt x="2781" y="0"/>
                  </a:lnTo>
                  <a:close/>
                </a:path>
              </a:pathLst>
            </a:custGeom>
            <a:solidFill>
              <a:srgbClr val="F9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2451;p62">
            <a:extLst>
              <a:ext uri="{FF2B5EF4-FFF2-40B4-BE49-F238E27FC236}">
                <a16:creationId xmlns:a16="http://schemas.microsoft.com/office/drawing/2014/main" id="{340FD467-3A74-F548-9FF2-A96584491FFF}"/>
              </a:ext>
            </a:extLst>
          </p:cNvPr>
          <p:cNvSpPr/>
          <p:nvPr/>
        </p:nvSpPr>
        <p:spPr>
          <a:xfrm>
            <a:off x="8242590" y="1994351"/>
            <a:ext cx="257784" cy="257736"/>
          </a:xfrm>
          <a:custGeom>
            <a:avLst/>
            <a:gdLst/>
            <a:ahLst/>
            <a:cxnLst/>
            <a:rect l="l" t="t" r="r" b="b"/>
            <a:pathLst>
              <a:path w="5388" h="5387" extrusionOk="0">
                <a:moveTo>
                  <a:pt x="2700" y="0"/>
                </a:moveTo>
                <a:cubicBezTo>
                  <a:pt x="1203" y="0"/>
                  <a:pt x="0" y="1203"/>
                  <a:pt x="0" y="2686"/>
                </a:cubicBezTo>
                <a:cubicBezTo>
                  <a:pt x="0" y="4183"/>
                  <a:pt x="1203" y="5386"/>
                  <a:pt x="2700" y="5386"/>
                </a:cubicBezTo>
                <a:cubicBezTo>
                  <a:pt x="4184" y="5386"/>
                  <a:pt x="5387" y="4183"/>
                  <a:pt x="5387" y="2686"/>
                </a:cubicBezTo>
                <a:cubicBezTo>
                  <a:pt x="5387" y="1203"/>
                  <a:pt x="4184" y="0"/>
                  <a:pt x="2700"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 name="Group 90">
            <a:extLst>
              <a:ext uri="{FF2B5EF4-FFF2-40B4-BE49-F238E27FC236}">
                <a16:creationId xmlns:a16="http://schemas.microsoft.com/office/drawing/2014/main" id="{4103880F-3CC4-5F42-857A-97C9DD6B1E0A}"/>
              </a:ext>
            </a:extLst>
          </p:cNvPr>
          <p:cNvGrpSpPr/>
          <p:nvPr/>
        </p:nvGrpSpPr>
        <p:grpSpPr>
          <a:xfrm>
            <a:off x="7531157" y="1836190"/>
            <a:ext cx="560876" cy="491407"/>
            <a:chOff x="5810625" y="5814483"/>
            <a:chExt cx="560876" cy="491407"/>
          </a:xfrm>
        </p:grpSpPr>
        <p:sp>
          <p:nvSpPr>
            <p:cNvPr id="92" name="Google Shape;2385;p62">
              <a:extLst>
                <a:ext uri="{FF2B5EF4-FFF2-40B4-BE49-F238E27FC236}">
                  <a16:creationId xmlns:a16="http://schemas.microsoft.com/office/drawing/2014/main" id="{A91EF745-0875-4B4A-933A-63D6029FE4B0}"/>
                </a:ext>
              </a:extLst>
            </p:cNvPr>
            <p:cNvSpPr/>
            <p:nvPr/>
          </p:nvSpPr>
          <p:spPr>
            <a:xfrm>
              <a:off x="5810625" y="5814483"/>
              <a:ext cx="560876" cy="491311"/>
            </a:xfrm>
            <a:custGeom>
              <a:avLst/>
              <a:gdLst/>
              <a:ahLst/>
              <a:cxnLst/>
              <a:rect l="l" t="t" r="r" b="b"/>
              <a:pathLst>
                <a:path w="11723" h="10269" extrusionOk="0">
                  <a:moveTo>
                    <a:pt x="5867" y="0"/>
                  </a:moveTo>
                  <a:cubicBezTo>
                    <a:pt x="5089" y="0"/>
                    <a:pt x="4299" y="178"/>
                    <a:pt x="3556" y="553"/>
                  </a:cubicBezTo>
                  <a:cubicBezTo>
                    <a:pt x="1029" y="1823"/>
                    <a:pt x="0" y="4911"/>
                    <a:pt x="1284" y="7436"/>
                  </a:cubicBezTo>
                  <a:cubicBezTo>
                    <a:pt x="2182" y="9235"/>
                    <a:pt x="3993" y="10269"/>
                    <a:pt x="5870" y="10269"/>
                  </a:cubicBezTo>
                  <a:cubicBezTo>
                    <a:pt x="6644" y="10269"/>
                    <a:pt x="7430" y="10093"/>
                    <a:pt x="8167" y="9723"/>
                  </a:cubicBezTo>
                  <a:cubicBezTo>
                    <a:pt x="10706" y="8452"/>
                    <a:pt x="11722" y="5365"/>
                    <a:pt x="10453" y="2826"/>
                  </a:cubicBezTo>
                  <a:cubicBezTo>
                    <a:pt x="9554" y="1038"/>
                    <a:pt x="7747" y="0"/>
                    <a:pt x="5867"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386;p62">
              <a:extLst>
                <a:ext uri="{FF2B5EF4-FFF2-40B4-BE49-F238E27FC236}">
                  <a16:creationId xmlns:a16="http://schemas.microsoft.com/office/drawing/2014/main" id="{AE38F98E-C4CC-5B46-8DBA-A12C7C287525}"/>
                </a:ext>
              </a:extLst>
            </p:cNvPr>
            <p:cNvSpPr/>
            <p:nvPr/>
          </p:nvSpPr>
          <p:spPr>
            <a:xfrm>
              <a:off x="5845790" y="5814675"/>
              <a:ext cx="491167" cy="491215"/>
            </a:xfrm>
            <a:custGeom>
              <a:avLst/>
              <a:gdLst/>
              <a:ahLst/>
              <a:cxnLst/>
              <a:rect l="l" t="t" r="r" b="b"/>
              <a:pathLst>
                <a:path w="10266" h="10267" extrusionOk="0">
                  <a:moveTo>
                    <a:pt x="4919" y="1"/>
                  </a:moveTo>
                  <a:lnTo>
                    <a:pt x="4933" y="482"/>
                  </a:lnTo>
                  <a:lnTo>
                    <a:pt x="5160" y="482"/>
                  </a:lnTo>
                  <a:lnTo>
                    <a:pt x="5160" y="1"/>
                  </a:lnTo>
                  <a:close/>
                  <a:moveTo>
                    <a:pt x="5400" y="1"/>
                  </a:moveTo>
                  <a:lnTo>
                    <a:pt x="5373" y="482"/>
                  </a:lnTo>
                  <a:cubicBezTo>
                    <a:pt x="5441" y="482"/>
                    <a:pt x="5521" y="496"/>
                    <a:pt x="5587" y="496"/>
                  </a:cubicBezTo>
                  <a:lnTo>
                    <a:pt x="5641" y="27"/>
                  </a:lnTo>
                  <a:cubicBezTo>
                    <a:pt x="5587" y="15"/>
                    <a:pt x="5548" y="15"/>
                    <a:pt x="5507" y="15"/>
                  </a:cubicBezTo>
                  <a:lnTo>
                    <a:pt x="5480" y="15"/>
                  </a:lnTo>
                  <a:lnTo>
                    <a:pt x="5467" y="1"/>
                  </a:lnTo>
                  <a:close/>
                  <a:moveTo>
                    <a:pt x="4678" y="15"/>
                  </a:moveTo>
                  <a:cubicBezTo>
                    <a:pt x="4625" y="15"/>
                    <a:pt x="4571" y="27"/>
                    <a:pt x="4532" y="27"/>
                  </a:cubicBezTo>
                  <a:lnTo>
                    <a:pt x="4505" y="27"/>
                  </a:lnTo>
                  <a:cubicBezTo>
                    <a:pt x="4491" y="41"/>
                    <a:pt x="4464" y="41"/>
                    <a:pt x="4438" y="41"/>
                  </a:cubicBezTo>
                  <a:lnTo>
                    <a:pt x="4505" y="523"/>
                  </a:lnTo>
                  <a:cubicBezTo>
                    <a:pt x="4571" y="509"/>
                    <a:pt x="4652" y="496"/>
                    <a:pt x="4719" y="496"/>
                  </a:cubicBezTo>
                  <a:lnTo>
                    <a:pt x="4678" y="15"/>
                  </a:lnTo>
                  <a:close/>
                  <a:moveTo>
                    <a:pt x="5881" y="54"/>
                  </a:moveTo>
                  <a:lnTo>
                    <a:pt x="5801" y="523"/>
                  </a:lnTo>
                  <a:cubicBezTo>
                    <a:pt x="5881" y="535"/>
                    <a:pt x="5949" y="549"/>
                    <a:pt x="6029" y="562"/>
                  </a:cubicBezTo>
                  <a:lnTo>
                    <a:pt x="6122" y="95"/>
                  </a:lnTo>
                  <a:cubicBezTo>
                    <a:pt x="6095" y="81"/>
                    <a:pt x="6068" y="81"/>
                    <a:pt x="6042" y="81"/>
                  </a:cubicBezTo>
                  <a:lnTo>
                    <a:pt x="6029" y="81"/>
                  </a:lnTo>
                  <a:lnTo>
                    <a:pt x="6029" y="68"/>
                  </a:lnTo>
                  <a:lnTo>
                    <a:pt x="6002" y="68"/>
                  </a:lnTo>
                  <a:cubicBezTo>
                    <a:pt x="5962" y="68"/>
                    <a:pt x="5922" y="54"/>
                    <a:pt x="5881" y="54"/>
                  </a:cubicBezTo>
                  <a:close/>
                  <a:moveTo>
                    <a:pt x="4197" y="81"/>
                  </a:moveTo>
                  <a:cubicBezTo>
                    <a:pt x="4117" y="95"/>
                    <a:pt x="4051" y="108"/>
                    <a:pt x="3970" y="134"/>
                  </a:cubicBezTo>
                  <a:lnTo>
                    <a:pt x="4077" y="603"/>
                  </a:lnTo>
                  <a:cubicBezTo>
                    <a:pt x="4144" y="576"/>
                    <a:pt x="4224" y="562"/>
                    <a:pt x="4291" y="549"/>
                  </a:cubicBezTo>
                  <a:lnTo>
                    <a:pt x="4197" y="81"/>
                  </a:lnTo>
                  <a:close/>
                  <a:moveTo>
                    <a:pt x="6350" y="148"/>
                  </a:moveTo>
                  <a:lnTo>
                    <a:pt x="6243" y="616"/>
                  </a:lnTo>
                  <a:cubicBezTo>
                    <a:pt x="6309" y="629"/>
                    <a:pt x="6376" y="642"/>
                    <a:pt x="6443" y="669"/>
                  </a:cubicBezTo>
                  <a:lnTo>
                    <a:pt x="6576" y="202"/>
                  </a:lnTo>
                  <a:cubicBezTo>
                    <a:pt x="6510" y="188"/>
                    <a:pt x="6430" y="161"/>
                    <a:pt x="6350" y="148"/>
                  </a:cubicBezTo>
                  <a:close/>
                  <a:moveTo>
                    <a:pt x="3730" y="188"/>
                  </a:moveTo>
                  <a:cubicBezTo>
                    <a:pt x="3703" y="202"/>
                    <a:pt x="3676" y="202"/>
                    <a:pt x="3636" y="215"/>
                  </a:cubicBezTo>
                  <a:lnTo>
                    <a:pt x="3623" y="215"/>
                  </a:lnTo>
                  <a:lnTo>
                    <a:pt x="3623" y="228"/>
                  </a:lnTo>
                  <a:lnTo>
                    <a:pt x="3609" y="228"/>
                  </a:lnTo>
                  <a:cubicBezTo>
                    <a:pt x="3582" y="241"/>
                    <a:pt x="3543" y="255"/>
                    <a:pt x="3502" y="255"/>
                  </a:cubicBezTo>
                  <a:lnTo>
                    <a:pt x="3662" y="722"/>
                  </a:lnTo>
                  <a:cubicBezTo>
                    <a:pt x="3730" y="696"/>
                    <a:pt x="3796" y="669"/>
                    <a:pt x="3864" y="656"/>
                  </a:cubicBezTo>
                  <a:lnTo>
                    <a:pt x="3730" y="188"/>
                  </a:lnTo>
                  <a:close/>
                  <a:moveTo>
                    <a:pt x="6817" y="282"/>
                  </a:moveTo>
                  <a:lnTo>
                    <a:pt x="6657" y="736"/>
                  </a:lnTo>
                  <a:lnTo>
                    <a:pt x="6858" y="817"/>
                  </a:lnTo>
                  <a:lnTo>
                    <a:pt x="7045" y="362"/>
                  </a:lnTo>
                  <a:lnTo>
                    <a:pt x="7018" y="362"/>
                  </a:lnTo>
                  <a:lnTo>
                    <a:pt x="7018" y="348"/>
                  </a:lnTo>
                  <a:lnTo>
                    <a:pt x="7004" y="348"/>
                  </a:lnTo>
                  <a:cubicBezTo>
                    <a:pt x="6938" y="321"/>
                    <a:pt x="6870" y="309"/>
                    <a:pt x="6817" y="282"/>
                  </a:cubicBezTo>
                  <a:close/>
                  <a:moveTo>
                    <a:pt x="3275" y="348"/>
                  </a:moveTo>
                  <a:cubicBezTo>
                    <a:pt x="3249" y="348"/>
                    <a:pt x="3222" y="362"/>
                    <a:pt x="3181" y="375"/>
                  </a:cubicBezTo>
                  <a:lnTo>
                    <a:pt x="3181" y="389"/>
                  </a:lnTo>
                  <a:lnTo>
                    <a:pt x="3155" y="389"/>
                  </a:lnTo>
                  <a:lnTo>
                    <a:pt x="3142" y="402"/>
                  </a:lnTo>
                  <a:lnTo>
                    <a:pt x="3115" y="402"/>
                  </a:lnTo>
                  <a:lnTo>
                    <a:pt x="3115" y="416"/>
                  </a:lnTo>
                  <a:cubicBezTo>
                    <a:pt x="3088" y="416"/>
                    <a:pt x="3074" y="428"/>
                    <a:pt x="3062" y="428"/>
                  </a:cubicBezTo>
                  <a:lnTo>
                    <a:pt x="3249" y="870"/>
                  </a:lnTo>
                  <a:lnTo>
                    <a:pt x="3449" y="790"/>
                  </a:lnTo>
                  <a:lnTo>
                    <a:pt x="3275" y="348"/>
                  </a:lnTo>
                  <a:close/>
                  <a:moveTo>
                    <a:pt x="7259" y="455"/>
                  </a:moveTo>
                  <a:lnTo>
                    <a:pt x="7058" y="897"/>
                  </a:lnTo>
                  <a:cubicBezTo>
                    <a:pt x="7125" y="924"/>
                    <a:pt x="7191" y="963"/>
                    <a:pt x="7259" y="990"/>
                  </a:cubicBezTo>
                  <a:lnTo>
                    <a:pt x="7472" y="562"/>
                  </a:lnTo>
                  <a:cubicBezTo>
                    <a:pt x="7432" y="549"/>
                    <a:pt x="7405" y="523"/>
                    <a:pt x="7366" y="509"/>
                  </a:cubicBezTo>
                  <a:lnTo>
                    <a:pt x="7352" y="509"/>
                  </a:lnTo>
                  <a:lnTo>
                    <a:pt x="7352" y="496"/>
                  </a:lnTo>
                  <a:lnTo>
                    <a:pt x="7325" y="496"/>
                  </a:lnTo>
                  <a:lnTo>
                    <a:pt x="7325" y="482"/>
                  </a:lnTo>
                  <a:lnTo>
                    <a:pt x="7298" y="482"/>
                  </a:lnTo>
                  <a:cubicBezTo>
                    <a:pt x="7285" y="469"/>
                    <a:pt x="7271" y="469"/>
                    <a:pt x="7259" y="455"/>
                  </a:cubicBezTo>
                  <a:close/>
                  <a:moveTo>
                    <a:pt x="2834" y="535"/>
                  </a:moveTo>
                  <a:lnTo>
                    <a:pt x="2821" y="549"/>
                  </a:lnTo>
                  <a:lnTo>
                    <a:pt x="2807" y="549"/>
                  </a:lnTo>
                  <a:lnTo>
                    <a:pt x="2807" y="562"/>
                  </a:lnTo>
                  <a:lnTo>
                    <a:pt x="2780" y="562"/>
                  </a:lnTo>
                  <a:lnTo>
                    <a:pt x="2780" y="576"/>
                  </a:lnTo>
                  <a:lnTo>
                    <a:pt x="2754" y="576"/>
                  </a:lnTo>
                  <a:cubicBezTo>
                    <a:pt x="2754" y="576"/>
                    <a:pt x="2754" y="589"/>
                    <a:pt x="2741" y="589"/>
                  </a:cubicBezTo>
                  <a:lnTo>
                    <a:pt x="2727" y="589"/>
                  </a:lnTo>
                  <a:lnTo>
                    <a:pt x="2727" y="603"/>
                  </a:lnTo>
                  <a:lnTo>
                    <a:pt x="2700" y="603"/>
                  </a:lnTo>
                  <a:lnTo>
                    <a:pt x="2700" y="616"/>
                  </a:lnTo>
                  <a:lnTo>
                    <a:pt x="2687" y="616"/>
                  </a:lnTo>
                  <a:lnTo>
                    <a:pt x="2607" y="656"/>
                  </a:lnTo>
                  <a:lnTo>
                    <a:pt x="2848" y="1084"/>
                  </a:lnTo>
                  <a:cubicBezTo>
                    <a:pt x="2914" y="1043"/>
                    <a:pt x="2981" y="1004"/>
                    <a:pt x="3035" y="977"/>
                  </a:cubicBezTo>
                  <a:lnTo>
                    <a:pt x="3048" y="963"/>
                  </a:lnTo>
                  <a:lnTo>
                    <a:pt x="2834" y="535"/>
                  </a:lnTo>
                  <a:close/>
                  <a:moveTo>
                    <a:pt x="7686" y="683"/>
                  </a:moveTo>
                  <a:lnTo>
                    <a:pt x="7446" y="1097"/>
                  </a:lnTo>
                  <a:cubicBezTo>
                    <a:pt x="7512" y="1137"/>
                    <a:pt x="7579" y="1164"/>
                    <a:pt x="7633" y="1204"/>
                  </a:cubicBezTo>
                  <a:lnTo>
                    <a:pt x="7886" y="803"/>
                  </a:lnTo>
                  <a:cubicBezTo>
                    <a:pt x="7873" y="790"/>
                    <a:pt x="7847" y="776"/>
                    <a:pt x="7833" y="763"/>
                  </a:cubicBezTo>
                  <a:lnTo>
                    <a:pt x="7820" y="763"/>
                  </a:lnTo>
                  <a:lnTo>
                    <a:pt x="7820" y="749"/>
                  </a:lnTo>
                  <a:lnTo>
                    <a:pt x="7793" y="749"/>
                  </a:lnTo>
                  <a:lnTo>
                    <a:pt x="7793" y="736"/>
                  </a:lnTo>
                  <a:lnTo>
                    <a:pt x="7779" y="736"/>
                  </a:lnTo>
                  <a:lnTo>
                    <a:pt x="7779" y="722"/>
                  </a:lnTo>
                  <a:lnTo>
                    <a:pt x="7753" y="722"/>
                  </a:lnTo>
                  <a:lnTo>
                    <a:pt x="7753" y="710"/>
                  </a:lnTo>
                  <a:cubicBezTo>
                    <a:pt x="7726" y="696"/>
                    <a:pt x="7713" y="696"/>
                    <a:pt x="7686" y="683"/>
                  </a:cubicBezTo>
                  <a:close/>
                  <a:moveTo>
                    <a:pt x="2406" y="776"/>
                  </a:moveTo>
                  <a:cubicBezTo>
                    <a:pt x="2353" y="817"/>
                    <a:pt x="2286" y="856"/>
                    <a:pt x="2233" y="897"/>
                  </a:cubicBezTo>
                  <a:lnTo>
                    <a:pt x="2219" y="897"/>
                  </a:lnTo>
                  <a:cubicBezTo>
                    <a:pt x="2219" y="910"/>
                    <a:pt x="2206" y="910"/>
                    <a:pt x="2206" y="910"/>
                  </a:cubicBezTo>
                  <a:lnTo>
                    <a:pt x="2473" y="1311"/>
                  </a:lnTo>
                  <a:cubicBezTo>
                    <a:pt x="2540" y="1271"/>
                    <a:pt x="2593" y="1230"/>
                    <a:pt x="2661" y="1191"/>
                  </a:cubicBezTo>
                  <a:lnTo>
                    <a:pt x="2406" y="776"/>
                  </a:lnTo>
                  <a:close/>
                  <a:moveTo>
                    <a:pt x="8087" y="936"/>
                  </a:moveTo>
                  <a:lnTo>
                    <a:pt x="7820" y="1325"/>
                  </a:lnTo>
                  <a:cubicBezTo>
                    <a:pt x="7873" y="1364"/>
                    <a:pt x="7940" y="1418"/>
                    <a:pt x="7993" y="1458"/>
                  </a:cubicBezTo>
                  <a:lnTo>
                    <a:pt x="8287" y="1084"/>
                  </a:lnTo>
                  <a:lnTo>
                    <a:pt x="8261" y="1057"/>
                  </a:lnTo>
                  <a:lnTo>
                    <a:pt x="8248" y="1057"/>
                  </a:lnTo>
                  <a:cubicBezTo>
                    <a:pt x="8207" y="1017"/>
                    <a:pt x="8154" y="977"/>
                    <a:pt x="8100" y="936"/>
                  </a:cubicBezTo>
                  <a:close/>
                  <a:moveTo>
                    <a:pt x="2005" y="1057"/>
                  </a:moveTo>
                  <a:lnTo>
                    <a:pt x="1992" y="1070"/>
                  </a:lnTo>
                  <a:lnTo>
                    <a:pt x="1978" y="1070"/>
                  </a:lnTo>
                  <a:lnTo>
                    <a:pt x="1978" y="1084"/>
                  </a:lnTo>
                  <a:lnTo>
                    <a:pt x="1818" y="1204"/>
                  </a:lnTo>
                  <a:lnTo>
                    <a:pt x="2126" y="1578"/>
                  </a:lnTo>
                  <a:cubicBezTo>
                    <a:pt x="2192" y="1524"/>
                    <a:pt x="2246" y="1485"/>
                    <a:pt x="2299" y="1431"/>
                  </a:cubicBezTo>
                  <a:lnTo>
                    <a:pt x="2005" y="1057"/>
                  </a:lnTo>
                  <a:close/>
                  <a:moveTo>
                    <a:pt x="8474" y="1230"/>
                  </a:moveTo>
                  <a:lnTo>
                    <a:pt x="8154" y="1592"/>
                  </a:lnTo>
                  <a:cubicBezTo>
                    <a:pt x="8221" y="1645"/>
                    <a:pt x="8274" y="1699"/>
                    <a:pt x="8328" y="1738"/>
                  </a:cubicBezTo>
                  <a:lnTo>
                    <a:pt x="8649" y="1391"/>
                  </a:lnTo>
                  <a:cubicBezTo>
                    <a:pt x="8649" y="1378"/>
                    <a:pt x="8635" y="1378"/>
                    <a:pt x="8622" y="1364"/>
                  </a:cubicBezTo>
                  <a:lnTo>
                    <a:pt x="8608" y="1364"/>
                  </a:lnTo>
                  <a:lnTo>
                    <a:pt x="8608" y="1351"/>
                  </a:lnTo>
                  <a:lnTo>
                    <a:pt x="8595" y="1337"/>
                  </a:lnTo>
                  <a:lnTo>
                    <a:pt x="8581" y="1337"/>
                  </a:lnTo>
                  <a:lnTo>
                    <a:pt x="8581" y="1325"/>
                  </a:lnTo>
                  <a:cubicBezTo>
                    <a:pt x="8542" y="1298"/>
                    <a:pt x="8515" y="1257"/>
                    <a:pt x="8474" y="1230"/>
                  </a:cubicBezTo>
                  <a:close/>
                  <a:moveTo>
                    <a:pt x="1645" y="1364"/>
                  </a:moveTo>
                  <a:cubicBezTo>
                    <a:pt x="1604" y="1391"/>
                    <a:pt x="1577" y="1431"/>
                    <a:pt x="1538" y="1458"/>
                  </a:cubicBezTo>
                  <a:lnTo>
                    <a:pt x="1538" y="1471"/>
                  </a:lnTo>
                  <a:lnTo>
                    <a:pt x="1524" y="1471"/>
                  </a:lnTo>
                  <a:cubicBezTo>
                    <a:pt x="1511" y="1485"/>
                    <a:pt x="1484" y="1512"/>
                    <a:pt x="1470" y="1538"/>
                  </a:cubicBezTo>
                  <a:lnTo>
                    <a:pt x="1818" y="1872"/>
                  </a:lnTo>
                  <a:cubicBezTo>
                    <a:pt x="1859" y="1819"/>
                    <a:pt x="1912" y="1765"/>
                    <a:pt x="1965" y="1712"/>
                  </a:cubicBezTo>
                  <a:lnTo>
                    <a:pt x="1645" y="1364"/>
                  </a:lnTo>
                  <a:close/>
                  <a:moveTo>
                    <a:pt x="8822" y="1565"/>
                  </a:moveTo>
                  <a:lnTo>
                    <a:pt x="8474" y="1899"/>
                  </a:lnTo>
                  <a:cubicBezTo>
                    <a:pt x="8528" y="1952"/>
                    <a:pt x="8581" y="2006"/>
                    <a:pt x="8622" y="2059"/>
                  </a:cubicBezTo>
                  <a:lnTo>
                    <a:pt x="8982" y="1738"/>
                  </a:lnTo>
                  <a:cubicBezTo>
                    <a:pt x="8970" y="1712"/>
                    <a:pt x="8956" y="1699"/>
                    <a:pt x="8929" y="1685"/>
                  </a:cubicBezTo>
                  <a:lnTo>
                    <a:pt x="8929" y="1672"/>
                  </a:lnTo>
                  <a:lnTo>
                    <a:pt x="8916" y="1672"/>
                  </a:lnTo>
                  <a:lnTo>
                    <a:pt x="8916" y="1658"/>
                  </a:lnTo>
                  <a:lnTo>
                    <a:pt x="8902" y="1658"/>
                  </a:lnTo>
                  <a:lnTo>
                    <a:pt x="8902" y="1645"/>
                  </a:lnTo>
                  <a:lnTo>
                    <a:pt x="8889" y="1631"/>
                  </a:lnTo>
                  <a:lnTo>
                    <a:pt x="8889" y="1619"/>
                  </a:lnTo>
                  <a:cubicBezTo>
                    <a:pt x="8875" y="1619"/>
                    <a:pt x="8875" y="1619"/>
                    <a:pt x="8875" y="1605"/>
                  </a:cubicBezTo>
                  <a:lnTo>
                    <a:pt x="8863" y="1605"/>
                  </a:lnTo>
                  <a:lnTo>
                    <a:pt x="8863" y="1592"/>
                  </a:lnTo>
                  <a:lnTo>
                    <a:pt x="8849" y="1592"/>
                  </a:lnTo>
                  <a:cubicBezTo>
                    <a:pt x="8849" y="1578"/>
                    <a:pt x="8836" y="1578"/>
                    <a:pt x="8822" y="1565"/>
                  </a:cubicBezTo>
                  <a:close/>
                  <a:moveTo>
                    <a:pt x="1310" y="1712"/>
                  </a:moveTo>
                  <a:cubicBezTo>
                    <a:pt x="1257" y="1765"/>
                    <a:pt x="1203" y="1832"/>
                    <a:pt x="1150" y="1886"/>
                  </a:cubicBezTo>
                  <a:lnTo>
                    <a:pt x="1524" y="2193"/>
                  </a:lnTo>
                  <a:cubicBezTo>
                    <a:pt x="1564" y="2139"/>
                    <a:pt x="1618" y="2086"/>
                    <a:pt x="1658" y="2032"/>
                  </a:cubicBezTo>
                  <a:lnTo>
                    <a:pt x="1310" y="1712"/>
                  </a:lnTo>
                  <a:close/>
                  <a:moveTo>
                    <a:pt x="9143" y="1925"/>
                  </a:moveTo>
                  <a:lnTo>
                    <a:pt x="8768" y="2220"/>
                  </a:lnTo>
                  <a:cubicBezTo>
                    <a:pt x="8809" y="2273"/>
                    <a:pt x="8849" y="2340"/>
                    <a:pt x="8902" y="2394"/>
                  </a:cubicBezTo>
                  <a:lnTo>
                    <a:pt x="9290" y="2113"/>
                  </a:lnTo>
                  <a:cubicBezTo>
                    <a:pt x="9276" y="2113"/>
                    <a:pt x="9276" y="2100"/>
                    <a:pt x="9276" y="2100"/>
                  </a:cubicBezTo>
                  <a:lnTo>
                    <a:pt x="9276" y="2086"/>
                  </a:lnTo>
                  <a:cubicBezTo>
                    <a:pt x="9223" y="2032"/>
                    <a:pt x="9183" y="1979"/>
                    <a:pt x="9143" y="1925"/>
                  </a:cubicBezTo>
                  <a:close/>
                  <a:moveTo>
                    <a:pt x="989" y="2086"/>
                  </a:moveTo>
                  <a:lnTo>
                    <a:pt x="989" y="2100"/>
                  </a:lnTo>
                  <a:cubicBezTo>
                    <a:pt x="962" y="2126"/>
                    <a:pt x="950" y="2166"/>
                    <a:pt x="923" y="2193"/>
                  </a:cubicBezTo>
                  <a:lnTo>
                    <a:pt x="909" y="2207"/>
                  </a:lnTo>
                  <a:lnTo>
                    <a:pt x="909" y="2220"/>
                  </a:lnTo>
                  <a:lnTo>
                    <a:pt x="896" y="2220"/>
                  </a:lnTo>
                  <a:lnTo>
                    <a:pt x="896" y="2233"/>
                  </a:lnTo>
                  <a:lnTo>
                    <a:pt x="882" y="2233"/>
                  </a:lnTo>
                  <a:lnTo>
                    <a:pt x="882" y="2246"/>
                  </a:lnTo>
                  <a:lnTo>
                    <a:pt x="882" y="2260"/>
                  </a:lnTo>
                  <a:lnTo>
                    <a:pt x="869" y="2260"/>
                  </a:lnTo>
                  <a:lnTo>
                    <a:pt x="869" y="2273"/>
                  </a:lnTo>
                  <a:lnTo>
                    <a:pt x="856" y="2273"/>
                  </a:lnTo>
                  <a:lnTo>
                    <a:pt x="1257" y="2540"/>
                  </a:lnTo>
                  <a:cubicBezTo>
                    <a:pt x="1297" y="2487"/>
                    <a:pt x="1351" y="2421"/>
                    <a:pt x="1390" y="2367"/>
                  </a:cubicBezTo>
                  <a:lnTo>
                    <a:pt x="1003" y="2086"/>
                  </a:lnTo>
                  <a:close/>
                  <a:moveTo>
                    <a:pt x="9424" y="2314"/>
                  </a:moveTo>
                  <a:lnTo>
                    <a:pt x="9023" y="2581"/>
                  </a:lnTo>
                  <a:cubicBezTo>
                    <a:pt x="9063" y="2634"/>
                    <a:pt x="9103" y="2701"/>
                    <a:pt x="9130" y="2768"/>
                  </a:cubicBezTo>
                  <a:lnTo>
                    <a:pt x="9544" y="2514"/>
                  </a:lnTo>
                  <a:lnTo>
                    <a:pt x="9544" y="2501"/>
                  </a:lnTo>
                  <a:cubicBezTo>
                    <a:pt x="9504" y="2447"/>
                    <a:pt x="9464" y="2380"/>
                    <a:pt x="9424" y="2314"/>
                  </a:cubicBezTo>
                  <a:close/>
                  <a:moveTo>
                    <a:pt x="736" y="2487"/>
                  </a:moveTo>
                  <a:cubicBezTo>
                    <a:pt x="709" y="2514"/>
                    <a:pt x="695" y="2554"/>
                    <a:pt x="668" y="2581"/>
                  </a:cubicBezTo>
                  <a:lnTo>
                    <a:pt x="668" y="2594"/>
                  </a:lnTo>
                  <a:lnTo>
                    <a:pt x="668" y="2608"/>
                  </a:lnTo>
                  <a:cubicBezTo>
                    <a:pt x="642" y="2634"/>
                    <a:pt x="629" y="2661"/>
                    <a:pt x="615" y="2688"/>
                  </a:cubicBezTo>
                  <a:lnTo>
                    <a:pt x="1043" y="2915"/>
                  </a:lnTo>
                  <a:cubicBezTo>
                    <a:pt x="1069" y="2848"/>
                    <a:pt x="1110" y="2795"/>
                    <a:pt x="1150" y="2727"/>
                  </a:cubicBezTo>
                  <a:lnTo>
                    <a:pt x="736" y="2487"/>
                  </a:lnTo>
                  <a:close/>
                  <a:moveTo>
                    <a:pt x="9665" y="2727"/>
                  </a:moveTo>
                  <a:lnTo>
                    <a:pt x="9237" y="2955"/>
                  </a:lnTo>
                  <a:cubicBezTo>
                    <a:pt x="9264" y="2982"/>
                    <a:pt x="9276" y="3009"/>
                    <a:pt x="9290" y="3035"/>
                  </a:cubicBezTo>
                  <a:cubicBezTo>
                    <a:pt x="9303" y="3075"/>
                    <a:pt x="9330" y="3116"/>
                    <a:pt x="9344" y="3142"/>
                  </a:cubicBezTo>
                  <a:lnTo>
                    <a:pt x="9772" y="2941"/>
                  </a:lnTo>
                  <a:lnTo>
                    <a:pt x="9772" y="2928"/>
                  </a:lnTo>
                  <a:lnTo>
                    <a:pt x="9731" y="2848"/>
                  </a:lnTo>
                  <a:lnTo>
                    <a:pt x="9731" y="2834"/>
                  </a:lnTo>
                  <a:lnTo>
                    <a:pt x="9718" y="2834"/>
                  </a:lnTo>
                  <a:lnTo>
                    <a:pt x="9718" y="2822"/>
                  </a:lnTo>
                  <a:lnTo>
                    <a:pt x="9718" y="2808"/>
                  </a:lnTo>
                  <a:lnTo>
                    <a:pt x="9704" y="2808"/>
                  </a:lnTo>
                  <a:lnTo>
                    <a:pt x="9704" y="2795"/>
                  </a:lnTo>
                  <a:lnTo>
                    <a:pt x="9704" y="2781"/>
                  </a:lnTo>
                  <a:lnTo>
                    <a:pt x="9691" y="2781"/>
                  </a:lnTo>
                  <a:lnTo>
                    <a:pt x="9691" y="2768"/>
                  </a:lnTo>
                  <a:lnTo>
                    <a:pt x="9691" y="2754"/>
                  </a:lnTo>
                  <a:lnTo>
                    <a:pt x="9677" y="2754"/>
                  </a:lnTo>
                  <a:lnTo>
                    <a:pt x="9677" y="2741"/>
                  </a:lnTo>
                  <a:lnTo>
                    <a:pt x="9665" y="2727"/>
                  </a:lnTo>
                  <a:close/>
                  <a:moveTo>
                    <a:pt x="508" y="2902"/>
                  </a:moveTo>
                  <a:lnTo>
                    <a:pt x="508" y="2915"/>
                  </a:lnTo>
                  <a:lnTo>
                    <a:pt x="495" y="2915"/>
                  </a:lnTo>
                  <a:lnTo>
                    <a:pt x="495" y="2928"/>
                  </a:lnTo>
                  <a:lnTo>
                    <a:pt x="495" y="2941"/>
                  </a:lnTo>
                  <a:lnTo>
                    <a:pt x="481" y="2941"/>
                  </a:lnTo>
                  <a:lnTo>
                    <a:pt x="481" y="2955"/>
                  </a:lnTo>
                  <a:lnTo>
                    <a:pt x="481" y="2968"/>
                  </a:lnTo>
                  <a:lnTo>
                    <a:pt x="468" y="2968"/>
                  </a:lnTo>
                  <a:lnTo>
                    <a:pt x="468" y="2982"/>
                  </a:lnTo>
                  <a:cubicBezTo>
                    <a:pt x="442" y="3035"/>
                    <a:pt x="428" y="3075"/>
                    <a:pt x="401" y="3128"/>
                  </a:cubicBezTo>
                  <a:lnTo>
                    <a:pt x="843" y="3316"/>
                  </a:lnTo>
                  <a:cubicBezTo>
                    <a:pt x="882" y="3249"/>
                    <a:pt x="909" y="3182"/>
                    <a:pt x="936" y="3116"/>
                  </a:cubicBezTo>
                  <a:lnTo>
                    <a:pt x="508" y="2902"/>
                  </a:lnTo>
                  <a:close/>
                  <a:moveTo>
                    <a:pt x="9878" y="3169"/>
                  </a:moveTo>
                  <a:lnTo>
                    <a:pt x="9424" y="3342"/>
                  </a:lnTo>
                  <a:cubicBezTo>
                    <a:pt x="9451" y="3410"/>
                    <a:pt x="9477" y="3476"/>
                    <a:pt x="9504" y="3556"/>
                  </a:cubicBezTo>
                  <a:lnTo>
                    <a:pt x="9959" y="3383"/>
                  </a:lnTo>
                  <a:cubicBezTo>
                    <a:pt x="9945" y="3342"/>
                    <a:pt x="9932" y="3289"/>
                    <a:pt x="9905" y="3249"/>
                  </a:cubicBezTo>
                  <a:cubicBezTo>
                    <a:pt x="9891" y="3223"/>
                    <a:pt x="9891" y="3196"/>
                    <a:pt x="9878" y="3169"/>
                  </a:cubicBezTo>
                  <a:close/>
                  <a:moveTo>
                    <a:pt x="321" y="3342"/>
                  </a:moveTo>
                  <a:cubicBezTo>
                    <a:pt x="308" y="3356"/>
                    <a:pt x="308" y="3369"/>
                    <a:pt x="308" y="3383"/>
                  </a:cubicBezTo>
                  <a:lnTo>
                    <a:pt x="294" y="3396"/>
                  </a:lnTo>
                  <a:cubicBezTo>
                    <a:pt x="281" y="3449"/>
                    <a:pt x="267" y="3490"/>
                    <a:pt x="255" y="3543"/>
                  </a:cubicBezTo>
                  <a:lnTo>
                    <a:pt x="241" y="3543"/>
                  </a:lnTo>
                  <a:lnTo>
                    <a:pt x="241" y="3556"/>
                  </a:lnTo>
                  <a:lnTo>
                    <a:pt x="241" y="3570"/>
                  </a:lnTo>
                  <a:lnTo>
                    <a:pt x="695" y="3717"/>
                  </a:lnTo>
                  <a:cubicBezTo>
                    <a:pt x="722" y="3650"/>
                    <a:pt x="749" y="3583"/>
                    <a:pt x="763" y="3517"/>
                  </a:cubicBezTo>
                  <a:lnTo>
                    <a:pt x="321" y="3342"/>
                  </a:lnTo>
                  <a:close/>
                  <a:moveTo>
                    <a:pt x="10039" y="3610"/>
                  </a:moveTo>
                  <a:lnTo>
                    <a:pt x="9584" y="3757"/>
                  </a:lnTo>
                  <a:cubicBezTo>
                    <a:pt x="9597" y="3824"/>
                    <a:pt x="9624" y="3891"/>
                    <a:pt x="9638" y="3971"/>
                  </a:cubicBezTo>
                  <a:lnTo>
                    <a:pt x="10105" y="3850"/>
                  </a:lnTo>
                  <a:cubicBezTo>
                    <a:pt x="10105" y="3837"/>
                    <a:pt x="10092" y="3824"/>
                    <a:pt x="10092" y="3811"/>
                  </a:cubicBezTo>
                  <a:lnTo>
                    <a:pt x="10092" y="3797"/>
                  </a:lnTo>
                  <a:cubicBezTo>
                    <a:pt x="10078" y="3743"/>
                    <a:pt x="10052" y="3677"/>
                    <a:pt x="10039" y="3610"/>
                  </a:cubicBezTo>
                  <a:close/>
                  <a:moveTo>
                    <a:pt x="174" y="3811"/>
                  </a:moveTo>
                  <a:cubicBezTo>
                    <a:pt x="160" y="3824"/>
                    <a:pt x="160" y="3850"/>
                    <a:pt x="148" y="3877"/>
                  </a:cubicBezTo>
                  <a:lnTo>
                    <a:pt x="148" y="3891"/>
                  </a:lnTo>
                  <a:lnTo>
                    <a:pt x="148" y="3904"/>
                  </a:lnTo>
                  <a:lnTo>
                    <a:pt x="148" y="3918"/>
                  </a:lnTo>
                  <a:lnTo>
                    <a:pt x="134" y="3930"/>
                  </a:lnTo>
                  <a:lnTo>
                    <a:pt x="134" y="3944"/>
                  </a:lnTo>
                  <a:lnTo>
                    <a:pt x="134" y="3957"/>
                  </a:lnTo>
                  <a:lnTo>
                    <a:pt x="134" y="3971"/>
                  </a:lnTo>
                  <a:lnTo>
                    <a:pt x="134" y="3984"/>
                  </a:lnTo>
                  <a:lnTo>
                    <a:pt x="121" y="3984"/>
                  </a:lnTo>
                  <a:lnTo>
                    <a:pt x="121" y="3998"/>
                  </a:lnTo>
                  <a:lnTo>
                    <a:pt x="121" y="4037"/>
                  </a:lnTo>
                  <a:lnTo>
                    <a:pt x="588" y="4144"/>
                  </a:lnTo>
                  <a:cubicBezTo>
                    <a:pt x="602" y="4078"/>
                    <a:pt x="615" y="3998"/>
                    <a:pt x="642" y="3930"/>
                  </a:cubicBezTo>
                  <a:lnTo>
                    <a:pt x="174" y="3811"/>
                  </a:lnTo>
                  <a:close/>
                  <a:moveTo>
                    <a:pt x="10159" y="4078"/>
                  </a:moveTo>
                  <a:lnTo>
                    <a:pt x="9691" y="4185"/>
                  </a:lnTo>
                  <a:cubicBezTo>
                    <a:pt x="9704" y="4251"/>
                    <a:pt x="9718" y="4319"/>
                    <a:pt x="9731" y="4399"/>
                  </a:cubicBezTo>
                  <a:lnTo>
                    <a:pt x="10199" y="4319"/>
                  </a:lnTo>
                  <a:lnTo>
                    <a:pt x="10159" y="4078"/>
                  </a:lnTo>
                  <a:close/>
                  <a:moveTo>
                    <a:pt x="67" y="4278"/>
                  </a:moveTo>
                  <a:lnTo>
                    <a:pt x="27" y="4519"/>
                  </a:lnTo>
                  <a:lnTo>
                    <a:pt x="508" y="4572"/>
                  </a:lnTo>
                  <a:cubicBezTo>
                    <a:pt x="522" y="4506"/>
                    <a:pt x="535" y="4426"/>
                    <a:pt x="549" y="4358"/>
                  </a:cubicBezTo>
                  <a:lnTo>
                    <a:pt x="67" y="4278"/>
                  </a:lnTo>
                  <a:close/>
                  <a:moveTo>
                    <a:pt x="10239" y="4559"/>
                  </a:moveTo>
                  <a:lnTo>
                    <a:pt x="9758" y="4613"/>
                  </a:lnTo>
                  <a:cubicBezTo>
                    <a:pt x="9772" y="4679"/>
                    <a:pt x="9772" y="4759"/>
                    <a:pt x="9772" y="4827"/>
                  </a:cubicBezTo>
                  <a:lnTo>
                    <a:pt x="10253" y="4800"/>
                  </a:lnTo>
                  <a:lnTo>
                    <a:pt x="10253" y="4679"/>
                  </a:lnTo>
                  <a:lnTo>
                    <a:pt x="10253" y="4666"/>
                  </a:lnTo>
                  <a:lnTo>
                    <a:pt x="10239" y="4652"/>
                  </a:lnTo>
                  <a:lnTo>
                    <a:pt x="10239" y="4559"/>
                  </a:lnTo>
                  <a:close/>
                  <a:moveTo>
                    <a:pt x="14" y="4759"/>
                  </a:moveTo>
                  <a:lnTo>
                    <a:pt x="14" y="4773"/>
                  </a:lnTo>
                  <a:lnTo>
                    <a:pt x="14" y="4786"/>
                  </a:lnTo>
                  <a:lnTo>
                    <a:pt x="14" y="4800"/>
                  </a:lnTo>
                  <a:lnTo>
                    <a:pt x="0" y="4800"/>
                  </a:lnTo>
                  <a:lnTo>
                    <a:pt x="0" y="4813"/>
                  </a:lnTo>
                  <a:lnTo>
                    <a:pt x="0" y="4827"/>
                  </a:lnTo>
                  <a:lnTo>
                    <a:pt x="0" y="4839"/>
                  </a:lnTo>
                  <a:lnTo>
                    <a:pt x="0" y="4853"/>
                  </a:lnTo>
                  <a:lnTo>
                    <a:pt x="0" y="4866"/>
                  </a:lnTo>
                  <a:lnTo>
                    <a:pt x="0" y="5000"/>
                  </a:lnTo>
                  <a:lnTo>
                    <a:pt x="481" y="5014"/>
                  </a:lnTo>
                  <a:cubicBezTo>
                    <a:pt x="481" y="4933"/>
                    <a:pt x="481" y="4866"/>
                    <a:pt x="495" y="4786"/>
                  </a:cubicBezTo>
                  <a:lnTo>
                    <a:pt x="14" y="4759"/>
                  </a:lnTo>
                  <a:close/>
                  <a:moveTo>
                    <a:pt x="9784" y="5040"/>
                  </a:moveTo>
                  <a:lnTo>
                    <a:pt x="9784" y="5267"/>
                  </a:lnTo>
                  <a:lnTo>
                    <a:pt x="10266" y="5281"/>
                  </a:lnTo>
                  <a:lnTo>
                    <a:pt x="10266" y="5133"/>
                  </a:lnTo>
                  <a:lnTo>
                    <a:pt x="10266" y="5121"/>
                  </a:lnTo>
                  <a:lnTo>
                    <a:pt x="10266" y="5040"/>
                  </a:lnTo>
                  <a:close/>
                  <a:moveTo>
                    <a:pt x="481" y="5228"/>
                  </a:moveTo>
                  <a:lnTo>
                    <a:pt x="0" y="5240"/>
                  </a:lnTo>
                  <a:lnTo>
                    <a:pt x="0" y="5374"/>
                  </a:lnTo>
                  <a:lnTo>
                    <a:pt x="0" y="5388"/>
                  </a:lnTo>
                  <a:cubicBezTo>
                    <a:pt x="0" y="5415"/>
                    <a:pt x="0" y="5441"/>
                    <a:pt x="14" y="5481"/>
                  </a:cubicBezTo>
                  <a:lnTo>
                    <a:pt x="481" y="5441"/>
                  </a:lnTo>
                  <a:lnTo>
                    <a:pt x="481" y="5228"/>
                  </a:lnTo>
                  <a:close/>
                  <a:moveTo>
                    <a:pt x="9772" y="5481"/>
                  </a:moveTo>
                  <a:cubicBezTo>
                    <a:pt x="9772" y="5548"/>
                    <a:pt x="9758" y="5629"/>
                    <a:pt x="9745" y="5695"/>
                  </a:cubicBezTo>
                  <a:lnTo>
                    <a:pt x="10226" y="5762"/>
                  </a:lnTo>
                  <a:cubicBezTo>
                    <a:pt x="10239" y="5682"/>
                    <a:pt x="10253" y="5602"/>
                    <a:pt x="10253" y="5522"/>
                  </a:cubicBezTo>
                  <a:lnTo>
                    <a:pt x="9772" y="5481"/>
                  </a:lnTo>
                  <a:close/>
                  <a:moveTo>
                    <a:pt x="508" y="5655"/>
                  </a:moveTo>
                  <a:lnTo>
                    <a:pt x="27" y="5709"/>
                  </a:lnTo>
                  <a:cubicBezTo>
                    <a:pt x="27" y="5748"/>
                    <a:pt x="41" y="5775"/>
                    <a:pt x="41" y="5802"/>
                  </a:cubicBezTo>
                  <a:lnTo>
                    <a:pt x="41" y="5816"/>
                  </a:lnTo>
                  <a:cubicBezTo>
                    <a:pt x="54" y="5869"/>
                    <a:pt x="54" y="5909"/>
                    <a:pt x="67" y="5949"/>
                  </a:cubicBezTo>
                  <a:lnTo>
                    <a:pt x="535" y="5882"/>
                  </a:lnTo>
                  <a:cubicBezTo>
                    <a:pt x="522" y="5802"/>
                    <a:pt x="522" y="5735"/>
                    <a:pt x="508" y="5655"/>
                  </a:cubicBezTo>
                  <a:close/>
                  <a:moveTo>
                    <a:pt x="9718" y="5909"/>
                  </a:moveTo>
                  <a:cubicBezTo>
                    <a:pt x="9704" y="5989"/>
                    <a:pt x="9691" y="6056"/>
                    <a:pt x="9677" y="6123"/>
                  </a:cubicBezTo>
                  <a:lnTo>
                    <a:pt x="10146" y="6229"/>
                  </a:lnTo>
                  <a:cubicBezTo>
                    <a:pt x="10146" y="6217"/>
                    <a:pt x="10146" y="6217"/>
                    <a:pt x="10159" y="6203"/>
                  </a:cubicBezTo>
                  <a:lnTo>
                    <a:pt x="10159" y="6190"/>
                  </a:lnTo>
                  <a:lnTo>
                    <a:pt x="10159" y="6176"/>
                  </a:lnTo>
                  <a:lnTo>
                    <a:pt x="10159" y="6163"/>
                  </a:lnTo>
                  <a:lnTo>
                    <a:pt x="10159" y="6149"/>
                  </a:lnTo>
                  <a:lnTo>
                    <a:pt x="10172" y="6136"/>
                  </a:lnTo>
                  <a:lnTo>
                    <a:pt x="10172" y="6123"/>
                  </a:lnTo>
                  <a:lnTo>
                    <a:pt x="10172" y="6110"/>
                  </a:lnTo>
                  <a:lnTo>
                    <a:pt x="10172" y="6096"/>
                  </a:lnTo>
                  <a:lnTo>
                    <a:pt x="10172" y="6083"/>
                  </a:lnTo>
                  <a:cubicBezTo>
                    <a:pt x="10185" y="6056"/>
                    <a:pt x="10185" y="6030"/>
                    <a:pt x="10199" y="5989"/>
                  </a:cubicBezTo>
                  <a:lnTo>
                    <a:pt x="9718" y="5909"/>
                  </a:lnTo>
                  <a:close/>
                  <a:moveTo>
                    <a:pt x="575" y="6096"/>
                  </a:moveTo>
                  <a:lnTo>
                    <a:pt x="107" y="6190"/>
                  </a:lnTo>
                  <a:cubicBezTo>
                    <a:pt x="107" y="6203"/>
                    <a:pt x="121" y="6229"/>
                    <a:pt x="121" y="6243"/>
                  </a:cubicBezTo>
                  <a:lnTo>
                    <a:pt x="121" y="6256"/>
                  </a:lnTo>
                  <a:cubicBezTo>
                    <a:pt x="134" y="6310"/>
                    <a:pt x="148" y="6363"/>
                    <a:pt x="160" y="6430"/>
                  </a:cubicBezTo>
                  <a:lnTo>
                    <a:pt x="629" y="6297"/>
                  </a:lnTo>
                  <a:cubicBezTo>
                    <a:pt x="615" y="6229"/>
                    <a:pt x="588" y="6163"/>
                    <a:pt x="575" y="6096"/>
                  </a:cubicBezTo>
                  <a:close/>
                  <a:moveTo>
                    <a:pt x="9624" y="6336"/>
                  </a:moveTo>
                  <a:cubicBezTo>
                    <a:pt x="9611" y="6404"/>
                    <a:pt x="9584" y="6484"/>
                    <a:pt x="9558" y="6550"/>
                  </a:cubicBezTo>
                  <a:lnTo>
                    <a:pt x="10025" y="6698"/>
                  </a:lnTo>
                  <a:lnTo>
                    <a:pt x="10025" y="6684"/>
                  </a:lnTo>
                  <a:lnTo>
                    <a:pt x="10025" y="6671"/>
                  </a:lnTo>
                  <a:cubicBezTo>
                    <a:pt x="10039" y="6630"/>
                    <a:pt x="10052" y="6591"/>
                    <a:pt x="10066" y="6564"/>
                  </a:cubicBezTo>
                  <a:lnTo>
                    <a:pt x="10066" y="6550"/>
                  </a:lnTo>
                  <a:lnTo>
                    <a:pt x="10066" y="6537"/>
                  </a:lnTo>
                  <a:lnTo>
                    <a:pt x="10066" y="6524"/>
                  </a:lnTo>
                  <a:lnTo>
                    <a:pt x="10078" y="6524"/>
                  </a:lnTo>
                  <a:lnTo>
                    <a:pt x="10078" y="6511"/>
                  </a:lnTo>
                  <a:lnTo>
                    <a:pt x="10078" y="6497"/>
                  </a:lnTo>
                  <a:lnTo>
                    <a:pt x="10078" y="6484"/>
                  </a:lnTo>
                  <a:lnTo>
                    <a:pt x="10092" y="6484"/>
                  </a:lnTo>
                  <a:lnTo>
                    <a:pt x="10092" y="6470"/>
                  </a:lnTo>
                  <a:lnTo>
                    <a:pt x="9624" y="6336"/>
                  </a:lnTo>
                  <a:close/>
                  <a:moveTo>
                    <a:pt x="682" y="6511"/>
                  </a:moveTo>
                  <a:lnTo>
                    <a:pt x="228" y="6657"/>
                  </a:lnTo>
                  <a:cubicBezTo>
                    <a:pt x="228" y="6671"/>
                    <a:pt x="241" y="6684"/>
                    <a:pt x="241" y="6711"/>
                  </a:cubicBezTo>
                  <a:cubicBezTo>
                    <a:pt x="267" y="6778"/>
                    <a:pt x="281" y="6831"/>
                    <a:pt x="308" y="6885"/>
                  </a:cubicBezTo>
                  <a:lnTo>
                    <a:pt x="763" y="6725"/>
                  </a:lnTo>
                  <a:cubicBezTo>
                    <a:pt x="736" y="6644"/>
                    <a:pt x="709" y="6577"/>
                    <a:pt x="682" y="6511"/>
                  </a:cubicBezTo>
                  <a:close/>
                  <a:moveTo>
                    <a:pt x="9490" y="6751"/>
                  </a:moveTo>
                  <a:lnTo>
                    <a:pt x="9410" y="6951"/>
                  </a:lnTo>
                  <a:lnTo>
                    <a:pt x="9852" y="7152"/>
                  </a:lnTo>
                  <a:cubicBezTo>
                    <a:pt x="9865" y="7112"/>
                    <a:pt x="9891" y="7072"/>
                    <a:pt x="9905" y="7031"/>
                  </a:cubicBezTo>
                  <a:lnTo>
                    <a:pt x="9905" y="7019"/>
                  </a:lnTo>
                  <a:lnTo>
                    <a:pt x="9905" y="7005"/>
                  </a:lnTo>
                  <a:lnTo>
                    <a:pt x="9918" y="7005"/>
                  </a:lnTo>
                  <a:cubicBezTo>
                    <a:pt x="9918" y="6978"/>
                    <a:pt x="9932" y="6951"/>
                    <a:pt x="9945" y="6925"/>
                  </a:cubicBezTo>
                  <a:lnTo>
                    <a:pt x="9490" y="6751"/>
                  </a:lnTo>
                  <a:close/>
                  <a:moveTo>
                    <a:pt x="843" y="6925"/>
                  </a:moveTo>
                  <a:lnTo>
                    <a:pt x="388" y="7112"/>
                  </a:lnTo>
                  <a:cubicBezTo>
                    <a:pt x="401" y="7138"/>
                    <a:pt x="415" y="7165"/>
                    <a:pt x="428" y="7206"/>
                  </a:cubicBezTo>
                  <a:lnTo>
                    <a:pt x="442" y="7206"/>
                  </a:lnTo>
                  <a:lnTo>
                    <a:pt x="442" y="7219"/>
                  </a:lnTo>
                  <a:cubicBezTo>
                    <a:pt x="455" y="7259"/>
                    <a:pt x="468" y="7286"/>
                    <a:pt x="495" y="7326"/>
                  </a:cubicBezTo>
                  <a:lnTo>
                    <a:pt x="923" y="7126"/>
                  </a:lnTo>
                  <a:lnTo>
                    <a:pt x="843" y="6925"/>
                  </a:lnTo>
                  <a:close/>
                  <a:moveTo>
                    <a:pt x="9317" y="7152"/>
                  </a:moveTo>
                  <a:cubicBezTo>
                    <a:pt x="9290" y="7219"/>
                    <a:pt x="9264" y="7286"/>
                    <a:pt x="9223" y="7352"/>
                  </a:cubicBezTo>
                  <a:lnTo>
                    <a:pt x="9651" y="7580"/>
                  </a:lnTo>
                  <a:cubicBezTo>
                    <a:pt x="9651" y="7566"/>
                    <a:pt x="9651" y="7566"/>
                    <a:pt x="9665" y="7553"/>
                  </a:cubicBezTo>
                  <a:lnTo>
                    <a:pt x="9665" y="7539"/>
                  </a:lnTo>
                  <a:lnTo>
                    <a:pt x="9665" y="7527"/>
                  </a:lnTo>
                  <a:lnTo>
                    <a:pt x="9677" y="7527"/>
                  </a:lnTo>
                  <a:lnTo>
                    <a:pt x="9677" y="7513"/>
                  </a:lnTo>
                  <a:lnTo>
                    <a:pt x="9691" y="7513"/>
                  </a:lnTo>
                  <a:lnTo>
                    <a:pt x="9691" y="7500"/>
                  </a:lnTo>
                  <a:lnTo>
                    <a:pt x="9691" y="7486"/>
                  </a:lnTo>
                  <a:lnTo>
                    <a:pt x="9704" y="7473"/>
                  </a:lnTo>
                  <a:lnTo>
                    <a:pt x="9704" y="7459"/>
                  </a:lnTo>
                  <a:lnTo>
                    <a:pt x="9718" y="7446"/>
                  </a:lnTo>
                  <a:lnTo>
                    <a:pt x="9718" y="7432"/>
                  </a:lnTo>
                  <a:lnTo>
                    <a:pt x="9731" y="7432"/>
                  </a:lnTo>
                  <a:cubicBezTo>
                    <a:pt x="9731" y="7406"/>
                    <a:pt x="9745" y="7393"/>
                    <a:pt x="9758" y="7366"/>
                  </a:cubicBezTo>
                  <a:lnTo>
                    <a:pt x="9317" y="7152"/>
                  </a:lnTo>
                  <a:close/>
                  <a:moveTo>
                    <a:pt x="1030" y="7313"/>
                  </a:moveTo>
                  <a:lnTo>
                    <a:pt x="602" y="7539"/>
                  </a:lnTo>
                  <a:cubicBezTo>
                    <a:pt x="642" y="7620"/>
                    <a:pt x="668" y="7687"/>
                    <a:pt x="722" y="7753"/>
                  </a:cubicBezTo>
                  <a:lnTo>
                    <a:pt x="1137" y="7513"/>
                  </a:lnTo>
                  <a:cubicBezTo>
                    <a:pt x="1096" y="7446"/>
                    <a:pt x="1057" y="7379"/>
                    <a:pt x="1030" y="7313"/>
                  </a:cubicBezTo>
                  <a:close/>
                  <a:moveTo>
                    <a:pt x="9116" y="7539"/>
                  </a:moveTo>
                  <a:cubicBezTo>
                    <a:pt x="9076" y="7607"/>
                    <a:pt x="9036" y="7660"/>
                    <a:pt x="8996" y="7727"/>
                  </a:cubicBezTo>
                  <a:lnTo>
                    <a:pt x="9397" y="7994"/>
                  </a:lnTo>
                  <a:cubicBezTo>
                    <a:pt x="9397" y="7981"/>
                    <a:pt x="9410" y="7967"/>
                    <a:pt x="9410" y="7967"/>
                  </a:cubicBezTo>
                  <a:lnTo>
                    <a:pt x="9424" y="7967"/>
                  </a:lnTo>
                  <a:lnTo>
                    <a:pt x="9424" y="7954"/>
                  </a:lnTo>
                  <a:lnTo>
                    <a:pt x="9424" y="7940"/>
                  </a:lnTo>
                  <a:lnTo>
                    <a:pt x="9437" y="7940"/>
                  </a:lnTo>
                  <a:lnTo>
                    <a:pt x="9437" y="7928"/>
                  </a:lnTo>
                  <a:lnTo>
                    <a:pt x="9451" y="7914"/>
                  </a:lnTo>
                  <a:lnTo>
                    <a:pt x="9451" y="7901"/>
                  </a:lnTo>
                  <a:lnTo>
                    <a:pt x="9464" y="7901"/>
                  </a:lnTo>
                  <a:lnTo>
                    <a:pt x="9464" y="7887"/>
                  </a:lnTo>
                  <a:lnTo>
                    <a:pt x="9477" y="7874"/>
                  </a:lnTo>
                  <a:lnTo>
                    <a:pt x="9477" y="7860"/>
                  </a:lnTo>
                  <a:lnTo>
                    <a:pt x="9490" y="7860"/>
                  </a:lnTo>
                  <a:lnTo>
                    <a:pt x="9490" y="7847"/>
                  </a:lnTo>
                  <a:lnTo>
                    <a:pt x="9490" y="7833"/>
                  </a:lnTo>
                  <a:lnTo>
                    <a:pt x="9504" y="7833"/>
                  </a:lnTo>
                  <a:lnTo>
                    <a:pt x="9504" y="7821"/>
                  </a:lnTo>
                  <a:lnTo>
                    <a:pt x="9517" y="7807"/>
                  </a:lnTo>
                  <a:lnTo>
                    <a:pt x="9517" y="7794"/>
                  </a:lnTo>
                  <a:lnTo>
                    <a:pt x="9531" y="7794"/>
                  </a:lnTo>
                  <a:lnTo>
                    <a:pt x="9116" y="7539"/>
                  </a:lnTo>
                  <a:close/>
                  <a:moveTo>
                    <a:pt x="1244" y="7687"/>
                  </a:moveTo>
                  <a:lnTo>
                    <a:pt x="843" y="7954"/>
                  </a:lnTo>
                  <a:cubicBezTo>
                    <a:pt x="882" y="8021"/>
                    <a:pt x="936" y="8088"/>
                    <a:pt x="976" y="8154"/>
                  </a:cubicBezTo>
                  <a:lnTo>
                    <a:pt x="1363" y="7874"/>
                  </a:lnTo>
                  <a:cubicBezTo>
                    <a:pt x="1324" y="7807"/>
                    <a:pt x="1283" y="7753"/>
                    <a:pt x="1244" y="7687"/>
                  </a:cubicBezTo>
                  <a:close/>
                  <a:moveTo>
                    <a:pt x="8875" y="7901"/>
                  </a:moveTo>
                  <a:cubicBezTo>
                    <a:pt x="8822" y="7954"/>
                    <a:pt x="8782" y="8021"/>
                    <a:pt x="8742" y="8074"/>
                  </a:cubicBezTo>
                  <a:lnTo>
                    <a:pt x="9116" y="8382"/>
                  </a:lnTo>
                  <a:lnTo>
                    <a:pt x="9237" y="8222"/>
                  </a:lnTo>
                  <a:lnTo>
                    <a:pt x="9237" y="8208"/>
                  </a:lnTo>
                  <a:lnTo>
                    <a:pt x="9250" y="8208"/>
                  </a:lnTo>
                  <a:cubicBezTo>
                    <a:pt x="9250" y="8195"/>
                    <a:pt x="9250" y="8195"/>
                    <a:pt x="9264" y="8181"/>
                  </a:cubicBezTo>
                  <a:lnTo>
                    <a:pt x="8875" y="7901"/>
                  </a:lnTo>
                  <a:close/>
                  <a:moveTo>
                    <a:pt x="1497" y="8047"/>
                  </a:moveTo>
                  <a:lnTo>
                    <a:pt x="1123" y="8341"/>
                  </a:lnTo>
                  <a:cubicBezTo>
                    <a:pt x="1176" y="8409"/>
                    <a:pt x="1230" y="8475"/>
                    <a:pt x="1283" y="8529"/>
                  </a:cubicBezTo>
                  <a:lnTo>
                    <a:pt x="1645" y="8208"/>
                  </a:lnTo>
                  <a:cubicBezTo>
                    <a:pt x="1591" y="8154"/>
                    <a:pt x="1551" y="8101"/>
                    <a:pt x="1497" y="8047"/>
                  </a:cubicBezTo>
                  <a:close/>
                  <a:moveTo>
                    <a:pt x="8595" y="8234"/>
                  </a:moveTo>
                  <a:cubicBezTo>
                    <a:pt x="8542" y="8288"/>
                    <a:pt x="8501" y="8341"/>
                    <a:pt x="8448" y="8395"/>
                  </a:cubicBezTo>
                  <a:lnTo>
                    <a:pt x="8795" y="8742"/>
                  </a:lnTo>
                  <a:cubicBezTo>
                    <a:pt x="8809" y="8716"/>
                    <a:pt x="8836" y="8689"/>
                    <a:pt x="8863" y="8662"/>
                  </a:cubicBezTo>
                  <a:lnTo>
                    <a:pt x="8863" y="8649"/>
                  </a:lnTo>
                  <a:lnTo>
                    <a:pt x="8875" y="8649"/>
                  </a:lnTo>
                  <a:lnTo>
                    <a:pt x="8875" y="8635"/>
                  </a:lnTo>
                  <a:lnTo>
                    <a:pt x="8889" y="8635"/>
                  </a:lnTo>
                  <a:lnTo>
                    <a:pt x="8889" y="8623"/>
                  </a:lnTo>
                  <a:lnTo>
                    <a:pt x="8902" y="8623"/>
                  </a:lnTo>
                  <a:cubicBezTo>
                    <a:pt x="8902" y="8623"/>
                    <a:pt x="8902" y="8609"/>
                    <a:pt x="8916" y="8609"/>
                  </a:cubicBezTo>
                  <a:lnTo>
                    <a:pt x="8916" y="8596"/>
                  </a:lnTo>
                  <a:lnTo>
                    <a:pt x="8929" y="8596"/>
                  </a:lnTo>
                  <a:cubicBezTo>
                    <a:pt x="8943" y="8582"/>
                    <a:pt x="8943" y="8569"/>
                    <a:pt x="8956" y="8555"/>
                  </a:cubicBezTo>
                  <a:lnTo>
                    <a:pt x="8595" y="8234"/>
                  </a:lnTo>
                  <a:close/>
                  <a:moveTo>
                    <a:pt x="1791" y="8368"/>
                  </a:moveTo>
                  <a:lnTo>
                    <a:pt x="1444" y="8703"/>
                  </a:lnTo>
                  <a:cubicBezTo>
                    <a:pt x="1458" y="8716"/>
                    <a:pt x="1458" y="8716"/>
                    <a:pt x="1458" y="8730"/>
                  </a:cubicBezTo>
                  <a:lnTo>
                    <a:pt x="1470" y="8730"/>
                  </a:lnTo>
                  <a:cubicBezTo>
                    <a:pt x="1511" y="8783"/>
                    <a:pt x="1564" y="8823"/>
                    <a:pt x="1618" y="8876"/>
                  </a:cubicBezTo>
                  <a:lnTo>
                    <a:pt x="1939" y="8529"/>
                  </a:lnTo>
                  <a:cubicBezTo>
                    <a:pt x="1898" y="8475"/>
                    <a:pt x="1845" y="8422"/>
                    <a:pt x="1791" y="8368"/>
                  </a:cubicBezTo>
                  <a:close/>
                  <a:moveTo>
                    <a:pt x="8287" y="8555"/>
                  </a:moveTo>
                  <a:cubicBezTo>
                    <a:pt x="8234" y="8596"/>
                    <a:pt x="8180" y="8649"/>
                    <a:pt x="8127" y="8689"/>
                  </a:cubicBezTo>
                  <a:lnTo>
                    <a:pt x="8435" y="9063"/>
                  </a:lnTo>
                  <a:cubicBezTo>
                    <a:pt x="8488" y="9024"/>
                    <a:pt x="8528" y="8983"/>
                    <a:pt x="8581" y="8943"/>
                  </a:cubicBezTo>
                  <a:lnTo>
                    <a:pt x="8581" y="8929"/>
                  </a:lnTo>
                  <a:cubicBezTo>
                    <a:pt x="8595" y="8929"/>
                    <a:pt x="8608" y="8917"/>
                    <a:pt x="8622" y="8903"/>
                  </a:cubicBezTo>
                  <a:lnTo>
                    <a:pt x="8287" y="8555"/>
                  </a:lnTo>
                  <a:close/>
                  <a:moveTo>
                    <a:pt x="2112" y="8676"/>
                  </a:moveTo>
                  <a:lnTo>
                    <a:pt x="1791" y="9036"/>
                  </a:lnTo>
                  <a:cubicBezTo>
                    <a:pt x="1805" y="9036"/>
                    <a:pt x="1805" y="9050"/>
                    <a:pt x="1805" y="9050"/>
                  </a:cubicBezTo>
                  <a:lnTo>
                    <a:pt x="1818" y="9050"/>
                  </a:lnTo>
                  <a:cubicBezTo>
                    <a:pt x="1871" y="9104"/>
                    <a:pt x="1925" y="9143"/>
                    <a:pt x="1978" y="9184"/>
                  </a:cubicBezTo>
                  <a:lnTo>
                    <a:pt x="2272" y="8810"/>
                  </a:lnTo>
                  <a:cubicBezTo>
                    <a:pt x="2219" y="8769"/>
                    <a:pt x="2165" y="8716"/>
                    <a:pt x="2112" y="8676"/>
                  </a:cubicBezTo>
                  <a:close/>
                  <a:moveTo>
                    <a:pt x="7954" y="8836"/>
                  </a:moveTo>
                  <a:cubicBezTo>
                    <a:pt x="7900" y="8876"/>
                    <a:pt x="7833" y="8917"/>
                    <a:pt x="7779" y="8956"/>
                  </a:cubicBezTo>
                  <a:lnTo>
                    <a:pt x="8047" y="9357"/>
                  </a:lnTo>
                  <a:cubicBezTo>
                    <a:pt x="8114" y="9304"/>
                    <a:pt x="8180" y="9264"/>
                    <a:pt x="8248" y="9211"/>
                  </a:cubicBezTo>
                  <a:lnTo>
                    <a:pt x="7954" y="8836"/>
                  </a:lnTo>
                  <a:close/>
                  <a:moveTo>
                    <a:pt x="2447" y="8943"/>
                  </a:moveTo>
                  <a:lnTo>
                    <a:pt x="2179" y="9330"/>
                  </a:lnTo>
                  <a:cubicBezTo>
                    <a:pt x="2219" y="9371"/>
                    <a:pt x="2272" y="9398"/>
                    <a:pt x="2326" y="9437"/>
                  </a:cubicBezTo>
                  <a:lnTo>
                    <a:pt x="2340" y="9437"/>
                  </a:lnTo>
                  <a:cubicBezTo>
                    <a:pt x="2353" y="9451"/>
                    <a:pt x="2366" y="9451"/>
                    <a:pt x="2366" y="9464"/>
                  </a:cubicBezTo>
                  <a:lnTo>
                    <a:pt x="2379" y="9464"/>
                  </a:lnTo>
                  <a:lnTo>
                    <a:pt x="2634" y="9063"/>
                  </a:lnTo>
                  <a:cubicBezTo>
                    <a:pt x="2566" y="9024"/>
                    <a:pt x="2513" y="8983"/>
                    <a:pt x="2447" y="8943"/>
                  </a:cubicBezTo>
                  <a:close/>
                  <a:moveTo>
                    <a:pt x="7592" y="9077"/>
                  </a:moveTo>
                  <a:cubicBezTo>
                    <a:pt x="7539" y="9117"/>
                    <a:pt x="7472" y="9157"/>
                    <a:pt x="7405" y="9184"/>
                  </a:cubicBezTo>
                  <a:lnTo>
                    <a:pt x="7646" y="9612"/>
                  </a:lnTo>
                  <a:lnTo>
                    <a:pt x="7767" y="9532"/>
                  </a:lnTo>
                  <a:lnTo>
                    <a:pt x="7779" y="9532"/>
                  </a:lnTo>
                  <a:cubicBezTo>
                    <a:pt x="7806" y="9518"/>
                    <a:pt x="7833" y="9505"/>
                    <a:pt x="7847" y="9491"/>
                  </a:cubicBezTo>
                  <a:lnTo>
                    <a:pt x="7592" y="9077"/>
                  </a:lnTo>
                  <a:close/>
                  <a:moveTo>
                    <a:pt x="2821" y="9170"/>
                  </a:moveTo>
                  <a:lnTo>
                    <a:pt x="2580" y="9585"/>
                  </a:lnTo>
                  <a:cubicBezTo>
                    <a:pt x="2634" y="9625"/>
                    <a:pt x="2687" y="9651"/>
                    <a:pt x="2741" y="9678"/>
                  </a:cubicBezTo>
                  <a:lnTo>
                    <a:pt x="2754" y="9678"/>
                  </a:lnTo>
                  <a:lnTo>
                    <a:pt x="2754" y="9692"/>
                  </a:lnTo>
                  <a:cubicBezTo>
                    <a:pt x="2767" y="9692"/>
                    <a:pt x="2780" y="9692"/>
                    <a:pt x="2794" y="9705"/>
                  </a:cubicBezTo>
                  <a:lnTo>
                    <a:pt x="3008" y="9277"/>
                  </a:lnTo>
                  <a:cubicBezTo>
                    <a:pt x="2955" y="9237"/>
                    <a:pt x="2887" y="9211"/>
                    <a:pt x="2821" y="9170"/>
                  </a:cubicBezTo>
                  <a:close/>
                  <a:moveTo>
                    <a:pt x="7218" y="9291"/>
                  </a:moveTo>
                  <a:cubicBezTo>
                    <a:pt x="7152" y="9318"/>
                    <a:pt x="7084" y="9357"/>
                    <a:pt x="7018" y="9384"/>
                  </a:cubicBezTo>
                  <a:lnTo>
                    <a:pt x="7218" y="9826"/>
                  </a:lnTo>
                  <a:cubicBezTo>
                    <a:pt x="7218" y="9826"/>
                    <a:pt x="7232" y="9812"/>
                    <a:pt x="7245" y="9812"/>
                  </a:cubicBezTo>
                  <a:cubicBezTo>
                    <a:pt x="7312" y="9785"/>
                    <a:pt x="7366" y="9758"/>
                    <a:pt x="7432" y="9719"/>
                  </a:cubicBezTo>
                  <a:lnTo>
                    <a:pt x="7218" y="9291"/>
                  </a:lnTo>
                  <a:close/>
                  <a:moveTo>
                    <a:pt x="3208" y="9371"/>
                  </a:moveTo>
                  <a:lnTo>
                    <a:pt x="3008" y="9812"/>
                  </a:lnTo>
                  <a:cubicBezTo>
                    <a:pt x="3021" y="9812"/>
                    <a:pt x="3035" y="9812"/>
                    <a:pt x="3035" y="9826"/>
                  </a:cubicBezTo>
                  <a:lnTo>
                    <a:pt x="3062" y="9826"/>
                  </a:lnTo>
                  <a:lnTo>
                    <a:pt x="3062" y="9838"/>
                  </a:lnTo>
                  <a:lnTo>
                    <a:pt x="3088" y="9838"/>
                  </a:lnTo>
                  <a:lnTo>
                    <a:pt x="3101" y="9852"/>
                  </a:lnTo>
                  <a:lnTo>
                    <a:pt x="3128" y="9852"/>
                  </a:lnTo>
                  <a:lnTo>
                    <a:pt x="3128" y="9865"/>
                  </a:lnTo>
                  <a:lnTo>
                    <a:pt x="3155" y="9865"/>
                  </a:lnTo>
                  <a:lnTo>
                    <a:pt x="3155" y="9879"/>
                  </a:lnTo>
                  <a:lnTo>
                    <a:pt x="3195" y="9879"/>
                  </a:lnTo>
                  <a:lnTo>
                    <a:pt x="3195" y="9892"/>
                  </a:lnTo>
                  <a:cubicBezTo>
                    <a:pt x="3208" y="9892"/>
                    <a:pt x="3222" y="9892"/>
                    <a:pt x="3235" y="9906"/>
                  </a:cubicBezTo>
                  <a:lnTo>
                    <a:pt x="3409" y="9451"/>
                  </a:lnTo>
                  <a:lnTo>
                    <a:pt x="3208" y="9371"/>
                  </a:lnTo>
                  <a:close/>
                  <a:moveTo>
                    <a:pt x="6817" y="9464"/>
                  </a:moveTo>
                  <a:lnTo>
                    <a:pt x="6617" y="9544"/>
                  </a:lnTo>
                  <a:lnTo>
                    <a:pt x="6764" y="9999"/>
                  </a:lnTo>
                  <a:lnTo>
                    <a:pt x="6790" y="9999"/>
                  </a:lnTo>
                  <a:lnTo>
                    <a:pt x="6790" y="9986"/>
                  </a:lnTo>
                  <a:lnTo>
                    <a:pt x="6911" y="9945"/>
                  </a:lnTo>
                  <a:lnTo>
                    <a:pt x="6924" y="9945"/>
                  </a:lnTo>
                  <a:cubicBezTo>
                    <a:pt x="6951" y="9933"/>
                    <a:pt x="6965" y="9933"/>
                    <a:pt x="6991" y="9919"/>
                  </a:cubicBezTo>
                  <a:lnTo>
                    <a:pt x="6817" y="9464"/>
                  </a:lnTo>
                  <a:close/>
                  <a:moveTo>
                    <a:pt x="3609" y="9532"/>
                  </a:moveTo>
                  <a:lnTo>
                    <a:pt x="3463" y="9986"/>
                  </a:lnTo>
                  <a:lnTo>
                    <a:pt x="3475" y="9986"/>
                  </a:lnTo>
                  <a:lnTo>
                    <a:pt x="3475" y="9999"/>
                  </a:lnTo>
                  <a:lnTo>
                    <a:pt x="3502" y="9999"/>
                  </a:lnTo>
                  <a:cubicBezTo>
                    <a:pt x="3516" y="9999"/>
                    <a:pt x="3516" y="9999"/>
                    <a:pt x="3516" y="10013"/>
                  </a:cubicBezTo>
                  <a:cubicBezTo>
                    <a:pt x="3569" y="10026"/>
                    <a:pt x="3636" y="10039"/>
                    <a:pt x="3689" y="10052"/>
                  </a:cubicBezTo>
                  <a:lnTo>
                    <a:pt x="3823" y="9598"/>
                  </a:lnTo>
                  <a:cubicBezTo>
                    <a:pt x="3757" y="9571"/>
                    <a:pt x="3676" y="9558"/>
                    <a:pt x="3609" y="9532"/>
                  </a:cubicBezTo>
                  <a:close/>
                  <a:moveTo>
                    <a:pt x="6403" y="9612"/>
                  </a:moveTo>
                  <a:cubicBezTo>
                    <a:pt x="6336" y="9625"/>
                    <a:pt x="6269" y="9651"/>
                    <a:pt x="6189" y="9665"/>
                  </a:cubicBezTo>
                  <a:lnTo>
                    <a:pt x="6309" y="10132"/>
                  </a:lnTo>
                  <a:cubicBezTo>
                    <a:pt x="6376" y="10120"/>
                    <a:pt x="6457" y="10093"/>
                    <a:pt x="6537" y="10066"/>
                  </a:cubicBezTo>
                  <a:lnTo>
                    <a:pt x="6403" y="9612"/>
                  </a:lnTo>
                  <a:close/>
                  <a:moveTo>
                    <a:pt x="4037" y="9651"/>
                  </a:moveTo>
                  <a:lnTo>
                    <a:pt x="3917" y="10120"/>
                  </a:lnTo>
                  <a:cubicBezTo>
                    <a:pt x="3997" y="10146"/>
                    <a:pt x="4077" y="10159"/>
                    <a:pt x="4158" y="10173"/>
                  </a:cubicBezTo>
                  <a:lnTo>
                    <a:pt x="4251" y="9705"/>
                  </a:lnTo>
                  <a:cubicBezTo>
                    <a:pt x="4170" y="9692"/>
                    <a:pt x="4104" y="9665"/>
                    <a:pt x="4037" y="9651"/>
                  </a:cubicBezTo>
                  <a:close/>
                  <a:moveTo>
                    <a:pt x="5975" y="9705"/>
                  </a:moveTo>
                  <a:cubicBezTo>
                    <a:pt x="5908" y="9719"/>
                    <a:pt x="5842" y="9731"/>
                    <a:pt x="5762" y="9745"/>
                  </a:cubicBezTo>
                  <a:lnTo>
                    <a:pt x="5828" y="10227"/>
                  </a:lnTo>
                  <a:lnTo>
                    <a:pt x="5842" y="10213"/>
                  </a:lnTo>
                  <a:lnTo>
                    <a:pt x="5868" y="10213"/>
                  </a:lnTo>
                  <a:cubicBezTo>
                    <a:pt x="5935" y="10200"/>
                    <a:pt x="6002" y="10200"/>
                    <a:pt x="6068" y="10186"/>
                  </a:cubicBezTo>
                  <a:lnTo>
                    <a:pt x="5975" y="9705"/>
                  </a:lnTo>
                  <a:close/>
                  <a:moveTo>
                    <a:pt x="4464" y="9731"/>
                  </a:moveTo>
                  <a:lnTo>
                    <a:pt x="4398" y="10213"/>
                  </a:lnTo>
                  <a:cubicBezTo>
                    <a:pt x="4438" y="10213"/>
                    <a:pt x="4478" y="10227"/>
                    <a:pt x="4532" y="10227"/>
                  </a:cubicBezTo>
                  <a:lnTo>
                    <a:pt x="4545" y="10227"/>
                  </a:lnTo>
                  <a:lnTo>
                    <a:pt x="4545" y="10239"/>
                  </a:lnTo>
                  <a:lnTo>
                    <a:pt x="4625" y="10239"/>
                  </a:lnTo>
                  <a:lnTo>
                    <a:pt x="4678" y="9758"/>
                  </a:lnTo>
                  <a:cubicBezTo>
                    <a:pt x="4612" y="9758"/>
                    <a:pt x="4532" y="9745"/>
                    <a:pt x="4464" y="9731"/>
                  </a:cubicBezTo>
                  <a:close/>
                  <a:moveTo>
                    <a:pt x="4892" y="9785"/>
                  </a:moveTo>
                  <a:lnTo>
                    <a:pt x="4865" y="10266"/>
                  </a:lnTo>
                  <a:lnTo>
                    <a:pt x="5106" y="10266"/>
                  </a:lnTo>
                  <a:lnTo>
                    <a:pt x="5106" y="9785"/>
                  </a:lnTo>
                  <a:close/>
                  <a:moveTo>
                    <a:pt x="5548" y="9772"/>
                  </a:moveTo>
                  <a:cubicBezTo>
                    <a:pt x="5480" y="9772"/>
                    <a:pt x="5400" y="9772"/>
                    <a:pt x="5334" y="9785"/>
                  </a:cubicBezTo>
                  <a:lnTo>
                    <a:pt x="5347" y="10266"/>
                  </a:lnTo>
                  <a:cubicBezTo>
                    <a:pt x="5427" y="10253"/>
                    <a:pt x="5507" y="10253"/>
                    <a:pt x="5587" y="10253"/>
                  </a:cubicBezTo>
                  <a:lnTo>
                    <a:pt x="5548" y="9772"/>
                  </a:lnTo>
                  <a:close/>
                </a:path>
              </a:pathLst>
            </a:custGeom>
            <a:solidFill>
              <a:srgbClr val="FFD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387;p62">
              <a:extLst>
                <a:ext uri="{FF2B5EF4-FFF2-40B4-BE49-F238E27FC236}">
                  <a16:creationId xmlns:a16="http://schemas.microsoft.com/office/drawing/2014/main" id="{182BB8E9-5860-EE40-BFB0-55EDC568E353}"/>
                </a:ext>
              </a:extLst>
            </p:cNvPr>
            <p:cNvSpPr/>
            <p:nvPr/>
          </p:nvSpPr>
          <p:spPr>
            <a:xfrm>
              <a:off x="5836796" y="5837448"/>
              <a:ext cx="508487" cy="445428"/>
            </a:xfrm>
            <a:custGeom>
              <a:avLst/>
              <a:gdLst/>
              <a:ahLst/>
              <a:cxnLst/>
              <a:rect l="l" t="t" r="r" b="b"/>
              <a:pathLst>
                <a:path w="10628" h="9310" extrusionOk="0">
                  <a:moveTo>
                    <a:pt x="5313" y="0"/>
                  </a:moveTo>
                  <a:cubicBezTo>
                    <a:pt x="4609" y="0"/>
                    <a:pt x="3895" y="161"/>
                    <a:pt x="3223" y="501"/>
                  </a:cubicBezTo>
                  <a:cubicBezTo>
                    <a:pt x="937" y="1650"/>
                    <a:pt x="1" y="4444"/>
                    <a:pt x="1164" y="6743"/>
                  </a:cubicBezTo>
                  <a:cubicBezTo>
                    <a:pt x="1979" y="8371"/>
                    <a:pt x="3625" y="9309"/>
                    <a:pt x="5328" y="9309"/>
                  </a:cubicBezTo>
                  <a:cubicBezTo>
                    <a:pt x="6029" y="9309"/>
                    <a:pt x="6740" y="9150"/>
                    <a:pt x="7406" y="8815"/>
                  </a:cubicBezTo>
                  <a:cubicBezTo>
                    <a:pt x="9705" y="7652"/>
                    <a:pt x="10628" y="4858"/>
                    <a:pt x="9478" y="2559"/>
                  </a:cubicBezTo>
                  <a:cubicBezTo>
                    <a:pt x="8655" y="942"/>
                    <a:pt x="7016" y="0"/>
                    <a:pt x="5313" y="0"/>
                  </a:cubicBezTo>
                  <a:close/>
                </a:path>
              </a:pathLst>
            </a:custGeom>
            <a:solidFill>
              <a:srgbClr val="FFD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388;p62">
              <a:extLst>
                <a:ext uri="{FF2B5EF4-FFF2-40B4-BE49-F238E27FC236}">
                  <a16:creationId xmlns:a16="http://schemas.microsoft.com/office/drawing/2014/main" id="{1BFB5A82-5B3C-164B-AF17-FCC7F1595FBA}"/>
                </a:ext>
              </a:extLst>
            </p:cNvPr>
            <p:cNvSpPr/>
            <p:nvPr/>
          </p:nvSpPr>
          <p:spPr>
            <a:xfrm>
              <a:off x="5836796" y="5837448"/>
              <a:ext cx="508487" cy="445428"/>
            </a:xfrm>
            <a:custGeom>
              <a:avLst/>
              <a:gdLst/>
              <a:ahLst/>
              <a:cxnLst/>
              <a:rect l="l" t="t" r="r" b="b"/>
              <a:pathLst>
                <a:path w="10628" h="9310" extrusionOk="0">
                  <a:moveTo>
                    <a:pt x="5313" y="0"/>
                  </a:moveTo>
                  <a:cubicBezTo>
                    <a:pt x="4609" y="0"/>
                    <a:pt x="3895" y="161"/>
                    <a:pt x="3223" y="501"/>
                  </a:cubicBezTo>
                  <a:cubicBezTo>
                    <a:pt x="937" y="1650"/>
                    <a:pt x="1" y="4444"/>
                    <a:pt x="1164" y="6743"/>
                  </a:cubicBezTo>
                  <a:cubicBezTo>
                    <a:pt x="1979" y="8371"/>
                    <a:pt x="3625" y="9309"/>
                    <a:pt x="5328" y="9309"/>
                  </a:cubicBezTo>
                  <a:cubicBezTo>
                    <a:pt x="6029" y="9309"/>
                    <a:pt x="6740" y="9150"/>
                    <a:pt x="7406" y="8815"/>
                  </a:cubicBezTo>
                  <a:cubicBezTo>
                    <a:pt x="9705" y="7652"/>
                    <a:pt x="10628" y="4858"/>
                    <a:pt x="9478" y="2559"/>
                  </a:cubicBezTo>
                  <a:cubicBezTo>
                    <a:pt x="8655" y="942"/>
                    <a:pt x="7016" y="0"/>
                    <a:pt x="5313"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389;p62">
              <a:extLst>
                <a:ext uri="{FF2B5EF4-FFF2-40B4-BE49-F238E27FC236}">
                  <a16:creationId xmlns:a16="http://schemas.microsoft.com/office/drawing/2014/main" id="{4B66D491-657F-F048-B11D-1DE2893F3917}"/>
                </a:ext>
              </a:extLst>
            </p:cNvPr>
            <p:cNvSpPr/>
            <p:nvPr/>
          </p:nvSpPr>
          <p:spPr>
            <a:xfrm>
              <a:off x="5855407" y="5853428"/>
              <a:ext cx="442558" cy="410885"/>
            </a:xfrm>
            <a:custGeom>
              <a:avLst/>
              <a:gdLst/>
              <a:ahLst/>
              <a:cxnLst/>
              <a:rect l="l" t="t" r="r" b="b"/>
              <a:pathLst>
                <a:path w="9250" h="8588" extrusionOk="0">
                  <a:moveTo>
                    <a:pt x="4928" y="1"/>
                  </a:moveTo>
                  <a:cubicBezTo>
                    <a:pt x="4276" y="1"/>
                    <a:pt x="3615" y="149"/>
                    <a:pt x="2994" y="461"/>
                  </a:cubicBezTo>
                  <a:cubicBezTo>
                    <a:pt x="856" y="1530"/>
                    <a:pt x="0" y="4136"/>
                    <a:pt x="1069" y="6262"/>
                  </a:cubicBezTo>
                  <a:cubicBezTo>
                    <a:pt x="1711" y="7545"/>
                    <a:pt x="2900" y="8360"/>
                    <a:pt x="4224" y="8588"/>
                  </a:cubicBezTo>
                  <a:cubicBezTo>
                    <a:pt x="2967" y="8347"/>
                    <a:pt x="1831" y="7545"/>
                    <a:pt x="1203" y="6316"/>
                  </a:cubicBezTo>
                  <a:cubicBezTo>
                    <a:pt x="147" y="4216"/>
                    <a:pt x="1002" y="1664"/>
                    <a:pt x="3101" y="608"/>
                  </a:cubicBezTo>
                  <a:cubicBezTo>
                    <a:pt x="3715" y="299"/>
                    <a:pt x="4368" y="152"/>
                    <a:pt x="5011" y="152"/>
                  </a:cubicBezTo>
                  <a:cubicBezTo>
                    <a:pt x="6565" y="152"/>
                    <a:pt x="8061" y="1008"/>
                    <a:pt x="8808" y="2493"/>
                  </a:cubicBezTo>
                  <a:cubicBezTo>
                    <a:pt x="9063" y="3001"/>
                    <a:pt x="9209" y="3535"/>
                    <a:pt x="9250" y="4070"/>
                  </a:cubicBezTo>
                  <a:cubicBezTo>
                    <a:pt x="9209" y="3495"/>
                    <a:pt x="9063" y="2920"/>
                    <a:pt x="8795" y="2386"/>
                  </a:cubicBezTo>
                  <a:cubicBezTo>
                    <a:pt x="8038" y="872"/>
                    <a:pt x="6510" y="1"/>
                    <a:pt x="4928"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390;p62">
              <a:extLst>
                <a:ext uri="{FF2B5EF4-FFF2-40B4-BE49-F238E27FC236}">
                  <a16:creationId xmlns:a16="http://schemas.microsoft.com/office/drawing/2014/main" id="{C956B80C-CF4D-6C44-B9E1-5D2094C5557A}"/>
                </a:ext>
              </a:extLst>
            </p:cNvPr>
            <p:cNvSpPr/>
            <p:nvPr/>
          </p:nvSpPr>
          <p:spPr>
            <a:xfrm>
              <a:off x="5855407" y="5853428"/>
              <a:ext cx="442558" cy="410885"/>
            </a:xfrm>
            <a:custGeom>
              <a:avLst/>
              <a:gdLst/>
              <a:ahLst/>
              <a:cxnLst/>
              <a:rect l="l" t="t" r="r" b="b"/>
              <a:pathLst>
                <a:path w="9250" h="8588" extrusionOk="0">
                  <a:moveTo>
                    <a:pt x="4928" y="1"/>
                  </a:moveTo>
                  <a:cubicBezTo>
                    <a:pt x="4276" y="1"/>
                    <a:pt x="3615" y="149"/>
                    <a:pt x="2994" y="461"/>
                  </a:cubicBezTo>
                  <a:cubicBezTo>
                    <a:pt x="856" y="1530"/>
                    <a:pt x="0" y="4136"/>
                    <a:pt x="1069" y="6262"/>
                  </a:cubicBezTo>
                  <a:cubicBezTo>
                    <a:pt x="1711" y="7545"/>
                    <a:pt x="2900" y="8360"/>
                    <a:pt x="4224" y="8588"/>
                  </a:cubicBezTo>
                  <a:cubicBezTo>
                    <a:pt x="2967" y="8347"/>
                    <a:pt x="1831" y="7545"/>
                    <a:pt x="1203" y="6316"/>
                  </a:cubicBezTo>
                  <a:cubicBezTo>
                    <a:pt x="147" y="4216"/>
                    <a:pt x="1002" y="1664"/>
                    <a:pt x="3101" y="608"/>
                  </a:cubicBezTo>
                  <a:cubicBezTo>
                    <a:pt x="3715" y="299"/>
                    <a:pt x="4368" y="152"/>
                    <a:pt x="5011" y="152"/>
                  </a:cubicBezTo>
                  <a:cubicBezTo>
                    <a:pt x="6565" y="152"/>
                    <a:pt x="8061" y="1008"/>
                    <a:pt x="8808" y="2493"/>
                  </a:cubicBezTo>
                  <a:cubicBezTo>
                    <a:pt x="9063" y="3001"/>
                    <a:pt x="9209" y="3535"/>
                    <a:pt x="9250" y="4070"/>
                  </a:cubicBezTo>
                  <a:cubicBezTo>
                    <a:pt x="9209" y="3495"/>
                    <a:pt x="9063" y="2920"/>
                    <a:pt x="8795" y="2386"/>
                  </a:cubicBezTo>
                  <a:cubicBezTo>
                    <a:pt x="8038" y="872"/>
                    <a:pt x="6510" y="1"/>
                    <a:pt x="4928"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391;p62">
              <a:extLst>
                <a:ext uri="{FF2B5EF4-FFF2-40B4-BE49-F238E27FC236}">
                  <a16:creationId xmlns:a16="http://schemas.microsoft.com/office/drawing/2014/main" id="{92F9EE51-3C8F-244F-B868-649161B039CF}"/>
                </a:ext>
              </a:extLst>
            </p:cNvPr>
            <p:cNvSpPr/>
            <p:nvPr/>
          </p:nvSpPr>
          <p:spPr>
            <a:xfrm>
              <a:off x="6016546" y="5892708"/>
              <a:ext cx="145207" cy="334526"/>
            </a:xfrm>
            <a:custGeom>
              <a:avLst/>
              <a:gdLst/>
              <a:ahLst/>
              <a:cxnLst/>
              <a:rect l="l" t="t" r="r" b="b"/>
              <a:pathLst>
                <a:path w="3035" h="6992" extrusionOk="0">
                  <a:moveTo>
                    <a:pt x="1457" y="0"/>
                  </a:moveTo>
                  <a:lnTo>
                    <a:pt x="1444" y="535"/>
                  </a:lnTo>
                  <a:cubicBezTo>
                    <a:pt x="1029" y="562"/>
                    <a:pt x="682" y="683"/>
                    <a:pt x="441" y="923"/>
                  </a:cubicBezTo>
                  <a:cubicBezTo>
                    <a:pt x="188" y="1177"/>
                    <a:pt x="67" y="1511"/>
                    <a:pt x="54" y="1925"/>
                  </a:cubicBezTo>
                  <a:cubicBezTo>
                    <a:pt x="54" y="2246"/>
                    <a:pt x="107" y="2513"/>
                    <a:pt x="200" y="2714"/>
                  </a:cubicBezTo>
                  <a:cubicBezTo>
                    <a:pt x="307" y="2928"/>
                    <a:pt x="468" y="3142"/>
                    <a:pt x="696" y="3329"/>
                  </a:cubicBezTo>
                  <a:lnTo>
                    <a:pt x="1430" y="3998"/>
                  </a:lnTo>
                  <a:cubicBezTo>
                    <a:pt x="1537" y="4091"/>
                    <a:pt x="1617" y="4171"/>
                    <a:pt x="1685" y="4238"/>
                  </a:cubicBezTo>
                  <a:cubicBezTo>
                    <a:pt x="1751" y="4304"/>
                    <a:pt x="1804" y="4385"/>
                    <a:pt x="1872" y="4479"/>
                  </a:cubicBezTo>
                  <a:cubicBezTo>
                    <a:pt x="1925" y="4559"/>
                    <a:pt x="1965" y="4652"/>
                    <a:pt x="1992" y="4759"/>
                  </a:cubicBezTo>
                  <a:cubicBezTo>
                    <a:pt x="2018" y="4853"/>
                    <a:pt x="2032" y="4973"/>
                    <a:pt x="2032" y="5094"/>
                  </a:cubicBezTo>
                  <a:cubicBezTo>
                    <a:pt x="2032" y="5254"/>
                    <a:pt x="1992" y="5388"/>
                    <a:pt x="1911" y="5481"/>
                  </a:cubicBezTo>
                  <a:cubicBezTo>
                    <a:pt x="1831" y="5575"/>
                    <a:pt x="1724" y="5628"/>
                    <a:pt x="1564" y="5628"/>
                  </a:cubicBezTo>
                  <a:lnTo>
                    <a:pt x="1551" y="5628"/>
                  </a:lnTo>
                  <a:cubicBezTo>
                    <a:pt x="1136" y="5614"/>
                    <a:pt x="922" y="5227"/>
                    <a:pt x="922" y="4465"/>
                  </a:cubicBezTo>
                  <a:lnTo>
                    <a:pt x="0" y="4639"/>
                  </a:lnTo>
                  <a:cubicBezTo>
                    <a:pt x="27" y="5775"/>
                    <a:pt x="521" y="6377"/>
                    <a:pt x="1471" y="6416"/>
                  </a:cubicBezTo>
                  <a:lnTo>
                    <a:pt x="1457" y="6992"/>
                  </a:lnTo>
                  <a:lnTo>
                    <a:pt x="1751" y="6992"/>
                  </a:lnTo>
                  <a:lnTo>
                    <a:pt x="1765" y="6416"/>
                  </a:lnTo>
                  <a:cubicBezTo>
                    <a:pt x="2139" y="6390"/>
                    <a:pt x="2446" y="6243"/>
                    <a:pt x="2674" y="5989"/>
                  </a:cubicBezTo>
                  <a:cubicBezTo>
                    <a:pt x="2914" y="5735"/>
                    <a:pt x="3021" y="5427"/>
                    <a:pt x="3034" y="5040"/>
                  </a:cubicBezTo>
                  <a:cubicBezTo>
                    <a:pt x="3034" y="4853"/>
                    <a:pt x="3021" y="4679"/>
                    <a:pt x="2981" y="4518"/>
                  </a:cubicBezTo>
                  <a:cubicBezTo>
                    <a:pt x="2941" y="4358"/>
                    <a:pt x="2874" y="4197"/>
                    <a:pt x="2794" y="4064"/>
                  </a:cubicBezTo>
                  <a:cubicBezTo>
                    <a:pt x="2713" y="3930"/>
                    <a:pt x="2620" y="3796"/>
                    <a:pt x="2526" y="3690"/>
                  </a:cubicBezTo>
                  <a:cubicBezTo>
                    <a:pt x="2433" y="3583"/>
                    <a:pt x="2326" y="3476"/>
                    <a:pt x="2205" y="3356"/>
                  </a:cubicBezTo>
                  <a:lnTo>
                    <a:pt x="1471" y="2700"/>
                  </a:lnTo>
                  <a:cubicBezTo>
                    <a:pt x="1323" y="2554"/>
                    <a:pt x="1203" y="2420"/>
                    <a:pt x="1136" y="2299"/>
                  </a:cubicBezTo>
                  <a:cubicBezTo>
                    <a:pt x="1070" y="2180"/>
                    <a:pt x="1029" y="2032"/>
                    <a:pt x="1043" y="1845"/>
                  </a:cubicBezTo>
                  <a:cubicBezTo>
                    <a:pt x="1043" y="1685"/>
                    <a:pt x="1083" y="1565"/>
                    <a:pt x="1163" y="1471"/>
                  </a:cubicBezTo>
                  <a:cubicBezTo>
                    <a:pt x="1243" y="1378"/>
                    <a:pt x="1364" y="1324"/>
                    <a:pt x="1524" y="1324"/>
                  </a:cubicBezTo>
                  <a:lnTo>
                    <a:pt x="1564" y="1324"/>
                  </a:lnTo>
                  <a:cubicBezTo>
                    <a:pt x="1644" y="1324"/>
                    <a:pt x="1711" y="1337"/>
                    <a:pt x="1765" y="1364"/>
                  </a:cubicBezTo>
                  <a:cubicBezTo>
                    <a:pt x="1831" y="1404"/>
                    <a:pt x="1885" y="1444"/>
                    <a:pt x="1925" y="1497"/>
                  </a:cubicBezTo>
                  <a:cubicBezTo>
                    <a:pt x="1965" y="1551"/>
                    <a:pt x="1992" y="1631"/>
                    <a:pt x="2018" y="1711"/>
                  </a:cubicBezTo>
                  <a:cubicBezTo>
                    <a:pt x="2032" y="1805"/>
                    <a:pt x="2059" y="1886"/>
                    <a:pt x="2059" y="1979"/>
                  </a:cubicBezTo>
                  <a:cubicBezTo>
                    <a:pt x="2072" y="2059"/>
                    <a:pt x="2072" y="2166"/>
                    <a:pt x="2086" y="2273"/>
                  </a:cubicBezTo>
                  <a:lnTo>
                    <a:pt x="2981" y="2112"/>
                  </a:lnTo>
                  <a:cubicBezTo>
                    <a:pt x="2968" y="1898"/>
                    <a:pt x="2941" y="1711"/>
                    <a:pt x="2900" y="1538"/>
                  </a:cubicBezTo>
                  <a:cubicBezTo>
                    <a:pt x="2861" y="1378"/>
                    <a:pt x="2794" y="1217"/>
                    <a:pt x="2700" y="1070"/>
                  </a:cubicBezTo>
                  <a:cubicBezTo>
                    <a:pt x="2606" y="923"/>
                    <a:pt x="2487" y="802"/>
                    <a:pt x="2326" y="709"/>
                  </a:cubicBezTo>
                  <a:cubicBezTo>
                    <a:pt x="2166" y="615"/>
                    <a:pt x="1979" y="562"/>
                    <a:pt x="1751" y="549"/>
                  </a:cubicBezTo>
                  <a:lnTo>
                    <a:pt x="1765" y="14"/>
                  </a:lnTo>
                  <a:lnTo>
                    <a:pt x="1457" y="0"/>
                  </a:lnTo>
                  <a:close/>
                </a:path>
              </a:pathLst>
            </a:custGeom>
            <a:solidFill>
              <a:srgbClr val="F9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2443;p62">
            <a:extLst>
              <a:ext uri="{FF2B5EF4-FFF2-40B4-BE49-F238E27FC236}">
                <a16:creationId xmlns:a16="http://schemas.microsoft.com/office/drawing/2014/main" id="{6F4FFFC8-D536-964D-9829-B4B52ECCC0F5}"/>
              </a:ext>
            </a:extLst>
          </p:cNvPr>
          <p:cNvSpPr/>
          <p:nvPr/>
        </p:nvSpPr>
        <p:spPr>
          <a:xfrm>
            <a:off x="6667847" y="3932502"/>
            <a:ext cx="739287" cy="340889"/>
          </a:xfrm>
          <a:custGeom>
            <a:avLst/>
            <a:gdLst/>
            <a:ahLst/>
            <a:cxnLst/>
            <a:rect l="l" t="t" r="r" b="b"/>
            <a:pathLst>
              <a:path w="15452" h="7125" extrusionOk="0">
                <a:moveTo>
                  <a:pt x="6576" y="0"/>
                </a:moveTo>
                <a:cubicBezTo>
                  <a:pt x="3743" y="0"/>
                  <a:pt x="5213" y="5841"/>
                  <a:pt x="5213" y="5841"/>
                </a:cubicBezTo>
                <a:cubicBezTo>
                  <a:pt x="5213" y="5841"/>
                  <a:pt x="4384" y="3381"/>
                  <a:pt x="2834" y="3381"/>
                </a:cubicBezTo>
                <a:cubicBezTo>
                  <a:pt x="1283" y="3381"/>
                  <a:pt x="2647" y="6482"/>
                  <a:pt x="2647" y="6482"/>
                </a:cubicBezTo>
                <a:lnTo>
                  <a:pt x="0" y="7124"/>
                </a:lnTo>
                <a:lnTo>
                  <a:pt x="15452" y="7124"/>
                </a:lnTo>
                <a:cubicBezTo>
                  <a:pt x="15452" y="7124"/>
                  <a:pt x="14386" y="6382"/>
                  <a:pt x="13026" y="6382"/>
                </a:cubicBezTo>
                <a:cubicBezTo>
                  <a:pt x="12948" y="6382"/>
                  <a:pt x="12870" y="6384"/>
                  <a:pt x="12791" y="6389"/>
                </a:cubicBezTo>
                <a:cubicBezTo>
                  <a:pt x="12791" y="6389"/>
                  <a:pt x="13506" y="3286"/>
                  <a:pt x="11863" y="3286"/>
                </a:cubicBezTo>
                <a:cubicBezTo>
                  <a:pt x="11839" y="3286"/>
                  <a:pt x="11815" y="3287"/>
                  <a:pt x="11789" y="3288"/>
                </a:cubicBezTo>
                <a:cubicBezTo>
                  <a:pt x="10052" y="3381"/>
                  <a:pt x="8769" y="5935"/>
                  <a:pt x="8769" y="5935"/>
                </a:cubicBezTo>
                <a:cubicBezTo>
                  <a:pt x="8769" y="5935"/>
                  <a:pt x="9410" y="0"/>
                  <a:pt x="6576"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450;p62">
            <a:extLst>
              <a:ext uri="{FF2B5EF4-FFF2-40B4-BE49-F238E27FC236}">
                <a16:creationId xmlns:a16="http://schemas.microsoft.com/office/drawing/2014/main" id="{A1D5A800-734A-3D49-A6FA-357C0370448D}"/>
              </a:ext>
            </a:extLst>
          </p:cNvPr>
          <p:cNvSpPr/>
          <p:nvPr/>
        </p:nvSpPr>
        <p:spPr>
          <a:xfrm>
            <a:off x="6659036" y="4605558"/>
            <a:ext cx="149704" cy="149082"/>
          </a:xfrm>
          <a:custGeom>
            <a:avLst/>
            <a:gdLst/>
            <a:ahLst/>
            <a:cxnLst/>
            <a:rect l="l" t="t" r="r" b="b"/>
            <a:pathLst>
              <a:path w="3129" h="3116" extrusionOk="0">
                <a:moveTo>
                  <a:pt x="1564" y="1"/>
                </a:moveTo>
                <a:cubicBezTo>
                  <a:pt x="709" y="1"/>
                  <a:pt x="1" y="696"/>
                  <a:pt x="1" y="1551"/>
                </a:cubicBezTo>
                <a:cubicBezTo>
                  <a:pt x="1" y="2420"/>
                  <a:pt x="709" y="3115"/>
                  <a:pt x="1564" y="3115"/>
                </a:cubicBezTo>
                <a:cubicBezTo>
                  <a:pt x="2419" y="3115"/>
                  <a:pt x="3128" y="2420"/>
                  <a:pt x="3128" y="1551"/>
                </a:cubicBezTo>
                <a:cubicBezTo>
                  <a:pt x="3128" y="696"/>
                  <a:pt x="2419" y="1"/>
                  <a:pt x="1564"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452;p62">
            <a:extLst>
              <a:ext uri="{FF2B5EF4-FFF2-40B4-BE49-F238E27FC236}">
                <a16:creationId xmlns:a16="http://schemas.microsoft.com/office/drawing/2014/main" id="{7CC2B576-D270-A747-BD54-1F6C4DD595C4}"/>
              </a:ext>
            </a:extLst>
          </p:cNvPr>
          <p:cNvSpPr/>
          <p:nvPr/>
        </p:nvSpPr>
        <p:spPr>
          <a:xfrm>
            <a:off x="10885316" y="3086850"/>
            <a:ext cx="257784" cy="257784"/>
          </a:xfrm>
          <a:custGeom>
            <a:avLst/>
            <a:gdLst/>
            <a:ahLst/>
            <a:cxnLst/>
            <a:rect l="l" t="t" r="r" b="b"/>
            <a:pathLst>
              <a:path w="5388" h="5388" extrusionOk="0">
                <a:moveTo>
                  <a:pt x="2688" y="0"/>
                </a:moveTo>
                <a:cubicBezTo>
                  <a:pt x="1203" y="0"/>
                  <a:pt x="0" y="1203"/>
                  <a:pt x="0" y="2700"/>
                </a:cubicBezTo>
                <a:cubicBezTo>
                  <a:pt x="0" y="4184"/>
                  <a:pt x="1203" y="5387"/>
                  <a:pt x="2688" y="5387"/>
                </a:cubicBezTo>
                <a:cubicBezTo>
                  <a:pt x="4185" y="5387"/>
                  <a:pt x="5388" y="4184"/>
                  <a:pt x="5388" y="2700"/>
                </a:cubicBezTo>
                <a:cubicBezTo>
                  <a:pt x="5388" y="1203"/>
                  <a:pt x="4185" y="0"/>
                  <a:pt x="2688"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530;p62">
            <a:extLst>
              <a:ext uri="{FF2B5EF4-FFF2-40B4-BE49-F238E27FC236}">
                <a16:creationId xmlns:a16="http://schemas.microsoft.com/office/drawing/2014/main" id="{736DC0E4-56EE-324C-87E2-B72FEBD27262}"/>
              </a:ext>
            </a:extLst>
          </p:cNvPr>
          <p:cNvSpPr/>
          <p:nvPr/>
        </p:nvSpPr>
        <p:spPr>
          <a:xfrm>
            <a:off x="6408635" y="3559130"/>
            <a:ext cx="149704" cy="149082"/>
          </a:xfrm>
          <a:custGeom>
            <a:avLst/>
            <a:gdLst/>
            <a:ahLst/>
            <a:cxnLst/>
            <a:rect l="l" t="t" r="r" b="b"/>
            <a:pathLst>
              <a:path w="3129" h="3116" extrusionOk="0">
                <a:moveTo>
                  <a:pt x="1564" y="1"/>
                </a:moveTo>
                <a:cubicBezTo>
                  <a:pt x="709" y="1"/>
                  <a:pt x="1" y="696"/>
                  <a:pt x="1" y="1551"/>
                </a:cubicBezTo>
                <a:cubicBezTo>
                  <a:pt x="1" y="2420"/>
                  <a:pt x="709" y="3115"/>
                  <a:pt x="1564" y="3115"/>
                </a:cubicBezTo>
                <a:cubicBezTo>
                  <a:pt x="2419" y="3115"/>
                  <a:pt x="3128" y="2420"/>
                  <a:pt x="3128" y="1551"/>
                </a:cubicBezTo>
                <a:cubicBezTo>
                  <a:pt x="3128" y="696"/>
                  <a:pt x="2419" y="1"/>
                  <a:pt x="1564"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 name="Group 103">
            <a:extLst>
              <a:ext uri="{FF2B5EF4-FFF2-40B4-BE49-F238E27FC236}">
                <a16:creationId xmlns:a16="http://schemas.microsoft.com/office/drawing/2014/main" id="{3E2F9E16-D532-304C-ADAE-46B9A75B8C1A}"/>
              </a:ext>
            </a:extLst>
          </p:cNvPr>
          <p:cNvGrpSpPr/>
          <p:nvPr/>
        </p:nvGrpSpPr>
        <p:grpSpPr>
          <a:xfrm>
            <a:off x="10792567" y="2058390"/>
            <a:ext cx="463662" cy="418839"/>
            <a:chOff x="5549527" y="2111576"/>
            <a:chExt cx="463662" cy="418839"/>
          </a:xfrm>
        </p:grpSpPr>
        <p:sp>
          <p:nvSpPr>
            <p:cNvPr id="105" name="Google Shape;2521;p62">
              <a:extLst>
                <a:ext uri="{FF2B5EF4-FFF2-40B4-BE49-F238E27FC236}">
                  <a16:creationId xmlns:a16="http://schemas.microsoft.com/office/drawing/2014/main" id="{E1AC5E00-D014-8B4D-8AD0-09CE6D431DF6}"/>
                </a:ext>
              </a:extLst>
            </p:cNvPr>
            <p:cNvSpPr/>
            <p:nvPr/>
          </p:nvSpPr>
          <p:spPr>
            <a:xfrm rot="18900000">
              <a:off x="5571222" y="2111576"/>
              <a:ext cx="441967" cy="417950"/>
            </a:xfrm>
            <a:custGeom>
              <a:avLst/>
              <a:gdLst/>
              <a:ahLst/>
              <a:cxnLst/>
              <a:rect l="l" t="t" r="r" b="b"/>
              <a:pathLst>
                <a:path w="9238" h="8736" extrusionOk="0">
                  <a:moveTo>
                    <a:pt x="4620" y="0"/>
                  </a:moveTo>
                  <a:cubicBezTo>
                    <a:pt x="2437" y="0"/>
                    <a:pt x="541" y="1633"/>
                    <a:pt x="282" y="3853"/>
                  </a:cubicBezTo>
                  <a:cubicBezTo>
                    <a:pt x="0" y="6259"/>
                    <a:pt x="1711" y="8424"/>
                    <a:pt x="4117" y="8706"/>
                  </a:cubicBezTo>
                  <a:cubicBezTo>
                    <a:pt x="4290" y="8726"/>
                    <a:pt x="4461" y="8736"/>
                    <a:pt x="4630" y="8736"/>
                  </a:cubicBezTo>
                  <a:cubicBezTo>
                    <a:pt x="6813" y="8736"/>
                    <a:pt x="8696" y="7102"/>
                    <a:pt x="8956" y="4883"/>
                  </a:cubicBezTo>
                  <a:cubicBezTo>
                    <a:pt x="9237" y="2477"/>
                    <a:pt x="7526" y="311"/>
                    <a:pt x="5133" y="30"/>
                  </a:cubicBezTo>
                  <a:cubicBezTo>
                    <a:pt x="4961" y="10"/>
                    <a:pt x="4789" y="0"/>
                    <a:pt x="4620"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522;p62">
              <a:extLst>
                <a:ext uri="{FF2B5EF4-FFF2-40B4-BE49-F238E27FC236}">
                  <a16:creationId xmlns:a16="http://schemas.microsoft.com/office/drawing/2014/main" id="{666BACEC-1C5D-414A-B843-75112FCA988A}"/>
                </a:ext>
              </a:extLst>
            </p:cNvPr>
            <p:cNvSpPr/>
            <p:nvPr/>
          </p:nvSpPr>
          <p:spPr>
            <a:xfrm rot="18900000">
              <a:off x="5571222" y="2111576"/>
              <a:ext cx="441967" cy="417950"/>
            </a:xfrm>
            <a:custGeom>
              <a:avLst/>
              <a:gdLst/>
              <a:ahLst/>
              <a:cxnLst/>
              <a:rect l="l" t="t" r="r" b="b"/>
              <a:pathLst>
                <a:path w="9238" h="8736" extrusionOk="0">
                  <a:moveTo>
                    <a:pt x="4620" y="0"/>
                  </a:moveTo>
                  <a:cubicBezTo>
                    <a:pt x="2437" y="0"/>
                    <a:pt x="541" y="1633"/>
                    <a:pt x="282" y="3853"/>
                  </a:cubicBezTo>
                  <a:cubicBezTo>
                    <a:pt x="0" y="6259"/>
                    <a:pt x="1711" y="8424"/>
                    <a:pt x="4117" y="8706"/>
                  </a:cubicBezTo>
                  <a:cubicBezTo>
                    <a:pt x="4290" y="8726"/>
                    <a:pt x="4461" y="8736"/>
                    <a:pt x="4630" y="8736"/>
                  </a:cubicBezTo>
                  <a:cubicBezTo>
                    <a:pt x="6813" y="8736"/>
                    <a:pt x="8696" y="7102"/>
                    <a:pt x="8956" y="4883"/>
                  </a:cubicBezTo>
                  <a:cubicBezTo>
                    <a:pt x="9237" y="2477"/>
                    <a:pt x="7526" y="311"/>
                    <a:pt x="5133" y="30"/>
                  </a:cubicBezTo>
                  <a:cubicBezTo>
                    <a:pt x="4961" y="10"/>
                    <a:pt x="4789" y="0"/>
                    <a:pt x="4620"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523;p62">
              <a:extLst>
                <a:ext uri="{FF2B5EF4-FFF2-40B4-BE49-F238E27FC236}">
                  <a16:creationId xmlns:a16="http://schemas.microsoft.com/office/drawing/2014/main" id="{313377A0-A060-7A4D-B7DC-C6C6982F3CB3}"/>
                </a:ext>
              </a:extLst>
            </p:cNvPr>
            <p:cNvSpPr/>
            <p:nvPr/>
          </p:nvSpPr>
          <p:spPr>
            <a:xfrm rot="18900000">
              <a:off x="5549527" y="2112513"/>
              <a:ext cx="441919" cy="417902"/>
            </a:xfrm>
            <a:custGeom>
              <a:avLst/>
              <a:gdLst/>
              <a:ahLst/>
              <a:cxnLst/>
              <a:rect l="l" t="t" r="r" b="b"/>
              <a:pathLst>
                <a:path w="9237" h="8735" extrusionOk="0">
                  <a:moveTo>
                    <a:pt x="4616" y="0"/>
                  </a:moveTo>
                  <a:cubicBezTo>
                    <a:pt x="2424" y="0"/>
                    <a:pt x="542" y="1633"/>
                    <a:pt x="281" y="3853"/>
                  </a:cubicBezTo>
                  <a:cubicBezTo>
                    <a:pt x="1" y="6259"/>
                    <a:pt x="1712" y="8424"/>
                    <a:pt x="4104" y="8705"/>
                  </a:cubicBezTo>
                  <a:cubicBezTo>
                    <a:pt x="4278" y="8725"/>
                    <a:pt x="4450" y="8735"/>
                    <a:pt x="4621" y="8735"/>
                  </a:cubicBezTo>
                  <a:cubicBezTo>
                    <a:pt x="6813" y="8735"/>
                    <a:pt x="8695" y="7102"/>
                    <a:pt x="8956" y="4882"/>
                  </a:cubicBezTo>
                  <a:cubicBezTo>
                    <a:pt x="9236" y="2476"/>
                    <a:pt x="7525" y="310"/>
                    <a:pt x="5133" y="30"/>
                  </a:cubicBezTo>
                  <a:cubicBezTo>
                    <a:pt x="4959" y="10"/>
                    <a:pt x="4787" y="0"/>
                    <a:pt x="4616"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524;p62">
              <a:extLst>
                <a:ext uri="{FF2B5EF4-FFF2-40B4-BE49-F238E27FC236}">
                  <a16:creationId xmlns:a16="http://schemas.microsoft.com/office/drawing/2014/main" id="{1DC8CA52-35CE-FF45-9449-9C772A23B470}"/>
                </a:ext>
              </a:extLst>
            </p:cNvPr>
            <p:cNvSpPr/>
            <p:nvPr/>
          </p:nvSpPr>
          <p:spPr>
            <a:xfrm rot="18900000">
              <a:off x="5561679" y="2112657"/>
              <a:ext cx="417615" cy="417615"/>
            </a:xfrm>
            <a:custGeom>
              <a:avLst/>
              <a:gdLst/>
              <a:ahLst/>
              <a:cxnLst/>
              <a:rect l="l" t="t" r="r" b="b"/>
              <a:pathLst>
                <a:path w="8729" h="8729" extrusionOk="0">
                  <a:moveTo>
                    <a:pt x="4265" y="1"/>
                  </a:moveTo>
                  <a:lnTo>
                    <a:pt x="4265" y="402"/>
                  </a:lnTo>
                  <a:cubicBezTo>
                    <a:pt x="4331" y="402"/>
                    <a:pt x="4398" y="402"/>
                    <a:pt x="4452" y="414"/>
                  </a:cubicBezTo>
                  <a:lnTo>
                    <a:pt x="4464" y="1"/>
                  </a:lnTo>
                  <a:close/>
                  <a:moveTo>
                    <a:pt x="4024" y="13"/>
                  </a:moveTo>
                  <a:cubicBezTo>
                    <a:pt x="3970" y="13"/>
                    <a:pt x="3903" y="27"/>
                    <a:pt x="3850" y="27"/>
                  </a:cubicBezTo>
                  <a:lnTo>
                    <a:pt x="3903" y="428"/>
                  </a:lnTo>
                  <a:cubicBezTo>
                    <a:pt x="3957" y="428"/>
                    <a:pt x="4024" y="414"/>
                    <a:pt x="4090" y="414"/>
                  </a:cubicBezTo>
                  <a:lnTo>
                    <a:pt x="4051" y="13"/>
                  </a:lnTo>
                  <a:close/>
                  <a:moveTo>
                    <a:pt x="4666" y="13"/>
                  </a:moveTo>
                  <a:lnTo>
                    <a:pt x="4639" y="414"/>
                  </a:lnTo>
                  <a:cubicBezTo>
                    <a:pt x="4705" y="428"/>
                    <a:pt x="4759" y="428"/>
                    <a:pt x="4826" y="428"/>
                  </a:cubicBezTo>
                  <a:lnTo>
                    <a:pt x="4839" y="441"/>
                  </a:lnTo>
                  <a:lnTo>
                    <a:pt x="4892" y="27"/>
                  </a:lnTo>
                  <a:lnTo>
                    <a:pt x="4812" y="27"/>
                  </a:lnTo>
                  <a:lnTo>
                    <a:pt x="4799" y="13"/>
                  </a:lnTo>
                  <a:close/>
                  <a:moveTo>
                    <a:pt x="3650" y="54"/>
                  </a:moveTo>
                  <a:cubicBezTo>
                    <a:pt x="3609" y="67"/>
                    <a:pt x="3569" y="67"/>
                    <a:pt x="3529" y="81"/>
                  </a:cubicBezTo>
                  <a:lnTo>
                    <a:pt x="3516" y="81"/>
                  </a:lnTo>
                  <a:cubicBezTo>
                    <a:pt x="3502" y="81"/>
                    <a:pt x="3475" y="94"/>
                    <a:pt x="3449" y="94"/>
                  </a:cubicBezTo>
                  <a:lnTo>
                    <a:pt x="3529" y="495"/>
                  </a:lnTo>
                  <a:cubicBezTo>
                    <a:pt x="3596" y="482"/>
                    <a:pt x="3662" y="468"/>
                    <a:pt x="3716" y="455"/>
                  </a:cubicBezTo>
                  <a:lnTo>
                    <a:pt x="3650" y="54"/>
                  </a:lnTo>
                  <a:close/>
                  <a:moveTo>
                    <a:pt x="5093" y="54"/>
                  </a:moveTo>
                  <a:lnTo>
                    <a:pt x="5026" y="468"/>
                  </a:lnTo>
                  <a:cubicBezTo>
                    <a:pt x="5079" y="468"/>
                    <a:pt x="5147" y="482"/>
                    <a:pt x="5200" y="495"/>
                  </a:cubicBezTo>
                  <a:lnTo>
                    <a:pt x="5293" y="94"/>
                  </a:lnTo>
                  <a:cubicBezTo>
                    <a:pt x="5266" y="94"/>
                    <a:pt x="5240" y="81"/>
                    <a:pt x="5213" y="81"/>
                  </a:cubicBezTo>
                  <a:lnTo>
                    <a:pt x="5173" y="81"/>
                  </a:lnTo>
                  <a:lnTo>
                    <a:pt x="5173" y="67"/>
                  </a:lnTo>
                  <a:lnTo>
                    <a:pt x="5147" y="67"/>
                  </a:lnTo>
                  <a:cubicBezTo>
                    <a:pt x="5120" y="67"/>
                    <a:pt x="5106" y="67"/>
                    <a:pt x="5093" y="54"/>
                  </a:cubicBezTo>
                  <a:close/>
                  <a:moveTo>
                    <a:pt x="3249" y="147"/>
                  </a:moveTo>
                  <a:cubicBezTo>
                    <a:pt x="3181" y="161"/>
                    <a:pt x="3115" y="174"/>
                    <a:pt x="3048" y="201"/>
                  </a:cubicBezTo>
                  <a:lnTo>
                    <a:pt x="3181" y="589"/>
                  </a:lnTo>
                  <a:cubicBezTo>
                    <a:pt x="3235" y="575"/>
                    <a:pt x="3302" y="548"/>
                    <a:pt x="3356" y="535"/>
                  </a:cubicBezTo>
                  <a:lnTo>
                    <a:pt x="3249" y="147"/>
                  </a:lnTo>
                  <a:close/>
                  <a:moveTo>
                    <a:pt x="5494" y="147"/>
                  </a:moveTo>
                  <a:lnTo>
                    <a:pt x="5387" y="535"/>
                  </a:lnTo>
                  <a:cubicBezTo>
                    <a:pt x="5441" y="562"/>
                    <a:pt x="5507" y="575"/>
                    <a:pt x="5561" y="589"/>
                  </a:cubicBezTo>
                  <a:lnTo>
                    <a:pt x="5681" y="201"/>
                  </a:lnTo>
                  <a:cubicBezTo>
                    <a:pt x="5655" y="188"/>
                    <a:pt x="5628" y="188"/>
                    <a:pt x="5614" y="174"/>
                  </a:cubicBezTo>
                  <a:lnTo>
                    <a:pt x="5587" y="174"/>
                  </a:lnTo>
                  <a:cubicBezTo>
                    <a:pt x="5548" y="161"/>
                    <a:pt x="5521" y="147"/>
                    <a:pt x="5494" y="147"/>
                  </a:cubicBezTo>
                  <a:close/>
                  <a:moveTo>
                    <a:pt x="2848" y="268"/>
                  </a:moveTo>
                  <a:cubicBezTo>
                    <a:pt x="2821" y="281"/>
                    <a:pt x="2780" y="295"/>
                    <a:pt x="2754" y="307"/>
                  </a:cubicBezTo>
                  <a:lnTo>
                    <a:pt x="2727" y="307"/>
                  </a:lnTo>
                  <a:lnTo>
                    <a:pt x="2727" y="321"/>
                  </a:lnTo>
                  <a:lnTo>
                    <a:pt x="2700" y="321"/>
                  </a:lnTo>
                  <a:lnTo>
                    <a:pt x="2700" y="334"/>
                  </a:lnTo>
                  <a:lnTo>
                    <a:pt x="2673" y="334"/>
                  </a:lnTo>
                  <a:lnTo>
                    <a:pt x="2834" y="722"/>
                  </a:lnTo>
                  <a:cubicBezTo>
                    <a:pt x="2887" y="696"/>
                    <a:pt x="2941" y="669"/>
                    <a:pt x="3008" y="655"/>
                  </a:cubicBezTo>
                  <a:lnTo>
                    <a:pt x="2861" y="268"/>
                  </a:lnTo>
                  <a:close/>
                  <a:moveTo>
                    <a:pt x="5881" y="268"/>
                  </a:moveTo>
                  <a:lnTo>
                    <a:pt x="5735" y="655"/>
                  </a:lnTo>
                  <a:cubicBezTo>
                    <a:pt x="5801" y="669"/>
                    <a:pt x="5855" y="696"/>
                    <a:pt x="5908" y="722"/>
                  </a:cubicBezTo>
                  <a:lnTo>
                    <a:pt x="6068" y="348"/>
                  </a:lnTo>
                  <a:cubicBezTo>
                    <a:pt x="6002" y="321"/>
                    <a:pt x="5949" y="295"/>
                    <a:pt x="5881" y="268"/>
                  </a:cubicBezTo>
                  <a:close/>
                  <a:moveTo>
                    <a:pt x="2486" y="428"/>
                  </a:moveTo>
                  <a:cubicBezTo>
                    <a:pt x="2447" y="441"/>
                    <a:pt x="2420" y="455"/>
                    <a:pt x="2393" y="468"/>
                  </a:cubicBezTo>
                  <a:lnTo>
                    <a:pt x="2379" y="468"/>
                  </a:lnTo>
                  <a:lnTo>
                    <a:pt x="2379" y="482"/>
                  </a:lnTo>
                  <a:lnTo>
                    <a:pt x="2299" y="521"/>
                  </a:lnTo>
                  <a:lnTo>
                    <a:pt x="2500" y="883"/>
                  </a:lnTo>
                  <a:cubicBezTo>
                    <a:pt x="2554" y="842"/>
                    <a:pt x="2607" y="815"/>
                    <a:pt x="2661" y="789"/>
                  </a:cubicBezTo>
                  <a:lnTo>
                    <a:pt x="2486" y="428"/>
                  </a:lnTo>
                  <a:close/>
                  <a:moveTo>
                    <a:pt x="6256" y="428"/>
                  </a:moveTo>
                  <a:lnTo>
                    <a:pt x="6082" y="803"/>
                  </a:lnTo>
                  <a:lnTo>
                    <a:pt x="6243" y="883"/>
                  </a:lnTo>
                  <a:lnTo>
                    <a:pt x="6443" y="521"/>
                  </a:lnTo>
                  <a:cubicBezTo>
                    <a:pt x="6403" y="495"/>
                    <a:pt x="6363" y="482"/>
                    <a:pt x="6323" y="455"/>
                  </a:cubicBezTo>
                  <a:lnTo>
                    <a:pt x="6309" y="455"/>
                  </a:lnTo>
                  <a:cubicBezTo>
                    <a:pt x="6296" y="441"/>
                    <a:pt x="6269" y="441"/>
                    <a:pt x="6256" y="428"/>
                  </a:cubicBezTo>
                  <a:close/>
                  <a:moveTo>
                    <a:pt x="2112" y="615"/>
                  </a:moveTo>
                  <a:lnTo>
                    <a:pt x="2112" y="628"/>
                  </a:lnTo>
                  <a:lnTo>
                    <a:pt x="2099" y="628"/>
                  </a:lnTo>
                  <a:lnTo>
                    <a:pt x="2099" y="642"/>
                  </a:lnTo>
                  <a:lnTo>
                    <a:pt x="2072" y="642"/>
                  </a:lnTo>
                  <a:lnTo>
                    <a:pt x="2072" y="655"/>
                  </a:lnTo>
                  <a:lnTo>
                    <a:pt x="2059" y="655"/>
                  </a:lnTo>
                  <a:cubicBezTo>
                    <a:pt x="2019" y="682"/>
                    <a:pt x="1978" y="708"/>
                    <a:pt x="1952" y="722"/>
                  </a:cubicBezTo>
                  <a:lnTo>
                    <a:pt x="2179" y="1070"/>
                  </a:lnTo>
                  <a:cubicBezTo>
                    <a:pt x="2233" y="1029"/>
                    <a:pt x="2286" y="1003"/>
                    <a:pt x="2326" y="963"/>
                  </a:cubicBezTo>
                  <a:lnTo>
                    <a:pt x="2126" y="615"/>
                  </a:lnTo>
                  <a:close/>
                  <a:moveTo>
                    <a:pt x="6617" y="628"/>
                  </a:moveTo>
                  <a:lnTo>
                    <a:pt x="6403" y="976"/>
                  </a:lnTo>
                  <a:cubicBezTo>
                    <a:pt x="6457" y="1003"/>
                    <a:pt x="6510" y="1043"/>
                    <a:pt x="6564" y="1070"/>
                  </a:cubicBezTo>
                  <a:lnTo>
                    <a:pt x="6790" y="735"/>
                  </a:lnTo>
                  <a:cubicBezTo>
                    <a:pt x="6764" y="708"/>
                    <a:pt x="6724" y="696"/>
                    <a:pt x="6697" y="669"/>
                  </a:cubicBezTo>
                  <a:lnTo>
                    <a:pt x="6683" y="669"/>
                  </a:lnTo>
                  <a:cubicBezTo>
                    <a:pt x="6657" y="655"/>
                    <a:pt x="6644" y="642"/>
                    <a:pt x="6617" y="628"/>
                  </a:cubicBezTo>
                  <a:close/>
                  <a:moveTo>
                    <a:pt x="1778" y="842"/>
                  </a:moveTo>
                  <a:cubicBezTo>
                    <a:pt x="1778" y="856"/>
                    <a:pt x="1764" y="856"/>
                    <a:pt x="1752" y="869"/>
                  </a:cubicBezTo>
                  <a:lnTo>
                    <a:pt x="1738" y="869"/>
                  </a:lnTo>
                  <a:cubicBezTo>
                    <a:pt x="1711" y="896"/>
                    <a:pt x="1671" y="922"/>
                    <a:pt x="1645" y="949"/>
                  </a:cubicBezTo>
                  <a:lnTo>
                    <a:pt x="1631" y="949"/>
                  </a:lnTo>
                  <a:lnTo>
                    <a:pt x="1631" y="963"/>
                  </a:lnTo>
                  <a:lnTo>
                    <a:pt x="1618" y="963"/>
                  </a:lnTo>
                  <a:lnTo>
                    <a:pt x="1871" y="1284"/>
                  </a:lnTo>
                  <a:cubicBezTo>
                    <a:pt x="1925" y="1243"/>
                    <a:pt x="1978" y="1216"/>
                    <a:pt x="2019" y="1177"/>
                  </a:cubicBezTo>
                  <a:lnTo>
                    <a:pt x="1778" y="842"/>
                  </a:lnTo>
                  <a:close/>
                  <a:moveTo>
                    <a:pt x="6951" y="856"/>
                  </a:moveTo>
                  <a:lnTo>
                    <a:pt x="6710" y="1177"/>
                  </a:lnTo>
                  <a:cubicBezTo>
                    <a:pt x="6764" y="1216"/>
                    <a:pt x="6817" y="1257"/>
                    <a:pt x="6858" y="1297"/>
                  </a:cubicBezTo>
                  <a:lnTo>
                    <a:pt x="7125" y="976"/>
                  </a:lnTo>
                  <a:cubicBezTo>
                    <a:pt x="7084" y="949"/>
                    <a:pt x="7058" y="922"/>
                    <a:pt x="7031" y="896"/>
                  </a:cubicBezTo>
                  <a:lnTo>
                    <a:pt x="7004" y="896"/>
                  </a:lnTo>
                  <a:lnTo>
                    <a:pt x="7004" y="883"/>
                  </a:lnTo>
                  <a:lnTo>
                    <a:pt x="6991" y="883"/>
                  </a:lnTo>
                  <a:lnTo>
                    <a:pt x="6991" y="869"/>
                  </a:lnTo>
                  <a:cubicBezTo>
                    <a:pt x="6977" y="869"/>
                    <a:pt x="6965" y="856"/>
                    <a:pt x="6951" y="856"/>
                  </a:cubicBezTo>
                  <a:close/>
                  <a:moveTo>
                    <a:pt x="1458" y="1097"/>
                  </a:moveTo>
                  <a:cubicBezTo>
                    <a:pt x="1444" y="1109"/>
                    <a:pt x="1431" y="1123"/>
                    <a:pt x="1417" y="1150"/>
                  </a:cubicBezTo>
                  <a:lnTo>
                    <a:pt x="1404" y="1150"/>
                  </a:lnTo>
                  <a:lnTo>
                    <a:pt x="1404" y="1163"/>
                  </a:lnTo>
                  <a:lnTo>
                    <a:pt x="1390" y="1163"/>
                  </a:lnTo>
                  <a:lnTo>
                    <a:pt x="1390" y="1177"/>
                  </a:lnTo>
                  <a:lnTo>
                    <a:pt x="1377" y="1177"/>
                  </a:lnTo>
                  <a:lnTo>
                    <a:pt x="1377" y="1190"/>
                  </a:lnTo>
                  <a:lnTo>
                    <a:pt x="1363" y="1190"/>
                  </a:lnTo>
                  <a:lnTo>
                    <a:pt x="1363" y="1204"/>
                  </a:lnTo>
                  <a:lnTo>
                    <a:pt x="1351" y="1204"/>
                  </a:lnTo>
                  <a:lnTo>
                    <a:pt x="1337" y="1216"/>
                  </a:lnTo>
                  <a:lnTo>
                    <a:pt x="1310" y="1243"/>
                  </a:lnTo>
                  <a:lnTo>
                    <a:pt x="1604" y="1537"/>
                  </a:lnTo>
                  <a:cubicBezTo>
                    <a:pt x="1645" y="1498"/>
                    <a:pt x="1684" y="1444"/>
                    <a:pt x="1738" y="1404"/>
                  </a:cubicBezTo>
                  <a:lnTo>
                    <a:pt x="1458" y="1097"/>
                  </a:lnTo>
                  <a:close/>
                  <a:moveTo>
                    <a:pt x="7271" y="1109"/>
                  </a:moveTo>
                  <a:lnTo>
                    <a:pt x="7004" y="1417"/>
                  </a:lnTo>
                  <a:cubicBezTo>
                    <a:pt x="7045" y="1457"/>
                    <a:pt x="7098" y="1498"/>
                    <a:pt x="7138" y="1537"/>
                  </a:cubicBezTo>
                  <a:lnTo>
                    <a:pt x="7419" y="1243"/>
                  </a:lnTo>
                  <a:lnTo>
                    <a:pt x="7378" y="1204"/>
                  </a:lnTo>
                  <a:lnTo>
                    <a:pt x="7366" y="1204"/>
                  </a:lnTo>
                  <a:lnTo>
                    <a:pt x="7366" y="1190"/>
                  </a:lnTo>
                  <a:lnTo>
                    <a:pt x="7352" y="1190"/>
                  </a:lnTo>
                  <a:lnTo>
                    <a:pt x="7271" y="1109"/>
                  </a:lnTo>
                  <a:close/>
                  <a:moveTo>
                    <a:pt x="1176" y="1391"/>
                  </a:moveTo>
                  <a:cubicBezTo>
                    <a:pt x="1123" y="1430"/>
                    <a:pt x="1083" y="1484"/>
                    <a:pt x="1030" y="1537"/>
                  </a:cubicBezTo>
                  <a:lnTo>
                    <a:pt x="1351" y="1805"/>
                  </a:lnTo>
                  <a:cubicBezTo>
                    <a:pt x="1390" y="1765"/>
                    <a:pt x="1431" y="1712"/>
                    <a:pt x="1470" y="1671"/>
                  </a:cubicBezTo>
                  <a:lnTo>
                    <a:pt x="1176" y="1391"/>
                  </a:lnTo>
                  <a:close/>
                  <a:moveTo>
                    <a:pt x="7566" y="1391"/>
                  </a:moveTo>
                  <a:lnTo>
                    <a:pt x="7271" y="1671"/>
                  </a:lnTo>
                  <a:cubicBezTo>
                    <a:pt x="7312" y="1724"/>
                    <a:pt x="7352" y="1765"/>
                    <a:pt x="7392" y="1818"/>
                  </a:cubicBezTo>
                  <a:lnTo>
                    <a:pt x="7699" y="1551"/>
                  </a:lnTo>
                  <a:cubicBezTo>
                    <a:pt x="7660" y="1498"/>
                    <a:pt x="7619" y="1444"/>
                    <a:pt x="7566" y="1391"/>
                  </a:cubicBezTo>
                  <a:close/>
                  <a:moveTo>
                    <a:pt x="896" y="1698"/>
                  </a:moveTo>
                  <a:lnTo>
                    <a:pt x="896" y="1712"/>
                  </a:lnTo>
                  <a:lnTo>
                    <a:pt x="896" y="1724"/>
                  </a:lnTo>
                  <a:lnTo>
                    <a:pt x="882" y="1724"/>
                  </a:lnTo>
                  <a:lnTo>
                    <a:pt x="882" y="1738"/>
                  </a:lnTo>
                  <a:lnTo>
                    <a:pt x="869" y="1738"/>
                  </a:lnTo>
                  <a:lnTo>
                    <a:pt x="869" y="1751"/>
                  </a:lnTo>
                  <a:cubicBezTo>
                    <a:pt x="869" y="1751"/>
                    <a:pt x="856" y="1751"/>
                    <a:pt x="856" y="1765"/>
                  </a:cubicBezTo>
                  <a:lnTo>
                    <a:pt x="856" y="1778"/>
                  </a:lnTo>
                  <a:cubicBezTo>
                    <a:pt x="829" y="1805"/>
                    <a:pt x="802" y="1831"/>
                    <a:pt x="789" y="1858"/>
                  </a:cubicBezTo>
                  <a:lnTo>
                    <a:pt x="1123" y="2099"/>
                  </a:lnTo>
                  <a:cubicBezTo>
                    <a:pt x="1150" y="2045"/>
                    <a:pt x="1190" y="1992"/>
                    <a:pt x="1230" y="1952"/>
                  </a:cubicBezTo>
                  <a:lnTo>
                    <a:pt x="909" y="1698"/>
                  </a:lnTo>
                  <a:close/>
                  <a:moveTo>
                    <a:pt x="7833" y="1712"/>
                  </a:moveTo>
                  <a:lnTo>
                    <a:pt x="7512" y="1952"/>
                  </a:lnTo>
                  <a:cubicBezTo>
                    <a:pt x="7539" y="2006"/>
                    <a:pt x="7579" y="2059"/>
                    <a:pt x="7619" y="2113"/>
                  </a:cubicBezTo>
                  <a:lnTo>
                    <a:pt x="7954" y="1872"/>
                  </a:lnTo>
                  <a:lnTo>
                    <a:pt x="7940" y="1858"/>
                  </a:lnTo>
                  <a:lnTo>
                    <a:pt x="7940" y="1845"/>
                  </a:lnTo>
                  <a:cubicBezTo>
                    <a:pt x="7900" y="1805"/>
                    <a:pt x="7860" y="1751"/>
                    <a:pt x="7833" y="1712"/>
                  </a:cubicBezTo>
                  <a:close/>
                  <a:moveTo>
                    <a:pt x="668" y="2032"/>
                  </a:moveTo>
                  <a:cubicBezTo>
                    <a:pt x="656" y="2072"/>
                    <a:pt x="629" y="2099"/>
                    <a:pt x="615" y="2125"/>
                  </a:cubicBezTo>
                  <a:lnTo>
                    <a:pt x="615" y="2139"/>
                  </a:lnTo>
                  <a:lnTo>
                    <a:pt x="602" y="2139"/>
                  </a:lnTo>
                  <a:cubicBezTo>
                    <a:pt x="588" y="2166"/>
                    <a:pt x="575" y="2193"/>
                    <a:pt x="561" y="2206"/>
                  </a:cubicBezTo>
                  <a:lnTo>
                    <a:pt x="923" y="2407"/>
                  </a:lnTo>
                  <a:cubicBezTo>
                    <a:pt x="950" y="2353"/>
                    <a:pt x="989" y="2300"/>
                    <a:pt x="1016" y="2259"/>
                  </a:cubicBezTo>
                  <a:lnTo>
                    <a:pt x="668" y="2032"/>
                  </a:lnTo>
                  <a:close/>
                  <a:moveTo>
                    <a:pt x="8061" y="2045"/>
                  </a:moveTo>
                  <a:lnTo>
                    <a:pt x="7713" y="2259"/>
                  </a:lnTo>
                  <a:cubicBezTo>
                    <a:pt x="7753" y="2312"/>
                    <a:pt x="7779" y="2366"/>
                    <a:pt x="7806" y="2419"/>
                  </a:cubicBezTo>
                  <a:lnTo>
                    <a:pt x="8168" y="2219"/>
                  </a:lnTo>
                  <a:cubicBezTo>
                    <a:pt x="8154" y="2193"/>
                    <a:pt x="8127" y="2152"/>
                    <a:pt x="8114" y="2125"/>
                  </a:cubicBezTo>
                  <a:lnTo>
                    <a:pt x="8114" y="2113"/>
                  </a:lnTo>
                  <a:lnTo>
                    <a:pt x="8100" y="2113"/>
                  </a:lnTo>
                  <a:lnTo>
                    <a:pt x="8100" y="2099"/>
                  </a:lnTo>
                  <a:lnTo>
                    <a:pt x="8100" y="2086"/>
                  </a:lnTo>
                  <a:lnTo>
                    <a:pt x="8087" y="2086"/>
                  </a:lnTo>
                  <a:lnTo>
                    <a:pt x="8087" y="2072"/>
                  </a:lnTo>
                  <a:cubicBezTo>
                    <a:pt x="8073" y="2072"/>
                    <a:pt x="8073" y="2059"/>
                    <a:pt x="8061" y="2045"/>
                  </a:cubicBezTo>
                  <a:close/>
                  <a:moveTo>
                    <a:pt x="468" y="2393"/>
                  </a:moveTo>
                  <a:cubicBezTo>
                    <a:pt x="455" y="2407"/>
                    <a:pt x="442" y="2433"/>
                    <a:pt x="442" y="2460"/>
                  </a:cubicBezTo>
                  <a:lnTo>
                    <a:pt x="428" y="2460"/>
                  </a:lnTo>
                  <a:lnTo>
                    <a:pt x="428" y="2473"/>
                  </a:lnTo>
                  <a:cubicBezTo>
                    <a:pt x="415" y="2500"/>
                    <a:pt x="401" y="2540"/>
                    <a:pt x="374" y="2580"/>
                  </a:cubicBezTo>
                  <a:lnTo>
                    <a:pt x="749" y="2740"/>
                  </a:lnTo>
                  <a:lnTo>
                    <a:pt x="829" y="2580"/>
                  </a:lnTo>
                  <a:lnTo>
                    <a:pt x="468" y="2393"/>
                  </a:lnTo>
                  <a:close/>
                  <a:moveTo>
                    <a:pt x="8261" y="2407"/>
                  </a:moveTo>
                  <a:lnTo>
                    <a:pt x="7900" y="2580"/>
                  </a:lnTo>
                  <a:cubicBezTo>
                    <a:pt x="7927" y="2633"/>
                    <a:pt x="7954" y="2701"/>
                    <a:pt x="7980" y="2754"/>
                  </a:cubicBezTo>
                  <a:lnTo>
                    <a:pt x="8355" y="2580"/>
                  </a:lnTo>
                  <a:cubicBezTo>
                    <a:pt x="8341" y="2567"/>
                    <a:pt x="8341" y="2540"/>
                    <a:pt x="8328" y="2526"/>
                  </a:cubicBezTo>
                  <a:lnTo>
                    <a:pt x="8328" y="2513"/>
                  </a:lnTo>
                  <a:lnTo>
                    <a:pt x="8314" y="2513"/>
                  </a:lnTo>
                  <a:lnTo>
                    <a:pt x="8314" y="2500"/>
                  </a:lnTo>
                  <a:lnTo>
                    <a:pt x="8314" y="2487"/>
                  </a:lnTo>
                  <a:lnTo>
                    <a:pt x="8301" y="2487"/>
                  </a:lnTo>
                  <a:lnTo>
                    <a:pt x="8301" y="2473"/>
                  </a:lnTo>
                  <a:lnTo>
                    <a:pt x="8301" y="2460"/>
                  </a:lnTo>
                  <a:lnTo>
                    <a:pt x="8287" y="2460"/>
                  </a:lnTo>
                  <a:cubicBezTo>
                    <a:pt x="8287" y="2433"/>
                    <a:pt x="8274" y="2419"/>
                    <a:pt x="8261" y="2407"/>
                  </a:cubicBezTo>
                  <a:close/>
                  <a:moveTo>
                    <a:pt x="294" y="2767"/>
                  </a:moveTo>
                  <a:cubicBezTo>
                    <a:pt x="294" y="2781"/>
                    <a:pt x="294" y="2794"/>
                    <a:pt x="281" y="2808"/>
                  </a:cubicBezTo>
                  <a:lnTo>
                    <a:pt x="281" y="2820"/>
                  </a:lnTo>
                  <a:cubicBezTo>
                    <a:pt x="267" y="2861"/>
                    <a:pt x="241" y="2914"/>
                    <a:pt x="228" y="2954"/>
                  </a:cubicBezTo>
                  <a:lnTo>
                    <a:pt x="615" y="3088"/>
                  </a:lnTo>
                  <a:cubicBezTo>
                    <a:pt x="642" y="3034"/>
                    <a:pt x="656" y="2968"/>
                    <a:pt x="682" y="2914"/>
                  </a:cubicBezTo>
                  <a:lnTo>
                    <a:pt x="294" y="2767"/>
                  </a:lnTo>
                  <a:close/>
                  <a:moveTo>
                    <a:pt x="8435" y="2767"/>
                  </a:moveTo>
                  <a:lnTo>
                    <a:pt x="8047" y="2927"/>
                  </a:lnTo>
                  <a:cubicBezTo>
                    <a:pt x="8073" y="2981"/>
                    <a:pt x="8100" y="3034"/>
                    <a:pt x="8114" y="3102"/>
                  </a:cubicBezTo>
                  <a:lnTo>
                    <a:pt x="8501" y="2968"/>
                  </a:lnTo>
                  <a:cubicBezTo>
                    <a:pt x="8501" y="2954"/>
                    <a:pt x="8501" y="2941"/>
                    <a:pt x="8488" y="2941"/>
                  </a:cubicBezTo>
                  <a:lnTo>
                    <a:pt x="8488" y="2927"/>
                  </a:lnTo>
                  <a:cubicBezTo>
                    <a:pt x="8474" y="2874"/>
                    <a:pt x="8462" y="2834"/>
                    <a:pt x="8435" y="2781"/>
                  </a:cubicBezTo>
                  <a:lnTo>
                    <a:pt x="8435" y="2767"/>
                  </a:lnTo>
                  <a:close/>
                  <a:moveTo>
                    <a:pt x="174" y="3155"/>
                  </a:moveTo>
                  <a:cubicBezTo>
                    <a:pt x="160" y="3168"/>
                    <a:pt x="160" y="3182"/>
                    <a:pt x="160" y="3195"/>
                  </a:cubicBezTo>
                  <a:lnTo>
                    <a:pt x="160" y="3209"/>
                  </a:lnTo>
                  <a:cubicBezTo>
                    <a:pt x="148" y="3248"/>
                    <a:pt x="134" y="3302"/>
                    <a:pt x="121" y="3355"/>
                  </a:cubicBezTo>
                  <a:lnTo>
                    <a:pt x="522" y="3449"/>
                  </a:lnTo>
                  <a:cubicBezTo>
                    <a:pt x="535" y="3382"/>
                    <a:pt x="549" y="3328"/>
                    <a:pt x="561" y="3262"/>
                  </a:cubicBezTo>
                  <a:lnTo>
                    <a:pt x="174" y="3155"/>
                  </a:lnTo>
                  <a:close/>
                  <a:moveTo>
                    <a:pt x="8569" y="3155"/>
                  </a:moveTo>
                  <a:lnTo>
                    <a:pt x="8168" y="3275"/>
                  </a:lnTo>
                  <a:cubicBezTo>
                    <a:pt x="8194" y="3328"/>
                    <a:pt x="8207" y="3396"/>
                    <a:pt x="8221" y="3449"/>
                  </a:cubicBezTo>
                  <a:lnTo>
                    <a:pt x="8622" y="3355"/>
                  </a:lnTo>
                  <a:cubicBezTo>
                    <a:pt x="8608" y="3342"/>
                    <a:pt x="8608" y="3342"/>
                    <a:pt x="8608" y="3328"/>
                  </a:cubicBezTo>
                  <a:lnTo>
                    <a:pt x="8608" y="3315"/>
                  </a:lnTo>
                  <a:lnTo>
                    <a:pt x="8608" y="3302"/>
                  </a:lnTo>
                  <a:lnTo>
                    <a:pt x="8595" y="3302"/>
                  </a:lnTo>
                  <a:lnTo>
                    <a:pt x="8595" y="3289"/>
                  </a:lnTo>
                  <a:cubicBezTo>
                    <a:pt x="8581" y="3248"/>
                    <a:pt x="8581" y="3195"/>
                    <a:pt x="8569" y="3155"/>
                  </a:cubicBezTo>
                  <a:close/>
                  <a:moveTo>
                    <a:pt x="80" y="3556"/>
                  </a:moveTo>
                  <a:cubicBezTo>
                    <a:pt x="67" y="3583"/>
                    <a:pt x="67" y="3610"/>
                    <a:pt x="54" y="3636"/>
                  </a:cubicBezTo>
                  <a:lnTo>
                    <a:pt x="54" y="3649"/>
                  </a:lnTo>
                  <a:cubicBezTo>
                    <a:pt x="54" y="3690"/>
                    <a:pt x="41" y="3716"/>
                    <a:pt x="41" y="3756"/>
                  </a:cubicBezTo>
                  <a:lnTo>
                    <a:pt x="442" y="3810"/>
                  </a:lnTo>
                  <a:cubicBezTo>
                    <a:pt x="455" y="3743"/>
                    <a:pt x="468" y="3690"/>
                    <a:pt x="481" y="3622"/>
                  </a:cubicBezTo>
                  <a:lnTo>
                    <a:pt x="80" y="3556"/>
                  </a:lnTo>
                  <a:close/>
                  <a:moveTo>
                    <a:pt x="8662" y="3556"/>
                  </a:moveTo>
                  <a:lnTo>
                    <a:pt x="8261" y="3636"/>
                  </a:lnTo>
                  <a:cubicBezTo>
                    <a:pt x="8274" y="3690"/>
                    <a:pt x="8274" y="3756"/>
                    <a:pt x="8287" y="3823"/>
                  </a:cubicBezTo>
                  <a:lnTo>
                    <a:pt x="8688" y="3756"/>
                  </a:lnTo>
                  <a:cubicBezTo>
                    <a:pt x="8688" y="3743"/>
                    <a:pt x="8688" y="3716"/>
                    <a:pt x="8675" y="3690"/>
                  </a:cubicBezTo>
                  <a:lnTo>
                    <a:pt x="8675" y="3676"/>
                  </a:lnTo>
                  <a:lnTo>
                    <a:pt x="8675" y="3663"/>
                  </a:lnTo>
                  <a:lnTo>
                    <a:pt x="8675" y="3649"/>
                  </a:lnTo>
                  <a:lnTo>
                    <a:pt x="8675" y="3636"/>
                  </a:lnTo>
                  <a:lnTo>
                    <a:pt x="8675" y="3610"/>
                  </a:lnTo>
                  <a:lnTo>
                    <a:pt x="8662" y="3610"/>
                  </a:lnTo>
                  <a:lnTo>
                    <a:pt x="8662" y="3596"/>
                  </a:lnTo>
                  <a:lnTo>
                    <a:pt x="8662" y="3556"/>
                  </a:lnTo>
                  <a:close/>
                  <a:moveTo>
                    <a:pt x="14" y="3957"/>
                  </a:moveTo>
                  <a:cubicBezTo>
                    <a:pt x="14" y="4023"/>
                    <a:pt x="0" y="4091"/>
                    <a:pt x="0" y="4157"/>
                  </a:cubicBezTo>
                  <a:lnTo>
                    <a:pt x="415" y="4184"/>
                  </a:lnTo>
                  <a:cubicBezTo>
                    <a:pt x="415" y="4117"/>
                    <a:pt x="415" y="4050"/>
                    <a:pt x="428" y="3997"/>
                  </a:cubicBezTo>
                  <a:lnTo>
                    <a:pt x="14" y="3957"/>
                  </a:lnTo>
                  <a:close/>
                  <a:moveTo>
                    <a:pt x="8715" y="3970"/>
                  </a:moveTo>
                  <a:lnTo>
                    <a:pt x="8301" y="3997"/>
                  </a:lnTo>
                  <a:cubicBezTo>
                    <a:pt x="8314" y="4064"/>
                    <a:pt x="8314" y="4130"/>
                    <a:pt x="8314" y="4184"/>
                  </a:cubicBezTo>
                  <a:lnTo>
                    <a:pt x="8729" y="4171"/>
                  </a:lnTo>
                  <a:lnTo>
                    <a:pt x="8729" y="4157"/>
                  </a:lnTo>
                  <a:lnTo>
                    <a:pt x="8729" y="4144"/>
                  </a:lnTo>
                  <a:cubicBezTo>
                    <a:pt x="8729" y="4091"/>
                    <a:pt x="8715" y="4023"/>
                    <a:pt x="8715" y="3970"/>
                  </a:cubicBezTo>
                  <a:close/>
                  <a:moveTo>
                    <a:pt x="0" y="4358"/>
                  </a:moveTo>
                  <a:lnTo>
                    <a:pt x="0" y="4572"/>
                  </a:lnTo>
                  <a:lnTo>
                    <a:pt x="415" y="4545"/>
                  </a:lnTo>
                  <a:cubicBezTo>
                    <a:pt x="401" y="4492"/>
                    <a:pt x="401" y="4424"/>
                    <a:pt x="401" y="4358"/>
                  </a:cubicBezTo>
                  <a:close/>
                  <a:moveTo>
                    <a:pt x="8328" y="4371"/>
                  </a:moveTo>
                  <a:cubicBezTo>
                    <a:pt x="8328" y="4438"/>
                    <a:pt x="8328" y="4492"/>
                    <a:pt x="8314" y="4558"/>
                  </a:cubicBezTo>
                  <a:lnTo>
                    <a:pt x="8729" y="4572"/>
                  </a:lnTo>
                  <a:lnTo>
                    <a:pt x="8729" y="4371"/>
                  </a:lnTo>
                  <a:close/>
                  <a:moveTo>
                    <a:pt x="428" y="4732"/>
                  </a:moveTo>
                  <a:lnTo>
                    <a:pt x="14" y="4772"/>
                  </a:lnTo>
                  <a:cubicBezTo>
                    <a:pt x="27" y="4839"/>
                    <a:pt x="27" y="4906"/>
                    <a:pt x="41" y="4973"/>
                  </a:cubicBezTo>
                  <a:lnTo>
                    <a:pt x="442" y="4919"/>
                  </a:lnTo>
                  <a:cubicBezTo>
                    <a:pt x="442" y="4852"/>
                    <a:pt x="428" y="4799"/>
                    <a:pt x="428" y="4732"/>
                  </a:cubicBezTo>
                  <a:close/>
                  <a:moveTo>
                    <a:pt x="8301" y="4745"/>
                  </a:moveTo>
                  <a:lnTo>
                    <a:pt x="8301" y="4825"/>
                  </a:lnTo>
                  <a:cubicBezTo>
                    <a:pt x="8287" y="4866"/>
                    <a:pt x="8287" y="4893"/>
                    <a:pt x="8287" y="4932"/>
                  </a:cubicBezTo>
                  <a:lnTo>
                    <a:pt x="8688" y="4986"/>
                  </a:lnTo>
                  <a:lnTo>
                    <a:pt x="8688" y="4973"/>
                  </a:lnTo>
                  <a:cubicBezTo>
                    <a:pt x="8688" y="4946"/>
                    <a:pt x="8702" y="4919"/>
                    <a:pt x="8702" y="4893"/>
                  </a:cubicBezTo>
                  <a:lnTo>
                    <a:pt x="8702" y="4879"/>
                  </a:lnTo>
                  <a:lnTo>
                    <a:pt x="8702" y="4866"/>
                  </a:lnTo>
                  <a:lnTo>
                    <a:pt x="8702" y="4852"/>
                  </a:lnTo>
                  <a:lnTo>
                    <a:pt x="8702" y="4839"/>
                  </a:lnTo>
                  <a:lnTo>
                    <a:pt x="8702" y="4825"/>
                  </a:lnTo>
                  <a:lnTo>
                    <a:pt x="8715" y="4825"/>
                  </a:lnTo>
                  <a:lnTo>
                    <a:pt x="8715" y="4813"/>
                  </a:lnTo>
                  <a:lnTo>
                    <a:pt x="8715" y="4799"/>
                  </a:lnTo>
                  <a:lnTo>
                    <a:pt x="8715" y="4786"/>
                  </a:lnTo>
                  <a:lnTo>
                    <a:pt x="8301" y="4745"/>
                  </a:lnTo>
                  <a:close/>
                  <a:moveTo>
                    <a:pt x="481" y="5107"/>
                  </a:moveTo>
                  <a:lnTo>
                    <a:pt x="67" y="5173"/>
                  </a:lnTo>
                  <a:cubicBezTo>
                    <a:pt x="67" y="5187"/>
                    <a:pt x="80" y="5200"/>
                    <a:pt x="80" y="5200"/>
                  </a:cubicBezTo>
                  <a:cubicBezTo>
                    <a:pt x="94" y="5267"/>
                    <a:pt x="107" y="5320"/>
                    <a:pt x="121" y="5374"/>
                  </a:cubicBezTo>
                  <a:lnTo>
                    <a:pt x="508" y="5280"/>
                  </a:lnTo>
                  <a:cubicBezTo>
                    <a:pt x="495" y="5226"/>
                    <a:pt x="481" y="5160"/>
                    <a:pt x="481" y="5107"/>
                  </a:cubicBezTo>
                  <a:close/>
                  <a:moveTo>
                    <a:pt x="8248" y="5107"/>
                  </a:moveTo>
                  <a:cubicBezTo>
                    <a:pt x="8234" y="5173"/>
                    <a:pt x="8234" y="5226"/>
                    <a:pt x="8207" y="5294"/>
                  </a:cubicBezTo>
                  <a:lnTo>
                    <a:pt x="8608" y="5387"/>
                  </a:lnTo>
                  <a:cubicBezTo>
                    <a:pt x="8622" y="5347"/>
                    <a:pt x="8635" y="5307"/>
                    <a:pt x="8635" y="5267"/>
                  </a:cubicBezTo>
                  <a:cubicBezTo>
                    <a:pt x="8649" y="5240"/>
                    <a:pt x="8649" y="5214"/>
                    <a:pt x="8649" y="5187"/>
                  </a:cubicBezTo>
                  <a:lnTo>
                    <a:pt x="8248" y="5107"/>
                  </a:lnTo>
                  <a:close/>
                  <a:moveTo>
                    <a:pt x="561" y="5467"/>
                  </a:moveTo>
                  <a:lnTo>
                    <a:pt x="160" y="5574"/>
                  </a:lnTo>
                  <a:lnTo>
                    <a:pt x="174" y="5588"/>
                  </a:lnTo>
                  <a:lnTo>
                    <a:pt x="174" y="5601"/>
                  </a:lnTo>
                  <a:cubicBezTo>
                    <a:pt x="187" y="5654"/>
                    <a:pt x="214" y="5721"/>
                    <a:pt x="228" y="5775"/>
                  </a:cubicBezTo>
                  <a:lnTo>
                    <a:pt x="615" y="5641"/>
                  </a:lnTo>
                  <a:cubicBezTo>
                    <a:pt x="602" y="5574"/>
                    <a:pt x="575" y="5520"/>
                    <a:pt x="561" y="5467"/>
                  </a:cubicBezTo>
                  <a:close/>
                  <a:moveTo>
                    <a:pt x="8168" y="5467"/>
                  </a:moveTo>
                  <a:cubicBezTo>
                    <a:pt x="8154" y="5534"/>
                    <a:pt x="8127" y="5588"/>
                    <a:pt x="8114" y="5654"/>
                  </a:cubicBezTo>
                  <a:lnTo>
                    <a:pt x="8501" y="5775"/>
                  </a:lnTo>
                  <a:lnTo>
                    <a:pt x="8501" y="5748"/>
                  </a:lnTo>
                  <a:lnTo>
                    <a:pt x="8515" y="5748"/>
                  </a:lnTo>
                  <a:lnTo>
                    <a:pt x="8555" y="5588"/>
                  </a:lnTo>
                  <a:lnTo>
                    <a:pt x="8168" y="5467"/>
                  </a:lnTo>
                  <a:close/>
                  <a:moveTo>
                    <a:pt x="682" y="5814"/>
                  </a:moveTo>
                  <a:lnTo>
                    <a:pt x="294" y="5962"/>
                  </a:lnTo>
                  <a:cubicBezTo>
                    <a:pt x="321" y="6016"/>
                    <a:pt x="335" y="6055"/>
                    <a:pt x="362" y="6109"/>
                  </a:cubicBezTo>
                  <a:lnTo>
                    <a:pt x="362" y="6122"/>
                  </a:lnTo>
                  <a:cubicBezTo>
                    <a:pt x="374" y="6135"/>
                    <a:pt x="374" y="6135"/>
                    <a:pt x="374" y="6149"/>
                  </a:cubicBezTo>
                  <a:lnTo>
                    <a:pt x="749" y="5989"/>
                  </a:lnTo>
                  <a:cubicBezTo>
                    <a:pt x="722" y="5921"/>
                    <a:pt x="709" y="5868"/>
                    <a:pt x="682" y="5814"/>
                  </a:cubicBezTo>
                  <a:close/>
                  <a:moveTo>
                    <a:pt x="8047" y="5828"/>
                  </a:moveTo>
                  <a:cubicBezTo>
                    <a:pt x="8020" y="5882"/>
                    <a:pt x="7993" y="5935"/>
                    <a:pt x="7980" y="5989"/>
                  </a:cubicBezTo>
                  <a:lnTo>
                    <a:pt x="8341" y="6162"/>
                  </a:lnTo>
                  <a:cubicBezTo>
                    <a:pt x="8381" y="6096"/>
                    <a:pt x="8408" y="6042"/>
                    <a:pt x="8421" y="5975"/>
                  </a:cubicBezTo>
                  <a:lnTo>
                    <a:pt x="8047" y="5828"/>
                  </a:lnTo>
                  <a:close/>
                  <a:moveTo>
                    <a:pt x="829" y="6149"/>
                  </a:moveTo>
                  <a:lnTo>
                    <a:pt x="468" y="6336"/>
                  </a:lnTo>
                  <a:cubicBezTo>
                    <a:pt x="495" y="6390"/>
                    <a:pt x="522" y="6429"/>
                    <a:pt x="549" y="6483"/>
                  </a:cubicBezTo>
                  <a:cubicBezTo>
                    <a:pt x="549" y="6497"/>
                    <a:pt x="561" y="6510"/>
                    <a:pt x="561" y="6523"/>
                  </a:cubicBezTo>
                  <a:lnTo>
                    <a:pt x="923" y="6310"/>
                  </a:lnTo>
                  <a:cubicBezTo>
                    <a:pt x="896" y="6256"/>
                    <a:pt x="856" y="6203"/>
                    <a:pt x="829" y="6149"/>
                  </a:cubicBezTo>
                  <a:close/>
                  <a:moveTo>
                    <a:pt x="7900" y="6162"/>
                  </a:moveTo>
                  <a:cubicBezTo>
                    <a:pt x="7860" y="6215"/>
                    <a:pt x="7833" y="6269"/>
                    <a:pt x="7806" y="6322"/>
                  </a:cubicBezTo>
                  <a:lnTo>
                    <a:pt x="8168" y="6523"/>
                  </a:lnTo>
                  <a:lnTo>
                    <a:pt x="8207" y="6443"/>
                  </a:lnTo>
                  <a:lnTo>
                    <a:pt x="8207" y="6429"/>
                  </a:lnTo>
                  <a:lnTo>
                    <a:pt x="8221" y="6429"/>
                  </a:lnTo>
                  <a:lnTo>
                    <a:pt x="8221" y="6417"/>
                  </a:lnTo>
                  <a:cubicBezTo>
                    <a:pt x="8234" y="6403"/>
                    <a:pt x="8248" y="6376"/>
                    <a:pt x="8261" y="6349"/>
                  </a:cubicBezTo>
                  <a:lnTo>
                    <a:pt x="7900" y="6162"/>
                  </a:lnTo>
                  <a:close/>
                  <a:moveTo>
                    <a:pt x="1016" y="6470"/>
                  </a:moveTo>
                  <a:lnTo>
                    <a:pt x="668" y="6697"/>
                  </a:lnTo>
                  <a:lnTo>
                    <a:pt x="682" y="6711"/>
                  </a:lnTo>
                  <a:lnTo>
                    <a:pt x="682" y="6723"/>
                  </a:lnTo>
                  <a:lnTo>
                    <a:pt x="695" y="6723"/>
                  </a:lnTo>
                  <a:lnTo>
                    <a:pt x="695" y="6737"/>
                  </a:lnTo>
                  <a:lnTo>
                    <a:pt x="695" y="6750"/>
                  </a:lnTo>
                  <a:lnTo>
                    <a:pt x="709" y="6750"/>
                  </a:lnTo>
                  <a:lnTo>
                    <a:pt x="709" y="6764"/>
                  </a:lnTo>
                  <a:lnTo>
                    <a:pt x="722" y="6764"/>
                  </a:lnTo>
                  <a:lnTo>
                    <a:pt x="722" y="6777"/>
                  </a:lnTo>
                  <a:lnTo>
                    <a:pt x="722" y="6791"/>
                  </a:lnTo>
                  <a:lnTo>
                    <a:pt x="736" y="6791"/>
                  </a:lnTo>
                  <a:lnTo>
                    <a:pt x="736" y="6804"/>
                  </a:lnTo>
                  <a:lnTo>
                    <a:pt x="749" y="6804"/>
                  </a:lnTo>
                  <a:lnTo>
                    <a:pt x="749" y="6818"/>
                  </a:lnTo>
                  <a:lnTo>
                    <a:pt x="749" y="6830"/>
                  </a:lnTo>
                  <a:lnTo>
                    <a:pt x="763" y="6830"/>
                  </a:lnTo>
                  <a:cubicBezTo>
                    <a:pt x="763" y="6844"/>
                    <a:pt x="775" y="6857"/>
                    <a:pt x="775" y="6857"/>
                  </a:cubicBezTo>
                  <a:lnTo>
                    <a:pt x="1123" y="6630"/>
                  </a:lnTo>
                  <a:cubicBezTo>
                    <a:pt x="1083" y="6577"/>
                    <a:pt x="1043" y="6523"/>
                    <a:pt x="1016" y="6470"/>
                  </a:cubicBezTo>
                  <a:close/>
                  <a:moveTo>
                    <a:pt x="7713" y="6483"/>
                  </a:moveTo>
                  <a:cubicBezTo>
                    <a:pt x="7672" y="6536"/>
                    <a:pt x="7646" y="6590"/>
                    <a:pt x="7606" y="6630"/>
                  </a:cubicBezTo>
                  <a:lnTo>
                    <a:pt x="7940" y="6871"/>
                  </a:lnTo>
                  <a:cubicBezTo>
                    <a:pt x="7966" y="6844"/>
                    <a:pt x="7993" y="6804"/>
                    <a:pt x="8007" y="6777"/>
                  </a:cubicBezTo>
                  <a:lnTo>
                    <a:pt x="8007" y="6764"/>
                  </a:lnTo>
                  <a:lnTo>
                    <a:pt x="8020" y="6764"/>
                  </a:lnTo>
                  <a:cubicBezTo>
                    <a:pt x="8034" y="6750"/>
                    <a:pt x="8047" y="6723"/>
                    <a:pt x="8061" y="6697"/>
                  </a:cubicBezTo>
                  <a:lnTo>
                    <a:pt x="7713" y="6483"/>
                  </a:lnTo>
                  <a:close/>
                  <a:moveTo>
                    <a:pt x="1230" y="6777"/>
                  </a:moveTo>
                  <a:lnTo>
                    <a:pt x="909" y="7031"/>
                  </a:lnTo>
                  <a:lnTo>
                    <a:pt x="909" y="7044"/>
                  </a:lnTo>
                  <a:lnTo>
                    <a:pt x="923" y="7044"/>
                  </a:lnTo>
                  <a:lnTo>
                    <a:pt x="923" y="7058"/>
                  </a:lnTo>
                  <a:lnTo>
                    <a:pt x="936" y="7071"/>
                  </a:lnTo>
                  <a:cubicBezTo>
                    <a:pt x="962" y="7112"/>
                    <a:pt x="1003" y="7151"/>
                    <a:pt x="1030" y="7192"/>
                  </a:cubicBezTo>
                  <a:lnTo>
                    <a:pt x="1351" y="6924"/>
                  </a:lnTo>
                  <a:cubicBezTo>
                    <a:pt x="1310" y="6871"/>
                    <a:pt x="1270" y="6830"/>
                    <a:pt x="1230" y="6777"/>
                  </a:cubicBezTo>
                  <a:close/>
                  <a:moveTo>
                    <a:pt x="7499" y="6791"/>
                  </a:moveTo>
                  <a:cubicBezTo>
                    <a:pt x="7459" y="6830"/>
                    <a:pt x="7419" y="6884"/>
                    <a:pt x="7378" y="6924"/>
                  </a:cubicBezTo>
                  <a:lnTo>
                    <a:pt x="7686" y="7192"/>
                  </a:lnTo>
                  <a:cubicBezTo>
                    <a:pt x="7740" y="7138"/>
                    <a:pt x="7779" y="7085"/>
                    <a:pt x="7820" y="7031"/>
                  </a:cubicBezTo>
                  <a:lnTo>
                    <a:pt x="7499" y="6791"/>
                  </a:lnTo>
                  <a:close/>
                  <a:moveTo>
                    <a:pt x="1470" y="7058"/>
                  </a:moveTo>
                  <a:lnTo>
                    <a:pt x="1163" y="7338"/>
                  </a:lnTo>
                  <a:cubicBezTo>
                    <a:pt x="1217" y="7392"/>
                    <a:pt x="1257" y="7445"/>
                    <a:pt x="1310" y="7486"/>
                  </a:cubicBezTo>
                  <a:lnTo>
                    <a:pt x="1591" y="7192"/>
                  </a:lnTo>
                  <a:cubicBezTo>
                    <a:pt x="1551" y="7151"/>
                    <a:pt x="1511" y="7112"/>
                    <a:pt x="1470" y="7058"/>
                  </a:cubicBezTo>
                  <a:close/>
                  <a:moveTo>
                    <a:pt x="7259" y="7071"/>
                  </a:moveTo>
                  <a:lnTo>
                    <a:pt x="7125" y="7205"/>
                  </a:lnTo>
                  <a:lnTo>
                    <a:pt x="7419" y="7499"/>
                  </a:lnTo>
                  <a:cubicBezTo>
                    <a:pt x="7419" y="7486"/>
                    <a:pt x="7419" y="7486"/>
                    <a:pt x="7432" y="7472"/>
                  </a:cubicBezTo>
                  <a:lnTo>
                    <a:pt x="7446" y="7472"/>
                  </a:lnTo>
                  <a:lnTo>
                    <a:pt x="7446" y="7459"/>
                  </a:lnTo>
                  <a:lnTo>
                    <a:pt x="7459" y="7459"/>
                  </a:lnTo>
                  <a:lnTo>
                    <a:pt x="7459" y="7445"/>
                  </a:lnTo>
                  <a:lnTo>
                    <a:pt x="7472" y="7445"/>
                  </a:lnTo>
                  <a:lnTo>
                    <a:pt x="7472" y="7432"/>
                  </a:lnTo>
                  <a:lnTo>
                    <a:pt x="7485" y="7432"/>
                  </a:lnTo>
                  <a:lnTo>
                    <a:pt x="7485" y="7418"/>
                  </a:lnTo>
                  <a:lnTo>
                    <a:pt x="7499" y="7418"/>
                  </a:lnTo>
                  <a:lnTo>
                    <a:pt x="7499" y="7406"/>
                  </a:lnTo>
                  <a:lnTo>
                    <a:pt x="7553" y="7352"/>
                  </a:lnTo>
                  <a:lnTo>
                    <a:pt x="7259" y="7071"/>
                  </a:lnTo>
                  <a:close/>
                  <a:moveTo>
                    <a:pt x="1738" y="7325"/>
                  </a:moveTo>
                  <a:lnTo>
                    <a:pt x="1458" y="7632"/>
                  </a:lnTo>
                  <a:cubicBezTo>
                    <a:pt x="1484" y="7659"/>
                    <a:pt x="1524" y="7673"/>
                    <a:pt x="1551" y="7700"/>
                  </a:cubicBezTo>
                  <a:lnTo>
                    <a:pt x="1551" y="7713"/>
                  </a:lnTo>
                  <a:lnTo>
                    <a:pt x="1564" y="7713"/>
                  </a:lnTo>
                  <a:lnTo>
                    <a:pt x="1564" y="7726"/>
                  </a:lnTo>
                  <a:lnTo>
                    <a:pt x="1577" y="7726"/>
                  </a:lnTo>
                  <a:lnTo>
                    <a:pt x="1577" y="7739"/>
                  </a:lnTo>
                  <a:lnTo>
                    <a:pt x="1604" y="7739"/>
                  </a:lnTo>
                  <a:lnTo>
                    <a:pt x="1604" y="7753"/>
                  </a:lnTo>
                  <a:cubicBezTo>
                    <a:pt x="1604" y="7753"/>
                    <a:pt x="1618" y="7753"/>
                    <a:pt x="1618" y="7766"/>
                  </a:cubicBezTo>
                  <a:lnTo>
                    <a:pt x="1871" y="7445"/>
                  </a:lnTo>
                  <a:cubicBezTo>
                    <a:pt x="1832" y="7406"/>
                    <a:pt x="1778" y="7365"/>
                    <a:pt x="1738" y="7325"/>
                  </a:cubicBezTo>
                  <a:close/>
                  <a:moveTo>
                    <a:pt x="6991" y="7325"/>
                  </a:moveTo>
                  <a:cubicBezTo>
                    <a:pt x="6951" y="7365"/>
                    <a:pt x="6897" y="7406"/>
                    <a:pt x="6844" y="7445"/>
                  </a:cubicBezTo>
                  <a:lnTo>
                    <a:pt x="7111" y="7766"/>
                  </a:lnTo>
                  <a:lnTo>
                    <a:pt x="7111" y="7753"/>
                  </a:lnTo>
                  <a:lnTo>
                    <a:pt x="7125" y="7753"/>
                  </a:lnTo>
                  <a:cubicBezTo>
                    <a:pt x="7152" y="7726"/>
                    <a:pt x="7178" y="7713"/>
                    <a:pt x="7205" y="7686"/>
                  </a:cubicBezTo>
                  <a:lnTo>
                    <a:pt x="7205" y="7673"/>
                  </a:lnTo>
                  <a:lnTo>
                    <a:pt x="7218" y="7673"/>
                  </a:lnTo>
                  <a:lnTo>
                    <a:pt x="7232" y="7659"/>
                  </a:lnTo>
                  <a:lnTo>
                    <a:pt x="7245" y="7659"/>
                  </a:lnTo>
                  <a:lnTo>
                    <a:pt x="7245" y="7646"/>
                  </a:lnTo>
                  <a:lnTo>
                    <a:pt x="7259" y="7646"/>
                  </a:lnTo>
                  <a:lnTo>
                    <a:pt x="7259" y="7632"/>
                  </a:lnTo>
                  <a:lnTo>
                    <a:pt x="6991" y="7325"/>
                  </a:lnTo>
                  <a:close/>
                  <a:moveTo>
                    <a:pt x="2019" y="7552"/>
                  </a:moveTo>
                  <a:lnTo>
                    <a:pt x="1778" y="7887"/>
                  </a:lnTo>
                  <a:cubicBezTo>
                    <a:pt x="1832" y="7926"/>
                    <a:pt x="1885" y="7967"/>
                    <a:pt x="1952" y="8007"/>
                  </a:cubicBezTo>
                  <a:lnTo>
                    <a:pt x="2179" y="7659"/>
                  </a:lnTo>
                  <a:cubicBezTo>
                    <a:pt x="2126" y="7632"/>
                    <a:pt x="2072" y="7593"/>
                    <a:pt x="2019" y="7552"/>
                  </a:cubicBezTo>
                  <a:close/>
                  <a:moveTo>
                    <a:pt x="6697" y="7566"/>
                  </a:moveTo>
                  <a:cubicBezTo>
                    <a:pt x="6657" y="7593"/>
                    <a:pt x="6603" y="7632"/>
                    <a:pt x="6550" y="7673"/>
                  </a:cubicBezTo>
                  <a:lnTo>
                    <a:pt x="6777" y="8007"/>
                  </a:lnTo>
                  <a:cubicBezTo>
                    <a:pt x="6804" y="7994"/>
                    <a:pt x="6831" y="7967"/>
                    <a:pt x="6858" y="7953"/>
                  </a:cubicBezTo>
                  <a:lnTo>
                    <a:pt x="6870" y="7953"/>
                  </a:lnTo>
                  <a:lnTo>
                    <a:pt x="6870" y="7940"/>
                  </a:lnTo>
                  <a:lnTo>
                    <a:pt x="6884" y="7940"/>
                  </a:lnTo>
                  <a:lnTo>
                    <a:pt x="6938" y="7887"/>
                  </a:lnTo>
                  <a:lnTo>
                    <a:pt x="6697" y="7566"/>
                  </a:lnTo>
                  <a:close/>
                  <a:moveTo>
                    <a:pt x="2326" y="7766"/>
                  </a:moveTo>
                  <a:lnTo>
                    <a:pt x="2112" y="8114"/>
                  </a:lnTo>
                  <a:cubicBezTo>
                    <a:pt x="2179" y="8154"/>
                    <a:pt x="2233" y="8181"/>
                    <a:pt x="2299" y="8208"/>
                  </a:cubicBezTo>
                  <a:lnTo>
                    <a:pt x="2486" y="7846"/>
                  </a:lnTo>
                  <a:lnTo>
                    <a:pt x="2326" y="7766"/>
                  </a:lnTo>
                  <a:close/>
                  <a:moveTo>
                    <a:pt x="6389" y="7766"/>
                  </a:moveTo>
                  <a:cubicBezTo>
                    <a:pt x="6336" y="7793"/>
                    <a:pt x="6282" y="7833"/>
                    <a:pt x="6229" y="7860"/>
                  </a:cubicBezTo>
                  <a:lnTo>
                    <a:pt x="6430" y="8220"/>
                  </a:lnTo>
                  <a:cubicBezTo>
                    <a:pt x="6430" y="8208"/>
                    <a:pt x="6443" y="8208"/>
                    <a:pt x="6443" y="8208"/>
                  </a:cubicBezTo>
                  <a:lnTo>
                    <a:pt x="6457" y="8208"/>
                  </a:lnTo>
                  <a:lnTo>
                    <a:pt x="6457" y="8194"/>
                  </a:lnTo>
                  <a:lnTo>
                    <a:pt x="6469" y="8194"/>
                  </a:lnTo>
                  <a:cubicBezTo>
                    <a:pt x="6483" y="8194"/>
                    <a:pt x="6483" y="8181"/>
                    <a:pt x="6483" y="8181"/>
                  </a:cubicBezTo>
                  <a:lnTo>
                    <a:pt x="6496" y="8181"/>
                  </a:lnTo>
                  <a:lnTo>
                    <a:pt x="6510" y="8167"/>
                  </a:lnTo>
                  <a:lnTo>
                    <a:pt x="6523" y="8167"/>
                  </a:lnTo>
                  <a:lnTo>
                    <a:pt x="6523" y="8154"/>
                  </a:lnTo>
                  <a:lnTo>
                    <a:pt x="6550" y="8154"/>
                  </a:lnTo>
                  <a:lnTo>
                    <a:pt x="6550" y="8140"/>
                  </a:lnTo>
                  <a:cubicBezTo>
                    <a:pt x="6564" y="8140"/>
                    <a:pt x="6590" y="8127"/>
                    <a:pt x="6603" y="8114"/>
                  </a:cubicBezTo>
                  <a:lnTo>
                    <a:pt x="6389" y="7766"/>
                  </a:lnTo>
                  <a:close/>
                  <a:moveTo>
                    <a:pt x="2661" y="7940"/>
                  </a:moveTo>
                  <a:lnTo>
                    <a:pt x="2473" y="8301"/>
                  </a:lnTo>
                  <a:lnTo>
                    <a:pt x="2486" y="8315"/>
                  </a:lnTo>
                  <a:lnTo>
                    <a:pt x="2500" y="8315"/>
                  </a:lnTo>
                  <a:lnTo>
                    <a:pt x="2661" y="8395"/>
                  </a:lnTo>
                  <a:lnTo>
                    <a:pt x="2821" y="8007"/>
                  </a:lnTo>
                  <a:cubicBezTo>
                    <a:pt x="2767" y="7994"/>
                    <a:pt x="2714" y="7967"/>
                    <a:pt x="2661" y="7940"/>
                  </a:cubicBezTo>
                  <a:close/>
                  <a:moveTo>
                    <a:pt x="6068" y="7940"/>
                  </a:moveTo>
                  <a:cubicBezTo>
                    <a:pt x="6015" y="7967"/>
                    <a:pt x="5949" y="7994"/>
                    <a:pt x="5895" y="8020"/>
                  </a:cubicBezTo>
                  <a:lnTo>
                    <a:pt x="6056" y="8395"/>
                  </a:lnTo>
                  <a:cubicBezTo>
                    <a:pt x="6068" y="8395"/>
                    <a:pt x="6068" y="8381"/>
                    <a:pt x="6082" y="8381"/>
                  </a:cubicBezTo>
                  <a:lnTo>
                    <a:pt x="6095" y="8381"/>
                  </a:lnTo>
                  <a:lnTo>
                    <a:pt x="6095" y="8368"/>
                  </a:lnTo>
                  <a:lnTo>
                    <a:pt x="6122" y="8368"/>
                  </a:lnTo>
                  <a:lnTo>
                    <a:pt x="6136" y="8354"/>
                  </a:lnTo>
                  <a:lnTo>
                    <a:pt x="6163" y="8354"/>
                  </a:lnTo>
                  <a:lnTo>
                    <a:pt x="6163" y="8341"/>
                  </a:lnTo>
                  <a:lnTo>
                    <a:pt x="6189" y="8341"/>
                  </a:lnTo>
                  <a:lnTo>
                    <a:pt x="6189" y="8327"/>
                  </a:lnTo>
                  <a:lnTo>
                    <a:pt x="6216" y="8327"/>
                  </a:lnTo>
                  <a:lnTo>
                    <a:pt x="6216" y="8315"/>
                  </a:lnTo>
                  <a:lnTo>
                    <a:pt x="6243" y="8315"/>
                  </a:lnTo>
                  <a:lnTo>
                    <a:pt x="6068" y="7940"/>
                  </a:lnTo>
                  <a:close/>
                  <a:moveTo>
                    <a:pt x="2994" y="8087"/>
                  </a:moveTo>
                  <a:lnTo>
                    <a:pt x="2861" y="8461"/>
                  </a:lnTo>
                  <a:cubicBezTo>
                    <a:pt x="2914" y="8488"/>
                    <a:pt x="2981" y="8515"/>
                    <a:pt x="3048" y="8528"/>
                  </a:cubicBezTo>
                  <a:lnTo>
                    <a:pt x="3168" y="8140"/>
                  </a:lnTo>
                  <a:cubicBezTo>
                    <a:pt x="3115" y="8127"/>
                    <a:pt x="3062" y="8101"/>
                    <a:pt x="2994" y="8087"/>
                  </a:cubicBezTo>
                  <a:close/>
                  <a:moveTo>
                    <a:pt x="5721" y="8087"/>
                  </a:moveTo>
                  <a:cubicBezTo>
                    <a:pt x="5667" y="8101"/>
                    <a:pt x="5601" y="8127"/>
                    <a:pt x="5548" y="8140"/>
                  </a:cubicBezTo>
                  <a:lnTo>
                    <a:pt x="5667" y="8528"/>
                  </a:lnTo>
                  <a:cubicBezTo>
                    <a:pt x="5721" y="8515"/>
                    <a:pt x="5774" y="8502"/>
                    <a:pt x="5842" y="8475"/>
                  </a:cubicBezTo>
                  <a:lnTo>
                    <a:pt x="5868" y="8475"/>
                  </a:lnTo>
                  <a:lnTo>
                    <a:pt x="5721" y="8087"/>
                  </a:lnTo>
                  <a:close/>
                  <a:moveTo>
                    <a:pt x="3356" y="8194"/>
                  </a:moveTo>
                  <a:lnTo>
                    <a:pt x="3249" y="8582"/>
                  </a:lnTo>
                  <a:cubicBezTo>
                    <a:pt x="3249" y="8595"/>
                    <a:pt x="3261" y="8595"/>
                    <a:pt x="3261" y="8595"/>
                  </a:cubicBezTo>
                  <a:cubicBezTo>
                    <a:pt x="3302" y="8609"/>
                    <a:pt x="3342" y="8609"/>
                    <a:pt x="3368" y="8621"/>
                  </a:cubicBezTo>
                  <a:lnTo>
                    <a:pt x="3382" y="8621"/>
                  </a:lnTo>
                  <a:cubicBezTo>
                    <a:pt x="3409" y="8621"/>
                    <a:pt x="3422" y="8635"/>
                    <a:pt x="3449" y="8635"/>
                  </a:cubicBezTo>
                  <a:lnTo>
                    <a:pt x="3529" y="8234"/>
                  </a:lnTo>
                  <a:cubicBezTo>
                    <a:pt x="3475" y="8220"/>
                    <a:pt x="3409" y="8208"/>
                    <a:pt x="3356" y="8194"/>
                  </a:cubicBezTo>
                  <a:close/>
                  <a:moveTo>
                    <a:pt x="5373" y="8194"/>
                  </a:moveTo>
                  <a:cubicBezTo>
                    <a:pt x="5307" y="8208"/>
                    <a:pt x="5254" y="8220"/>
                    <a:pt x="5186" y="8234"/>
                  </a:cubicBezTo>
                  <a:lnTo>
                    <a:pt x="5280" y="8635"/>
                  </a:lnTo>
                  <a:cubicBezTo>
                    <a:pt x="5307" y="8635"/>
                    <a:pt x="5334" y="8621"/>
                    <a:pt x="5361" y="8621"/>
                  </a:cubicBezTo>
                  <a:lnTo>
                    <a:pt x="5373" y="8621"/>
                  </a:lnTo>
                  <a:cubicBezTo>
                    <a:pt x="5373" y="8609"/>
                    <a:pt x="5387" y="8609"/>
                    <a:pt x="5387" y="8609"/>
                  </a:cubicBezTo>
                  <a:lnTo>
                    <a:pt x="5427" y="8609"/>
                  </a:lnTo>
                  <a:lnTo>
                    <a:pt x="5441" y="8595"/>
                  </a:lnTo>
                  <a:lnTo>
                    <a:pt x="5467" y="8595"/>
                  </a:lnTo>
                  <a:lnTo>
                    <a:pt x="5373" y="8194"/>
                  </a:lnTo>
                  <a:close/>
                  <a:moveTo>
                    <a:pt x="3716" y="8274"/>
                  </a:moveTo>
                  <a:lnTo>
                    <a:pt x="3650" y="8675"/>
                  </a:lnTo>
                  <a:lnTo>
                    <a:pt x="3676" y="8675"/>
                  </a:lnTo>
                  <a:cubicBezTo>
                    <a:pt x="3730" y="8689"/>
                    <a:pt x="3796" y="8689"/>
                    <a:pt x="3850" y="8702"/>
                  </a:cubicBezTo>
                  <a:lnTo>
                    <a:pt x="3903" y="8301"/>
                  </a:lnTo>
                  <a:cubicBezTo>
                    <a:pt x="3837" y="8288"/>
                    <a:pt x="3769" y="8274"/>
                    <a:pt x="3716" y="8274"/>
                  </a:cubicBezTo>
                  <a:close/>
                  <a:moveTo>
                    <a:pt x="5013" y="8274"/>
                  </a:moveTo>
                  <a:cubicBezTo>
                    <a:pt x="4946" y="8288"/>
                    <a:pt x="4879" y="8288"/>
                    <a:pt x="4826" y="8301"/>
                  </a:cubicBezTo>
                  <a:lnTo>
                    <a:pt x="4865" y="8702"/>
                  </a:lnTo>
                  <a:cubicBezTo>
                    <a:pt x="4919" y="8702"/>
                    <a:pt x="4972" y="8689"/>
                    <a:pt x="5026" y="8689"/>
                  </a:cubicBezTo>
                  <a:lnTo>
                    <a:pt x="5040" y="8689"/>
                  </a:lnTo>
                  <a:cubicBezTo>
                    <a:pt x="5053" y="8675"/>
                    <a:pt x="5067" y="8675"/>
                    <a:pt x="5079" y="8675"/>
                  </a:cubicBezTo>
                  <a:lnTo>
                    <a:pt x="5013" y="8274"/>
                  </a:lnTo>
                  <a:close/>
                  <a:moveTo>
                    <a:pt x="4077" y="8315"/>
                  </a:moveTo>
                  <a:lnTo>
                    <a:pt x="4051" y="8728"/>
                  </a:lnTo>
                  <a:lnTo>
                    <a:pt x="4265" y="8728"/>
                  </a:lnTo>
                  <a:lnTo>
                    <a:pt x="4265" y="8327"/>
                  </a:lnTo>
                  <a:cubicBezTo>
                    <a:pt x="4211" y="8327"/>
                    <a:pt x="4144" y="8315"/>
                    <a:pt x="4077" y="8315"/>
                  </a:cubicBezTo>
                  <a:close/>
                  <a:moveTo>
                    <a:pt x="4639" y="8315"/>
                  </a:moveTo>
                  <a:cubicBezTo>
                    <a:pt x="4571" y="8315"/>
                    <a:pt x="4518" y="8327"/>
                    <a:pt x="4452" y="8327"/>
                  </a:cubicBezTo>
                  <a:lnTo>
                    <a:pt x="4464" y="8728"/>
                  </a:lnTo>
                  <a:lnTo>
                    <a:pt x="4666" y="8728"/>
                  </a:lnTo>
                  <a:lnTo>
                    <a:pt x="4639" y="8315"/>
                  </a:lnTo>
                  <a:close/>
                </a:path>
              </a:pathLst>
            </a:custGeom>
            <a:solidFill>
              <a:srgbClr val="FFD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525;p62">
              <a:extLst>
                <a:ext uri="{FF2B5EF4-FFF2-40B4-BE49-F238E27FC236}">
                  <a16:creationId xmlns:a16="http://schemas.microsoft.com/office/drawing/2014/main" id="{08BFEFD5-432F-C241-9BA0-538839D720B0}"/>
                </a:ext>
              </a:extLst>
            </p:cNvPr>
            <p:cNvSpPr/>
            <p:nvPr/>
          </p:nvSpPr>
          <p:spPr>
            <a:xfrm rot="18900000">
              <a:off x="5570004" y="2131842"/>
              <a:ext cx="400966" cy="379246"/>
            </a:xfrm>
            <a:custGeom>
              <a:avLst/>
              <a:gdLst/>
              <a:ahLst/>
              <a:cxnLst/>
              <a:rect l="l" t="t" r="r" b="b"/>
              <a:pathLst>
                <a:path w="8381" h="7927" extrusionOk="0">
                  <a:moveTo>
                    <a:pt x="4190" y="0"/>
                  </a:moveTo>
                  <a:cubicBezTo>
                    <a:pt x="2214" y="0"/>
                    <a:pt x="502" y="1492"/>
                    <a:pt x="254" y="3503"/>
                  </a:cubicBezTo>
                  <a:cubicBezTo>
                    <a:pt x="0" y="5668"/>
                    <a:pt x="1564" y="7646"/>
                    <a:pt x="3729" y="7900"/>
                  </a:cubicBezTo>
                  <a:cubicBezTo>
                    <a:pt x="3885" y="7918"/>
                    <a:pt x="4041" y="7927"/>
                    <a:pt x="4195" y="7927"/>
                  </a:cubicBezTo>
                  <a:cubicBezTo>
                    <a:pt x="6171" y="7927"/>
                    <a:pt x="7891" y="6446"/>
                    <a:pt x="8127" y="4424"/>
                  </a:cubicBezTo>
                  <a:cubicBezTo>
                    <a:pt x="8381" y="2259"/>
                    <a:pt x="6830" y="295"/>
                    <a:pt x="4652" y="27"/>
                  </a:cubicBezTo>
                  <a:cubicBezTo>
                    <a:pt x="4497" y="9"/>
                    <a:pt x="4343" y="0"/>
                    <a:pt x="4190" y="0"/>
                  </a:cubicBezTo>
                  <a:close/>
                </a:path>
              </a:pathLst>
            </a:custGeom>
            <a:solidFill>
              <a:srgbClr val="FFD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526;p62">
              <a:extLst>
                <a:ext uri="{FF2B5EF4-FFF2-40B4-BE49-F238E27FC236}">
                  <a16:creationId xmlns:a16="http://schemas.microsoft.com/office/drawing/2014/main" id="{F421F1E3-A29D-0B43-A8A8-8E97D8C129D5}"/>
                </a:ext>
              </a:extLst>
            </p:cNvPr>
            <p:cNvSpPr/>
            <p:nvPr/>
          </p:nvSpPr>
          <p:spPr>
            <a:xfrm rot="18900000">
              <a:off x="5570004" y="2131842"/>
              <a:ext cx="400966" cy="379246"/>
            </a:xfrm>
            <a:custGeom>
              <a:avLst/>
              <a:gdLst/>
              <a:ahLst/>
              <a:cxnLst/>
              <a:rect l="l" t="t" r="r" b="b"/>
              <a:pathLst>
                <a:path w="8381" h="7927" extrusionOk="0">
                  <a:moveTo>
                    <a:pt x="4190" y="0"/>
                  </a:moveTo>
                  <a:cubicBezTo>
                    <a:pt x="2214" y="0"/>
                    <a:pt x="502" y="1492"/>
                    <a:pt x="254" y="3503"/>
                  </a:cubicBezTo>
                  <a:cubicBezTo>
                    <a:pt x="0" y="5668"/>
                    <a:pt x="1564" y="7646"/>
                    <a:pt x="3729" y="7900"/>
                  </a:cubicBezTo>
                  <a:cubicBezTo>
                    <a:pt x="3885" y="7918"/>
                    <a:pt x="4041" y="7927"/>
                    <a:pt x="4195" y="7927"/>
                  </a:cubicBezTo>
                  <a:cubicBezTo>
                    <a:pt x="6171" y="7927"/>
                    <a:pt x="7891" y="6446"/>
                    <a:pt x="8127" y="4424"/>
                  </a:cubicBezTo>
                  <a:cubicBezTo>
                    <a:pt x="8381" y="2259"/>
                    <a:pt x="6830" y="295"/>
                    <a:pt x="4652" y="27"/>
                  </a:cubicBezTo>
                  <a:cubicBezTo>
                    <a:pt x="4497" y="9"/>
                    <a:pt x="4343" y="0"/>
                    <a:pt x="4190"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527;p62">
              <a:extLst>
                <a:ext uri="{FF2B5EF4-FFF2-40B4-BE49-F238E27FC236}">
                  <a16:creationId xmlns:a16="http://schemas.microsoft.com/office/drawing/2014/main" id="{51C0D5E3-9978-3E44-9BA9-3703521CBDB8}"/>
                </a:ext>
              </a:extLst>
            </p:cNvPr>
            <p:cNvSpPr/>
            <p:nvPr/>
          </p:nvSpPr>
          <p:spPr>
            <a:xfrm rot="18900000">
              <a:off x="5571870" y="2150740"/>
              <a:ext cx="367094" cy="304947"/>
            </a:xfrm>
            <a:custGeom>
              <a:avLst/>
              <a:gdLst/>
              <a:ahLst/>
              <a:cxnLst/>
              <a:rect l="l" t="t" r="r" b="b"/>
              <a:pathLst>
                <a:path w="7673" h="6374" extrusionOk="0">
                  <a:moveTo>
                    <a:pt x="3807" y="0"/>
                  </a:moveTo>
                  <a:cubicBezTo>
                    <a:pt x="1959" y="0"/>
                    <a:pt x="358" y="1380"/>
                    <a:pt x="134" y="3245"/>
                  </a:cubicBezTo>
                  <a:cubicBezTo>
                    <a:pt x="0" y="4461"/>
                    <a:pt x="455" y="5598"/>
                    <a:pt x="1284" y="6373"/>
                  </a:cubicBezTo>
                  <a:cubicBezTo>
                    <a:pt x="508" y="5625"/>
                    <a:pt x="81" y="4515"/>
                    <a:pt x="214" y="3352"/>
                  </a:cubicBezTo>
                  <a:cubicBezTo>
                    <a:pt x="425" y="1514"/>
                    <a:pt x="1999" y="160"/>
                    <a:pt x="3808" y="160"/>
                  </a:cubicBezTo>
                  <a:cubicBezTo>
                    <a:pt x="3946" y="160"/>
                    <a:pt x="4084" y="168"/>
                    <a:pt x="4224" y="184"/>
                  </a:cubicBezTo>
                  <a:cubicBezTo>
                    <a:pt x="6215" y="412"/>
                    <a:pt x="7632" y="2216"/>
                    <a:pt x="7391" y="4194"/>
                  </a:cubicBezTo>
                  <a:cubicBezTo>
                    <a:pt x="7338" y="4675"/>
                    <a:pt x="7192" y="5129"/>
                    <a:pt x="6978" y="5518"/>
                  </a:cubicBezTo>
                  <a:cubicBezTo>
                    <a:pt x="7218" y="5103"/>
                    <a:pt x="7379" y="4622"/>
                    <a:pt x="7445" y="4114"/>
                  </a:cubicBezTo>
                  <a:cubicBezTo>
                    <a:pt x="7673" y="2096"/>
                    <a:pt x="6242" y="264"/>
                    <a:pt x="4224" y="23"/>
                  </a:cubicBezTo>
                  <a:cubicBezTo>
                    <a:pt x="4084" y="8"/>
                    <a:pt x="3945" y="0"/>
                    <a:pt x="3807"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528;p62">
              <a:extLst>
                <a:ext uri="{FF2B5EF4-FFF2-40B4-BE49-F238E27FC236}">
                  <a16:creationId xmlns:a16="http://schemas.microsoft.com/office/drawing/2014/main" id="{8EC97896-734A-0046-9875-944686F9AE4E}"/>
                </a:ext>
              </a:extLst>
            </p:cNvPr>
            <p:cNvSpPr/>
            <p:nvPr/>
          </p:nvSpPr>
          <p:spPr>
            <a:xfrm rot="18900000">
              <a:off x="5571870" y="2150740"/>
              <a:ext cx="367094" cy="304947"/>
            </a:xfrm>
            <a:custGeom>
              <a:avLst/>
              <a:gdLst/>
              <a:ahLst/>
              <a:cxnLst/>
              <a:rect l="l" t="t" r="r" b="b"/>
              <a:pathLst>
                <a:path w="7673" h="6374" extrusionOk="0">
                  <a:moveTo>
                    <a:pt x="3807" y="0"/>
                  </a:moveTo>
                  <a:cubicBezTo>
                    <a:pt x="1959" y="0"/>
                    <a:pt x="358" y="1380"/>
                    <a:pt x="134" y="3245"/>
                  </a:cubicBezTo>
                  <a:cubicBezTo>
                    <a:pt x="0" y="4461"/>
                    <a:pt x="455" y="5598"/>
                    <a:pt x="1284" y="6373"/>
                  </a:cubicBezTo>
                  <a:cubicBezTo>
                    <a:pt x="508" y="5625"/>
                    <a:pt x="81" y="4515"/>
                    <a:pt x="214" y="3352"/>
                  </a:cubicBezTo>
                  <a:cubicBezTo>
                    <a:pt x="425" y="1514"/>
                    <a:pt x="1999" y="160"/>
                    <a:pt x="3808" y="160"/>
                  </a:cubicBezTo>
                  <a:cubicBezTo>
                    <a:pt x="3946" y="160"/>
                    <a:pt x="4084" y="168"/>
                    <a:pt x="4224" y="184"/>
                  </a:cubicBezTo>
                  <a:cubicBezTo>
                    <a:pt x="6215" y="412"/>
                    <a:pt x="7632" y="2216"/>
                    <a:pt x="7391" y="4194"/>
                  </a:cubicBezTo>
                  <a:cubicBezTo>
                    <a:pt x="7338" y="4675"/>
                    <a:pt x="7192" y="5129"/>
                    <a:pt x="6978" y="5518"/>
                  </a:cubicBezTo>
                  <a:cubicBezTo>
                    <a:pt x="7218" y="5103"/>
                    <a:pt x="7379" y="4622"/>
                    <a:pt x="7445" y="4114"/>
                  </a:cubicBezTo>
                  <a:cubicBezTo>
                    <a:pt x="7673" y="2096"/>
                    <a:pt x="6242" y="264"/>
                    <a:pt x="4224" y="23"/>
                  </a:cubicBezTo>
                  <a:cubicBezTo>
                    <a:pt x="4084" y="8"/>
                    <a:pt x="3945" y="0"/>
                    <a:pt x="3807"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529;p62">
              <a:extLst>
                <a:ext uri="{FF2B5EF4-FFF2-40B4-BE49-F238E27FC236}">
                  <a16:creationId xmlns:a16="http://schemas.microsoft.com/office/drawing/2014/main" id="{D066C4AF-A3BD-9747-A3F6-7F732E828549}"/>
                </a:ext>
              </a:extLst>
            </p:cNvPr>
            <p:cNvSpPr/>
            <p:nvPr/>
          </p:nvSpPr>
          <p:spPr>
            <a:xfrm rot="18900000">
              <a:off x="5669302" y="2203358"/>
              <a:ext cx="196967" cy="244331"/>
            </a:xfrm>
            <a:custGeom>
              <a:avLst/>
              <a:gdLst/>
              <a:ahLst/>
              <a:cxnLst/>
              <a:rect l="l" t="t" r="r" b="b"/>
              <a:pathLst>
                <a:path w="4117" h="5107" extrusionOk="0">
                  <a:moveTo>
                    <a:pt x="3716" y="0"/>
                  </a:moveTo>
                  <a:lnTo>
                    <a:pt x="3461" y="375"/>
                  </a:lnTo>
                  <a:cubicBezTo>
                    <a:pt x="3232" y="235"/>
                    <a:pt x="3010" y="162"/>
                    <a:pt x="2790" y="162"/>
                  </a:cubicBezTo>
                  <a:cubicBezTo>
                    <a:pt x="2715" y="162"/>
                    <a:pt x="2641" y="171"/>
                    <a:pt x="2566" y="187"/>
                  </a:cubicBezTo>
                  <a:cubicBezTo>
                    <a:pt x="2272" y="241"/>
                    <a:pt x="2032" y="415"/>
                    <a:pt x="1831" y="709"/>
                  </a:cubicBezTo>
                  <a:cubicBezTo>
                    <a:pt x="1670" y="936"/>
                    <a:pt x="1590" y="1150"/>
                    <a:pt x="1563" y="1351"/>
                  </a:cubicBezTo>
                  <a:cubicBezTo>
                    <a:pt x="1537" y="1538"/>
                    <a:pt x="1551" y="1765"/>
                    <a:pt x="1617" y="2005"/>
                  </a:cubicBezTo>
                  <a:lnTo>
                    <a:pt x="1831" y="2834"/>
                  </a:lnTo>
                  <a:cubicBezTo>
                    <a:pt x="1857" y="2941"/>
                    <a:pt x="1884" y="3048"/>
                    <a:pt x="1898" y="3115"/>
                  </a:cubicBezTo>
                  <a:cubicBezTo>
                    <a:pt x="1911" y="3195"/>
                    <a:pt x="1911" y="3276"/>
                    <a:pt x="1925" y="3369"/>
                  </a:cubicBezTo>
                  <a:cubicBezTo>
                    <a:pt x="1925" y="3463"/>
                    <a:pt x="1911" y="3543"/>
                    <a:pt x="1871" y="3623"/>
                  </a:cubicBezTo>
                  <a:cubicBezTo>
                    <a:pt x="1845" y="3716"/>
                    <a:pt x="1804" y="3796"/>
                    <a:pt x="1751" y="3877"/>
                  </a:cubicBezTo>
                  <a:cubicBezTo>
                    <a:pt x="1670" y="3997"/>
                    <a:pt x="1577" y="4078"/>
                    <a:pt x="1483" y="4104"/>
                  </a:cubicBezTo>
                  <a:cubicBezTo>
                    <a:pt x="1451" y="4112"/>
                    <a:pt x="1419" y="4117"/>
                    <a:pt x="1387" y="4117"/>
                  </a:cubicBezTo>
                  <a:cubicBezTo>
                    <a:pt x="1312" y="4117"/>
                    <a:pt x="1237" y="4093"/>
                    <a:pt x="1162" y="4037"/>
                  </a:cubicBezTo>
                  <a:cubicBezTo>
                    <a:pt x="868" y="3837"/>
                    <a:pt x="895" y="3463"/>
                    <a:pt x="1243" y="2914"/>
                  </a:cubicBezTo>
                  <a:lnTo>
                    <a:pt x="508" y="2620"/>
                  </a:lnTo>
                  <a:lnTo>
                    <a:pt x="508" y="2620"/>
                  </a:lnTo>
                  <a:cubicBezTo>
                    <a:pt x="0" y="3436"/>
                    <a:pt x="80" y="4090"/>
                    <a:pt x="722" y="4572"/>
                  </a:cubicBezTo>
                  <a:lnTo>
                    <a:pt x="455" y="4960"/>
                  </a:lnTo>
                  <a:lnTo>
                    <a:pt x="655" y="5106"/>
                  </a:lnTo>
                  <a:lnTo>
                    <a:pt x="936" y="4705"/>
                  </a:lnTo>
                  <a:cubicBezTo>
                    <a:pt x="1128" y="4807"/>
                    <a:pt x="1322" y="4857"/>
                    <a:pt x="1519" y="4857"/>
                  </a:cubicBezTo>
                  <a:cubicBezTo>
                    <a:pt x="1609" y="4857"/>
                    <a:pt x="1699" y="4847"/>
                    <a:pt x="1791" y="4826"/>
                  </a:cubicBezTo>
                  <a:cubicBezTo>
                    <a:pt x="2071" y="4759"/>
                    <a:pt x="2299" y="4586"/>
                    <a:pt x="2486" y="4318"/>
                  </a:cubicBezTo>
                  <a:cubicBezTo>
                    <a:pt x="2566" y="4185"/>
                    <a:pt x="2633" y="4051"/>
                    <a:pt x="2686" y="3917"/>
                  </a:cubicBezTo>
                  <a:cubicBezTo>
                    <a:pt x="2740" y="3784"/>
                    <a:pt x="2766" y="3650"/>
                    <a:pt x="2766" y="3516"/>
                  </a:cubicBezTo>
                  <a:cubicBezTo>
                    <a:pt x="2780" y="3369"/>
                    <a:pt x="2766" y="3249"/>
                    <a:pt x="2754" y="3128"/>
                  </a:cubicBezTo>
                  <a:cubicBezTo>
                    <a:pt x="2740" y="3008"/>
                    <a:pt x="2713" y="2875"/>
                    <a:pt x="2686" y="2741"/>
                  </a:cubicBezTo>
                  <a:lnTo>
                    <a:pt x="2472" y="1925"/>
                  </a:lnTo>
                  <a:cubicBezTo>
                    <a:pt x="2433" y="1752"/>
                    <a:pt x="2406" y="1604"/>
                    <a:pt x="2419" y="1484"/>
                  </a:cubicBezTo>
                  <a:cubicBezTo>
                    <a:pt x="2419" y="1364"/>
                    <a:pt x="2472" y="1244"/>
                    <a:pt x="2566" y="1110"/>
                  </a:cubicBezTo>
                  <a:cubicBezTo>
                    <a:pt x="2633" y="1003"/>
                    <a:pt x="2727" y="936"/>
                    <a:pt x="2834" y="909"/>
                  </a:cubicBezTo>
                  <a:cubicBezTo>
                    <a:pt x="2858" y="902"/>
                    <a:pt x="2883" y="899"/>
                    <a:pt x="2909" y="899"/>
                  </a:cubicBezTo>
                  <a:cubicBezTo>
                    <a:pt x="2983" y="899"/>
                    <a:pt x="3065" y="927"/>
                    <a:pt x="3155" y="977"/>
                  </a:cubicBezTo>
                  <a:cubicBezTo>
                    <a:pt x="3221" y="1016"/>
                    <a:pt x="3274" y="1057"/>
                    <a:pt x="3301" y="1110"/>
                  </a:cubicBezTo>
                  <a:cubicBezTo>
                    <a:pt x="3328" y="1164"/>
                    <a:pt x="3355" y="1230"/>
                    <a:pt x="3355" y="1283"/>
                  </a:cubicBezTo>
                  <a:cubicBezTo>
                    <a:pt x="3355" y="1337"/>
                    <a:pt x="3342" y="1404"/>
                    <a:pt x="3315" y="1471"/>
                  </a:cubicBezTo>
                  <a:cubicBezTo>
                    <a:pt x="3288" y="1551"/>
                    <a:pt x="3261" y="1618"/>
                    <a:pt x="3235" y="1684"/>
                  </a:cubicBezTo>
                  <a:cubicBezTo>
                    <a:pt x="3194" y="1752"/>
                    <a:pt x="3155" y="1832"/>
                    <a:pt x="3101" y="1912"/>
                  </a:cubicBezTo>
                  <a:lnTo>
                    <a:pt x="3823" y="2219"/>
                  </a:lnTo>
                  <a:cubicBezTo>
                    <a:pt x="3903" y="2059"/>
                    <a:pt x="3983" y="1912"/>
                    <a:pt x="4023" y="1765"/>
                  </a:cubicBezTo>
                  <a:cubicBezTo>
                    <a:pt x="4076" y="1631"/>
                    <a:pt x="4103" y="1484"/>
                    <a:pt x="4103" y="1337"/>
                  </a:cubicBezTo>
                  <a:cubicBezTo>
                    <a:pt x="4117" y="1190"/>
                    <a:pt x="4076" y="1043"/>
                    <a:pt x="4010" y="909"/>
                  </a:cubicBezTo>
                  <a:cubicBezTo>
                    <a:pt x="3943" y="776"/>
                    <a:pt x="3823" y="642"/>
                    <a:pt x="3675" y="522"/>
                  </a:cubicBezTo>
                  <a:lnTo>
                    <a:pt x="3930" y="148"/>
                  </a:lnTo>
                  <a:lnTo>
                    <a:pt x="37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 name="Google Shape;2447;p62">
            <a:extLst>
              <a:ext uri="{FF2B5EF4-FFF2-40B4-BE49-F238E27FC236}">
                <a16:creationId xmlns:a16="http://schemas.microsoft.com/office/drawing/2014/main" id="{169F0775-23F9-314D-B77C-FD45829CA406}"/>
              </a:ext>
            </a:extLst>
          </p:cNvPr>
          <p:cNvSpPr/>
          <p:nvPr/>
        </p:nvSpPr>
        <p:spPr>
          <a:xfrm>
            <a:off x="11261566" y="6188168"/>
            <a:ext cx="810335" cy="374093"/>
          </a:xfrm>
          <a:custGeom>
            <a:avLst/>
            <a:gdLst/>
            <a:ahLst/>
            <a:cxnLst/>
            <a:rect l="l" t="t" r="r" b="b"/>
            <a:pathLst>
              <a:path w="16937" h="7819" extrusionOk="0">
                <a:moveTo>
                  <a:pt x="7219" y="0"/>
                </a:moveTo>
                <a:cubicBezTo>
                  <a:pt x="4118" y="0"/>
                  <a:pt x="5722" y="6416"/>
                  <a:pt x="5722" y="6416"/>
                </a:cubicBezTo>
                <a:cubicBezTo>
                  <a:pt x="5722" y="6416"/>
                  <a:pt x="4813" y="3702"/>
                  <a:pt x="3116" y="3702"/>
                </a:cubicBezTo>
                <a:cubicBezTo>
                  <a:pt x="1405" y="3702"/>
                  <a:pt x="2915" y="7111"/>
                  <a:pt x="2915" y="7111"/>
                </a:cubicBezTo>
                <a:lnTo>
                  <a:pt x="1" y="7819"/>
                </a:lnTo>
                <a:lnTo>
                  <a:pt x="16937" y="7819"/>
                </a:lnTo>
                <a:cubicBezTo>
                  <a:pt x="16937" y="7819"/>
                  <a:pt x="15780" y="7008"/>
                  <a:pt x="14300" y="7008"/>
                </a:cubicBezTo>
                <a:cubicBezTo>
                  <a:pt x="14213" y="7008"/>
                  <a:pt x="14125" y="7011"/>
                  <a:pt x="14036" y="7017"/>
                </a:cubicBezTo>
                <a:cubicBezTo>
                  <a:pt x="14036" y="7017"/>
                  <a:pt x="14814" y="3607"/>
                  <a:pt x="13023" y="3607"/>
                </a:cubicBezTo>
                <a:cubicBezTo>
                  <a:pt x="12996" y="3607"/>
                  <a:pt x="12968" y="3607"/>
                  <a:pt x="12940" y="3609"/>
                </a:cubicBezTo>
                <a:cubicBezTo>
                  <a:pt x="11029" y="3702"/>
                  <a:pt x="9625" y="6509"/>
                  <a:pt x="9625" y="6509"/>
                </a:cubicBezTo>
                <a:cubicBezTo>
                  <a:pt x="9625" y="6509"/>
                  <a:pt x="10334" y="0"/>
                  <a:pt x="7219"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99509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B6A88-4791-084B-9A21-F0C45555E66F}"/>
              </a:ext>
            </a:extLst>
          </p:cNvPr>
          <p:cNvSpPr>
            <a:spLocks noGrp="1"/>
          </p:cNvSpPr>
          <p:nvPr>
            <p:ph type="title"/>
          </p:nvPr>
        </p:nvSpPr>
        <p:spPr/>
        <p:txBody>
          <a:bodyPr/>
          <a:lstStyle/>
          <a:p>
            <a:r>
              <a:rPr lang="en-US"/>
              <a:t>Why ARIMA?</a:t>
            </a:r>
          </a:p>
        </p:txBody>
      </p:sp>
      <p:sp>
        <p:nvSpPr>
          <p:cNvPr id="3" name="Content Placeholder 2">
            <a:extLst>
              <a:ext uri="{FF2B5EF4-FFF2-40B4-BE49-F238E27FC236}">
                <a16:creationId xmlns:a16="http://schemas.microsoft.com/office/drawing/2014/main" id="{752B2A1D-8ED5-0845-BB5D-5625AE42AE86}"/>
              </a:ext>
            </a:extLst>
          </p:cNvPr>
          <p:cNvSpPr>
            <a:spLocks noGrp="1"/>
          </p:cNvSpPr>
          <p:nvPr>
            <p:ph idx="1"/>
          </p:nvPr>
        </p:nvSpPr>
        <p:spPr>
          <a:xfrm>
            <a:off x="838200" y="1612713"/>
            <a:ext cx="10515600" cy="4351338"/>
          </a:xfrm>
        </p:spPr>
        <p:txBody>
          <a:bodyPr vert="horz" lIns="91440" tIns="45720" rIns="91440" bIns="45720" rtlCol="0" anchor="t">
            <a:normAutofit/>
          </a:bodyPr>
          <a:lstStyle/>
          <a:p>
            <a:pPr marL="0" indent="0">
              <a:buNone/>
            </a:pPr>
            <a:r>
              <a:rPr lang="en-SG">
                <a:latin typeface="Fira Sans"/>
              </a:rPr>
              <a:t>Caters to the characteristics of time series data:</a:t>
            </a:r>
          </a:p>
          <a:p>
            <a:pPr marL="0" indent="0">
              <a:buNone/>
            </a:pPr>
            <a:r>
              <a:rPr lang="en-SG">
                <a:latin typeface="Fira Sans"/>
              </a:rPr>
              <a:t>1) Trend – by using moving average</a:t>
            </a:r>
          </a:p>
          <a:p>
            <a:pPr marL="0" indent="0">
              <a:buNone/>
            </a:pPr>
            <a:r>
              <a:rPr lang="en-SG">
                <a:latin typeface="Fira Sans"/>
                <a:ea typeface="+mn-lt"/>
                <a:cs typeface="+mn-lt"/>
              </a:rPr>
              <a:t>2) Stationarity – through differencing of raw observations</a:t>
            </a:r>
            <a:endParaRPr lang="en-SG">
              <a:ea typeface="+mn-lt"/>
              <a:cs typeface="+mn-lt"/>
            </a:endParaRPr>
          </a:p>
          <a:p>
            <a:pPr marL="0" indent="0">
              <a:buNone/>
            </a:pPr>
            <a:endParaRPr lang="en-SG">
              <a:ea typeface="+mn-lt"/>
              <a:cs typeface="+mn-lt"/>
            </a:endParaRPr>
          </a:p>
        </p:txBody>
      </p:sp>
      <p:pic>
        <p:nvPicPr>
          <p:cNvPr id="6" name="Picture 6">
            <a:extLst>
              <a:ext uri="{FF2B5EF4-FFF2-40B4-BE49-F238E27FC236}">
                <a16:creationId xmlns:a16="http://schemas.microsoft.com/office/drawing/2014/main" id="{D41DE192-4242-4AEE-9153-3F2916858877}"/>
              </a:ext>
            </a:extLst>
          </p:cNvPr>
          <p:cNvPicPr>
            <a:picLocks noChangeAspect="1"/>
          </p:cNvPicPr>
          <p:nvPr/>
        </p:nvPicPr>
        <p:blipFill>
          <a:blip r:embed="rId3"/>
          <a:stretch>
            <a:fillRect/>
          </a:stretch>
        </p:blipFill>
        <p:spPr>
          <a:xfrm>
            <a:off x="5983705" y="3336223"/>
            <a:ext cx="4200358" cy="2528235"/>
          </a:xfrm>
          <a:prstGeom prst="rect">
            <a:avLst/>
          </a:prstGeom>
        </p:spPr>
      </p:pic>
      <p:pic>
        <p:nvPicPr>
          <p:cNvPr id="7" name="Picture 7" descr="Chart, line chart&#10;&#10;Description automatically generated">
            <a:extLst>
              <a:ext uri="{FF2B5EF4-FFF2-40B4-BE49-F238E27FC236}">
                <a16:creationId xmlns:a16="http://schemas.microsoft.com/office/drawing/2014/main" id="{E716A3CD-D123-4E47-8789-BAD8997C6791}"/>
              </a:ext>
            </a:extLst>
          </p:cNvPr>
          <p:cNvPicPr>
            <a:picLocks noChangeAspect="1"/>
          </p:cNvPicPr>
          <p:nvPr/>
        </p:nvPicPr>
        <p:blipFill>
          <a:blip r:embed="rId4"/>
          <a:stretch>
            <a:fillRect/>
          </a:stretch>
        </p:blipFill>
        <p:spPr>
          <a:xfrm>
            <a:off x="954506" y="3335227"/>
            <a:ext cx="4454357" cy="2513652"/>
          </a:xfrm>
          <a:prstGeom prst="rect">
            <a:avLst/>
          </a:prstGeom>
        </p:spPr>
      </p:pic>
    </p:spTree>
    <p:extLst>
      <p:ext uri="{BB962C8B-B14F-4D97-AF65-F5344CB8AC3E}">
        <p14:creationId xmlns:p14="http://schemas.microsoft.com/office/powerpoint/2010/main" val="2922759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1" name="Rectangle 35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8246D3-EA97-42A7-80C6-488A3143A86E}"/>
              </a:ext>
            </a:extLst>
          </p:cNvPr>
          <p:cNvSpPr>
            <a:spLocks noGrp="1"/>
          </p:cNvSpPr>
          <p:nvPr>
            <p:ph type="title"/>
          </p:nvPr>
        </p:nvSpPr>
        <p:spPr>
          <a:xfrm>
            <a:off x="643467" y="321734"/>
            <a:ext cx="10905066" cy="1135737"/>
          </a:xfrm>
        </p:spPr>
        <p:txBody>
          <a:bodyPr>
            <a:normAutofit/>
          </a:bodyPr>
          <a:lstStyle/>
          <a:p>
            <a:r>
              <a:rPr lang="en-US" sz="3600"/>
              <a:t>Can Machine Learning Help Optimize Trading?</a:t>
            </a:r>
          </a:p>
        </p:txBody>
      </p:sp>
      <p:graphicFrame>
        <p:nvGraphicFramePr>
          <p:cNvPr id="408" name="Content Placeholder 2">
            <a:extLst>
              <a:ext uri="{FF2B5EF4-FFF2-40B4-BE49-F238E27FC236}">
                <a16:creationId xmlns:a16="http://schemas.microsoft.com/office/drawing/2014/main" id="{70786374-2B3D-4466-8E83-874542F8DC26}"/>
              </a:ext>
            </a:extLst>
          </p:cNvPr>
          <p:cNvGraphicFramePr>
            <a:graphicFrameLocks noGrp="1"/>
          </p:cNvGraphicFramePr>
          <p:nvPr>
            <p:ph idx="1"/>
          </p:nvPr>
        </p:nvGraphicFramePr>
        <p:xfrm>
          <a:off x="643469" y="1782981"/>
          <a:ext cx="4008384" cy="43939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84" name="Group 36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363" name="Isosceles Triangle 36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Rectangle 36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1" name="Group 36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67" name="Rectangle 36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Isosceles Triangle 36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0" name="Google Shape;3236;p64">
            <a:extLst>
              <a:ext uri="{FF2B5EF4-FFF2-40B4-BE49-F238E27FC236}">
                <a16:creationId xmlns:a16="http://schemas.microsoft.com/office/drawing/2014/main" id="{28654D8B-B9DC-4FFB-BE75-E60148953411}"/>
              </a:ext>
            </a:extLst>
          </p:cNvPr>
          <p:cNvGrpSpPr/>
          <p:nvPr/>
        </p:nvGrpSpPr>
        <p:grpSpPr>
          <a:xfrm>
            <a:off x="5295320" y="1986315"/>
            <a:ext cx="6253212" cy="3955215"/>
            <a:chOff x="238125" y="1897925"/>
            <a:chExt cx="3153875" cy="1994850"/>
          </a:xfrm>
        </p:grpSpPr>
        <p:sp>
          <p:nvSpPr>
            <p:cNvPr id="181" name="Google Shape;3237;p64">
              <a:extLst>
                <a:ext uri="{FF2B5EF4-FFF2-40B4-BE49-F238E27FC236}">
                  <a16:creationId xmlns:a16="http://schemas.microsoft.com/office/drawing/2014/main" id="{B5BC2BEB-BCD2-4BE9-BEA2-50A1A2E1A74E}"/>
                </a:ext>
              </a:extLst>
            </p:cNvPr>
            <p:cNvSpPr/>
            <p:nvPr/>
          </p:nvSpPr>
          <p:spPr>
            <a:xfrm>
              <a:off x="555600" y="2147525"/>
              <a:ext cx="2497975" cy="1206000"/>
            </a:xfrm>
            <a:custGeom>
              <a:avLst/>
              <a:gdLst/>
              <a:ahLst/>
              <a:cxnLst/>
              <a:rect l="l" t="t" r="r" b="b"/>
              <a:pathLst>
                <a:path w="99919" h="48240" extrusionOk="0">
                  <a:moveTo>
                    <a:pt x="1" y="0"/>
                  </a:moveTo>
                  <a:lnTo>
                    <a:pt x="1" y="47040"/>
                  </a:lnTo>
                  <a:cubicBezTo>
                    <a:pt x="1" y="47705"/>
                    <a:pt x="535" y="48239"/>
                    <a:pt x="1199" y="48239"/>
                  </a:cubicBezTo>
                  <a:lnTo>
                    <a:pt x="98719" y="48239"/>
                  </a:lnTo>
                  <a:cubicBezTo>
                    <a:pt x="99384" y="48239"/>
                    <a:pt x="99919" y="47705"/>
                    <a:pt x="99919" y="47040"/>
                  </a:cubicBezTo>
                  <a:lnTo>
                    <a:pt x="99919"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238;p64">
              <a:extLst>
                <a:ext uri="{FF2B5EF4-FFF2-40B4-BE49-F238E27FC236}">
                  <a16:creationId xmlns:a16="http://schemas.microsoft.com/office/drawing/2014/main" id="{C36319F0-D1FF-4411-8DE6-A1F2BF4B5B26}"/>
                </a:ext>
              </a:extLst>
            </p:cNvPr>
            <p:cNvSpPr/>
            <p:nvPr/>
          </p:nvSpPr>
          <p:spPr>
            <a:xfrm>
              <a:off x="555600" y="2030125"/>
              <a:ext cx="2497975" cy="117775"/>
            </a:xfrm>
            <a:custGeom>
              <a:avLst/>
              <a:gdLst/>
              <a:ahLst/>
              <a:cxnLst/>
              <a:rect l="l" t="t" r="r" b="b"/>
              <a:pathLst>
                <a:path w="99919" h="4711" extrusionOk="0">
                  <a:moveTo>
                    <a:pt x="3338" y="1"/>
                  </a:moveTo>
                  <a:cubicBezTo>
                    <a:pt x="1488" y="1"/>
                    <a:pt x="1" y="1489"/>
                    <a:pt x="1" y="3338"/>
                  </a:cubicBezTo>
                  <a:lnTo>
                    <a:pt x="1" y="4710"/>
                  </a:lnTo>
                  <a:lnTo>
                    <a:pt x="99919" y="4710"/>
                  </a:lnTo>
                  <a:lnTo>
                    <a:pt x="99919" y="3338"/>
                  </a:lnTo>
                  <a:cubicBezTo>
                    <a:pt x="99919" y="1489"/>
                    <a:pt x="98430" y="1"/>
                    <a:pt x="96581" y="1"/>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239;p64">
              <a:extLst>
                <a:ext uri="{FF2B5EF4-FFF2-40B4-BE49-F238E27FC236}">
                  <a16:creationId xmlns:a16="http://schemas.microsoft.com/office/drawing/2014/main" id="{44A4DBC1-4802-4F9C-97A6-CB42065B19E7}"/>
                </a:ext>
              </a:extLst>
            </p:cNvPr>
            <p:cNvSpPr/>
            <p:nvPr/>
          </p:nvSpPr>
          <p:spPr>
            <a:xfrm>
              <a:off x="691750" y="2070225"/>
              <a:ext cx="40850" cy="40825"/>
            </a:xfrm>
            <a:custGeom>
              <a:avLst/>
              <a:gdLst/>
              <a:ahLst/>
              <a:cxnLst/>
              <a:rect l="l" t="t" r="r" b="b"/>
              <a:pathLst>
                <a:path w="1634" h="1633" extrusionOk="0">
                  <a:moveTo>
                    <a:pt x="825" y="1"/>
                  </a:moveTo>
                  <a:cubicBezTo>
                    <a:pt x="363" y="1"/>
                    <a:pt x="1" y="376"/>
                    <a:pt x="1" y="824"/>
                  </a:cubicBezTo>
                  <a:cubicBezTo>
                    <a:pt x="1" y="1272"/>
                    <a:pt x="363" y="1633"/>
                    <a:pt x="825" y="1633"/>
                  </a:cubicBezTo>
                  <a:cubicBezTo>
                    <a:pt x="1272" y="1633"/>
                    <a:pt x="1634" y="1272"/>
                    <a:pt x="1634" y="824"/>
                  </a:cubicBezTo>
                  <a:cubicBezTo>
                    <a:pt x="1634" y="376"/>
                    <a:pt x="1272" y="1"/>
                    <a:pt x="825"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240;p64">
              <a:extLst>
                <a:ext uri="{FF2B5EF4-FFF2-40B4-BE49-F238E27FC236}">
                  <a16:creationId xmlns:a16="http://schemas.microsoft.com/office/drawing/2014/main" id="{BA4F3B2A-D01B-4B5B-A010-DCF63BD34F32}"/>
                </a:ext>
              </a:extLst>
            </p:cNvPr>
            <p:cNvSpPr/>
            <p:nvPr/>
          </p:nvSpPr>
          <p:spPr>
            <a:xfrm>
              <a:off x="782425" y="2070225"/>
              <a:ext cx="40825" cy="40825"/>
            </a:xfrm>
            <a:custGeom>
              <a:avLst/>
              <a:gdLst/>
              <a:ahLst/>
              <a:cxnLst/>
              <a:rect l="l" t="t" r="r" b="b"/>
              <a:pathLst>
                <a:path w="1633" h="1633" extrusionOk="0">
                  <a:moveTo>
                    <a:pt x="824" y="1"/>
                  </a:moveTo>
                  <a:cubicBezTo>
                    <a:pt x="361" y="1"/>
                    <a:pt x="1" y="376"/>
                    <a:pt x="1" y="824"/>
                  </a:cubicBezTo>
                  <a:cubicBezTo>
                    <a:pt x="1" y="1272"/>
                    <a:pt x="361" y="1633"/>
                    <a:pt x="824" y="1633"/>
                  </a:cubicBezTo>
                  <a:cubicBezTo>
                    <a:pt x="1272" y="1633"/>
                    <a:pt x="1633" y="1272"/>
                    <a:pt x="1633" y="824"/>
                  </a:cubicBezTo>
                  <a:cubicBezTo>
                    <a:pt x="1633" y="376"/>
                    <a:pt x="1272" y="1"/>
                    <a:pt x="824"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241;p64">
              <a:extLst>
                <a:ext uri="{FF2B5EF4-FFF2-40B4-BE49-F238E27FC236}">
                  <a16:creationId xmlns:a16="http://schemas.microsoft.com/office/drawing/2014/main" id="{84320718-C87B-4EDB-A879-4E2DEBDC67A2}"/>
                </a:ext>
              </a:extLst>
            </p:cNvPr>
            <p:cNvSpPr/>
            <p:nvPr/>
          </p:nvSpPr>
          <p:spPr>
            <a:xfrm>
              <a:off x="873075" y="2070225"/>
              <a:ext cx="40850" cy="40825"/>
            </a:xfrm>
            <a:custGeom>
              <a:avLst/>
              <a:gdLst/>
              <a:ahLst/>
              <a:cxnLst/>
              <a:rect l="l" t="t" r="r" b="b"/>
              <a:pathLst>
                <a:path w="1634" h="1633" extrusionOk="0">
                  <a:moveTo>
                    <a:pt x="825" y="1"/>
                  </a:moveTo>
                  <a:cubicBezTo>
                    <a:pt x="362" y="1"/>
                    <a:pt x="0" y="376"/>
                    <a:pt x="0" y="824"/>
                  </a:cubicBezTo>
                  <a:cubicBezTo>
                    <a:pt x="0" y="1272"/>
                    <a:pt x="362" y="1633"/>
                    <a:pt x="825" y="1633"/>
                  </a:cubicBezTo>
                  <a:cubicBezTo>
                    <a:pt x="1272" y="1633"/>
                    <a:pt x="1634" y="1272"/>
                    <a:pt x="1634" y="824"/>
                  </a:cubicBezTo>
                  <a:cubicBezTo>
                    <a:pt x="1634" y="376"/>
                    <a:pt x="1272" y="1"/>
                    <a:pt x="825"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242;p64">
              <a:extLst>
                <a:ext uri="{FF2B5EF4-FFF2-40B4-BE49-F238E27FC236}">
                  <a16:creationId xmlns:a16="http://schemas.microsoft.com/office/drawing/2014/main" id="{8AE07FC9-2867-4DD7-97EE-F76247849C73}"/>
                </a:ext>
              </a:extLst>
            </p:cNvPr>
            <p:cNvSpPr/>
            <p:nvPr/>
          </p:nvSpPr>
          <p:spPr>
            <a:xfrm>
              <a:off x="1006375" y="2232675"/>
              <a:ext cx="1671575" cy="844175"/>
            </a:xfrm>
            <a:custGeom>
              <a:avLst/>
              <a:gdLst/>
              <a:ahLst/>
              <a:cxnLst/>
              <a:rect l="l" t="t" r="r" b="b"/>
              <a:pathLst>
                <a:path w="66863" h="33767" extrusionOk="0">
                  <a:moveTo>
                    <a:pt x="65621" y="1"/>
                  </a:moveTo>
                  <a:cubicBezTo>
                    <a:pt x="65592" y="1"/>
                    <a:pt x="65562" y="2"/>
                    <a:pt x="65533" y="4"/>
                  </a:cubicBezTo>
                  <a:lnTo>
                    <a:pt x="59075" y="553"/>
                  </a:lnTo>
                  <a:cubicBezTo>
                    <a:pt x="58627" y="596"/>
                    <a:pt x="58252" y="871"/>
                    <a:pt x="58078" y="1289"/>
                  </a:cubicBezTo>
                  <a:cubicBezTo>
                    <a:pt x="57905" y="1694"/>
                    <a:pt x="57992" y="2156"/>
                    <a:pt x="58266" y="2503"/>
                  </a:cubicBezTo>
                  <a:lnTo>
                    <a:pt x="59639" y="4107"/>
                  </a:lnTo>
                  <a:lnTo>
                    <a:pt x="49857" y="11417"/>
                  </a:lnTo>
                  <a:lnTo>
                    <a:pt x="46232" y="7444"/>
                  </a:lnTo>
                  <a:cubicBezTo>
                    <a:pt x="45958" y="7146"/>
                    <a:pt x="45576" y="6990"/>
                    <a:pt x="45189" y="6990"/>
                  </a:cubicBezTo>
                  <a:cubicBezTo>
                    <a:pt x="44899" y="6990"/>
                    <a:pt x="44606" y="7077"/>
                    <a:pt x="44353" y="7256"/>
                  </a:cubicBezTo>
                  <a:lnTo>
                    <a:pt x="23752" y="22238"/>
                  </a:lnTo>
                  <a:lnTo>
                    <a:pt x="18189" y="18323"/>
                  </a:lnTo>
                  <a:cubicBezTo>
                    <a:pt x="17953" y="18154"/>
                    <a:pt x="17672" y="18070"/>
                    <a:pt x="17390" y="18070"/>
                  </a:cubicBezTo>
                  <a:cubicBezTo>
                    <a:pt x="17069" y="18070"/>
                    <a:pt x="16746" y="18179"/>
                    <a:pt x="16484" y="18395"/>
                  </a:cubicBezTo>
                  <a:lnTo>
                    <a:pt x="694" y="31253"/>
                  </a:lnTo>
                  <a:cubicBezTo>
                    <a:pt x="87" y="31744"/>
                    <a:pt x="0" y="32640"/>
                    <a:pt x="491" y="33246"/>
                  </a:cubicBezTo>
                  <a:cubicBezTo>
                    <a:pt x="780" y="33579"/>
                    <a:pt x="1185" y="33766"/>
                    <a:pt x="1589" y="33766"/>
                  </a:cubicBezTo>
                  <a:cubicBezTo>
                    <a:pt x="1907" y="33766"/>
                    <a:pt x="2225" y="33666"/>
                    <a:pt x="2485" y="33449"/>
                  </a:cubicBezTo>
                  <a:lnTo>
                    <a:pt x="17437" y="21270"/>
                  </a:lnTo>
                  <a:lnTo>
                    <a:pt x="22942" y="25142"/>
                  </a:lnTo>
                  <a:cubicBezTo>
                    <a:pt x="23185" y="25314"/>
                    <a:pt x="23471" y="25400"/>
                    <a:pt x="23757" y="25400"/>
                  </a:cubicBezTo>
                  <a:cubicBezTo>
                    <a:pt x="24049" y="25400"/>
                    <a:pt x="24341" y="25310"/>
                    <a:pt x="24589" y="25127"/>
                  </a:cubicBezTo>
                  <a:lnTo>
                    <a:pt x="45003" y="10290"/>
                  </a:lnTo>
                  <a:lnTo>
                    <a:pt x="48644" y="14278"/>
                  </a:lnTo>
                  <a:cubicBezTo>
                    <a:pt x="48920" y="14579"/>
                    <a:pt x="49298" y="14733"/>
                    <a:pt x="49681" y="14733"/>
                  </a:cubicBezTo>
                  <a:cubicBezTo>
                    <a:pt x="49978" y="14733"/>
                    <a:pt x="50278" y="14640"/>
                    <a:pt x="50537" y="14451"/>
                  </a:cubicBezTo>
                  <a:lnTo>
                    <a:pt x="61473" y="6274"/>
                  </a:lnTo>
                  <a:lnTo>
                    <a:pt x="62975" y="8037"/>
                  </a:lnTo>
                  <a:cubicBezTo>
                    <a:pt x="63207" y="8311"/>
                    <a:pt x="63540" y="8455"/>
                    <a:pt x="63886" y="8455"/>
                  </a:cubicBezTo>
                  <a:cubicBezTo>
                    <a:pt x="63958" y="8455"/>
                    <a:pt x="64045" y="8441"/>
                    <a:pt x="64131" y="8426"/>
                  </a:cubicBezTo>
                  <a:cubicBezTo>
                    <a:pt x="64551" y="8339"/>
                    <a:pt x="64898" y="8022"/>
                    <a:pt x="65013" y="7603"/>
                  </a:cubicBezTo>
                  <a:lnTo>
                    <a:pt x="66761" y="1507"/>
                  </a:lnTo>
                  <a:cubicBezTo>
                    <a:pt x="66862" y="1145"/>
                    <a:pt x="66790" y="740"/>
                    <a:pt x="66545" y="437"/>
                  </a:cubicBezTo>
                  <a:cubicBezTo>
                    <a:pt x="66318" y="157"/>
                    <a:pt x="65969" y="1"/>
                    <a:pt x="65621"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243;p64">
              <a:extLst>
                <a:ext uri="{FF2B5EF4-FFF2-40B4-BE49-F238E27FC236}">
                  <a16:creationId xmlns:a16="http://schemas.microsoft.com/office/drawing/2014/main" id="{8E53619B-C4F7-4A59-A1AA-83D96247887F}"/>
                </a:ext>
              </a:extLst>
            </p:cNvPr>
            <p:cNvSpPr/>
            <p:nvPr/>
          </p:nvSpPr>
          <p:spPr>
            <a:xfrm>
              <a:off x="1292425" y="2963075"/>
              <a:ext cx="134375" cy="229000"/>
            </a:xfrm>
            <a:custGeom>
              <a:avLst/>
              <a:gdLst/>
              <a:ahLst/>
              <a:cxnLst/>
              <a:rect l="l" t="t" r="r" b="b"/>
              <a:pathLst>
                <a:path w="5375" h="9160" extrusionOk="0">
                  <a:moveTo>
                    <a:pt x="0" y="0"/>
                  </a:moveTo>
                  <a:lnTo>
                    <a:pt x="0" y="9160"/>
                  </a:lnTo>
                  <a:lnTo>
                    <a:pt x="5375" y="9160"/>
                  </a:lnTo>
                  <a:lnTo>
                    <a:pt x="5375" y="0"/>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244;p64">
              <a:extLst>
                <a:ext uri="{FF2B5EF4-FFF2-40B4-BE49-F238E27FC236}">
                  <a16:creationId xmlns:a16="http://schemas.microsoft.com/office/drawing/2014/main" id="{68E8F6DA-0B6F-48E6-9B2F-BB7A08FD11B1}"/>
                </a:ext>
              </a:extLst>
            </p:cNvPr>
            <p:cNvSpPr/>
            <p:nvPr/>
          </p:nvSpPr>
          <p:spPr>
            <a:xfrm>
              <a:off x="1489625" y="3027700"/>
              <a:ext cx="134400" cy="164375"/>
            </a:xfrm>
            <a:custGeom>
              <a:avLst/>
              <a:gdLst/>
              <a:ahLst/>
              <a:cxnLst/>
              <a:rect l="l" t="t" r="r" b="b"/>
              <a:pathLst>
                <a:path w="5376" h="6575" extrusionOk="0">
                  <a:moveTo>
                    <a:pt x="1" y="1"/>
                  </a:moveTo>
                  <a:lnTo>
                    <a:pt x="1" y="6575"/>
                  </a:lnTo>
                  <a:lnTo>
                    <a:pt x="5375" y="6575"/>
                  </a:lnTo>
                  <a:lnTo>
                    <a:pt x="5375" y="1"/>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245;p64">
              <a:extLst>
                <a:ext uri="{FF2B5EF4-FFF2-40B4-BE49-F238E27FC236}">
                  <a16:creationId xmlns:a16="http://schemas.microsoft.com/office/drawing/2014/main" id="{AA771C36-9F1C-49D0-9EFB-41F31655A69B}"/>
                </a:ext>
              </a:extLst>
            </p:cNvPr>
            <p:cNvSpPr/>
            <p:nvPr/>
          </p:nvSpPr>
          <p:spPr>
            <a:xfrm>
              <a:off x="1686825" y="2900950"/>
              <a:ext cx="134025" cy="291125"/>
            </a:xfrm>
            <a:custGeom>
              <a:avLst/>
              <a:gdLst/>
              <a:ahLst/>
              <a:cxnLst/>
              <a:rect l="l" t="t" r="r" b="b"/>
              <a:pathLst>
                <a:path w="5361" h="11645" extrusionOk="0">
                  <a:moveTo>
                    <a:pt x="1" y="0"/>
                  </a:moveTo>
                  <a:lnTo>
                    <a:pt x="1" y="11645"/>
                  </a:lnTo>
                  <a:lnTo>
                    <a:pt x="5360" y="11645"/>
                  </a:lnTo>
                  <a:lnTo>
                    <a:pt x="5360" y="0"/>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246;p64">
              <a:extLst>
                <a:ext uri="{FF2B5EF4-FFF2-40B4-BE49-F238E27FC236}">
                  <a16:creationId xmlns:a16="http://schemas.microsoft.com/office/drawing/2014/main" id="{AD800AC5-B203-45DB-A368-64316AFBBDEE}"/>
                </a:ext>
              </a:extLst>
            </p:cNvPr>
            <p:cNvSpPr/>
            <p:nvPr/>
          </p:nvSpPr>
          <p:spPr>
            <a:xfrm>
              <a:off x="1883675" y="2851825"/>
              <a:ext cx="134375" cy="340250"/>
            </a:xfrm>
            <a:custGeom>
              <a:avLst/>
              <a:gdLst/>
              <a:ahLst/>
              <a:cxnLst/>
              <a:rect l="l" t="t" r="r" b="b"/>
              <a:pathLst>
                <a:path w="5375" h="13610" extrusionOk="0">
                  <a:moveTo>
                    <a:pt x="0" y="0"/>
                  </a:moveTo>
                  <a:lnTo>
                    <a:pt x="0" y="13610"/>
                  </a:lnTo>
                  <a:lnTo>
                    <a:pt x="5375" y="13610"/>
                  </a:lnTo>
                  <a:lnTo>
                    <a:pt x="5375" y="0"/>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247;p64">
              <a:extLst>
                <a:ext uri="{FF2B5EF4-FFF2-40B4-BE49-F238E27FC236}">
                  <a16:creationId xmlns:a16="http://schemas.microsoft.com/office/drawing/2014/main" id="{A4E22A23-42F6-4E3D-8900-A70EC74EBFF2}"/>
                </a:ext>
              </a:extLst>
            </p:cNvPr>
            <p:cNvSpPr/>
            <p:nvPr/>
          </p:nvSpPr>
          <p:spPr>
            <a:xfrm>
              <a:off x="2080875" y="2721800"/>
              <a:ext cx="134375" cy="470275"/>
            </a:xfrm>
            <a:custGeom>
              <a:avLst/>
              <a:gdLst/>
              <a:ahLst/>
              <a:cxnLst/>
              <a:rect l="l" t="t" r="r" b="b"/>
              <a:pathLst>
                <a:path w="5375" h="18811" extrusionOk="0">
                  <a:moveTo>
                    <a:pt x="0" y="0"/>
                  </a:moveTo>
                  <a:lnTo>
                    <a:pt x="0" y="18811"/>
                  </a:lnTo>
                  <a:lnTo>
                    <a:pt x="5375" y="18811"/>
                  </a:lnTo>
                  <a:lnTo>
                    <a:pt x="5375" y="0"/>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248;p64">
              <a:extLst>
                <a:ext uri="{FF2B5EF4-FFF2-40B4-BE49-F238E27FC236}">
                  <a16:creationId xmlns:a16="http://schemas.microsoft.com/office/drawing/2014/main" id="{FB2A3CFE-37D6-4435-9221-F3660C74CB99}"/>
                </a:ext>
              </a:extLst>
            </p:cNvPr>
            <p:cNvSpPr/>
            <p:nvPr/>
          </p:nvSpPr>
          <p:spPr>
            <a:xfrm>
              <a:off x="2278075" y="2854350"/>
              <a:ext cx="134050" cy="337725"/>
            </a:xfrm>
            <a:custGeom>
              <a:avLst/>
              <a:gdLst/>
              <a:ahLst/>
              <a:cxnLst/>
              <a:rect l="l" t="t" r="r" b="b"/>
              <a:pathLst>
                <a:path w="5362" h="13509" extrusionOk="0">
                  <a:moveTo>
                    <a:pt x="1" y="0"/>
                  </a:moveTo>
                  <a:lnTo>
                    <a:pt x="1" y="13509"/>
                  </a:lnTo>
                  <a:lnTo>
                    <a:pt x="5361" y="13509"/>
                  </a:lnTo>
                  <a:lnTo>
                    <a:pt x="5361" y="0"/>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249;p64">
              <a:extLst>
                <a:ext uri="{FF2B5EF4-FFF2-40B4-BE49-F238E27FC236}">
                  <a16:creationId xmlns:a16="http://schemas.microsoft.com/office/drawing/2014/main" id="{3BBBD903-2F5C-4219-A2F6-7AA022FC79B1}"/>
                </a:ext>
              </a:extLst>
            </p:cNvPr>
            <p:cNvSpPr/>
            <p:nvPr/>
          </p:nvSpPr>
          <p:spPr>
            <a:xfrm>
              <a:off x="958700" y="2282225"/>
              <a:ext cx="1773425" cy="912375"/>
            </a:xfrm>
            <a:custGeom>
              <a:avLst/>
              <a:gdLst/>
              <a:ahLst/>
              <a:cxnLst/>
              <a:rect l="l" t="t" r="r" b="b"/>
              <a:pathLst>
                <a:path w="70937" h="36495" extrusionOk="0">
                  <a:moveTo>
                    <a:pt x="0" y="1"/>
                  </a:moveTo>
                  <a:lnTo>
                    <a:pt x="0" y="36494"/>
                  </a:lnTo>
                  <a:lnTo>
                    <a:pt x="70937" y="36494"/>
                  </a:lnTo>
                  <a:lnTo>
                    <a:pt x="70937" y="36220"/>
                  </a:lnTo>
                  <a:lnTo>
                    <a:pt x="260" y="36220"/>
                  </a:lnTo>
                  <a:lnTo>
                    <a:pt x="260"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250;p64">
              <a:extLst>
                <a:ext uri="{FF2B5EF4-FFF2-40B4-BE49-F238E27FC236}">
                  <a16:creationId xmlns:a16="http://schemas.microsoft.com/office/drawing/2014/main" id="{5C2B4FE0-B9F7-4454-869F-5EC71C30CEB2}"/>
                </a:ext>
              </a:extLst>
            </p:cNvPr>
            <p:cNvSpPr/>
            <p:nvPr/>
          </p:nvSpPr>
          <p:spPr>
            <a:xfrm>
              <a:off x="3203800" y="2164850"/>
              <a:ext cx="188200" cy="188575"/>
            </a:xfrm>
            <a:custGeom>
              <a:avLst/>
              <a:gdLst/>
              <a:ahLst/>
              <a:cxnLst/>
              <a:rect l="l" t="t" r="r" b="b"/>
              <a:pathLst>
                <a:path w="7528" h="7543" extrusionOk="0">
                  <a:moveTo>
                    <a:pt x="3757" y="290"/>
                  </a:moveTo>
                  <a:cubicBezTo>
                    <a:pt x="5693" y="290"/>
                    <a:pt x="7253" y="1850"/>
                    <a:pt x="7253" y="3771"/>
                  </a:cubicBezTo>
                  <a:cubicBezTo>
                    <a:pt x="7253" y="5693"/>
                    <a:pt x="5693" y="7267"/>
                    <a:pt x="3757" y="7267"/>
                  </a:cubicBezTo>
                  <a:cubicBezTo>
                    <a:pt x="1835" y="7267"/>
                    <a:pt x="275" y="5693"/>
                    <a:pt x="275" y="3771"/>
                  </a:cubicBezTo>
                  <a:cubicBezTo>
                    <a:pt x="275" y="1850"/>
                    <a:pt x="1835" y="290"/>
                    <a:pt x="3757" y="290"/>
                  </a:cubicBezTo>
                  <a:close/>
                  <a:moveTo>
                    <a:pt x="3757" y="1"/>
                  </a:moveTo>
                  <a:cubicBezTo>
                    <a:pt x="1690" y="1"/>
                    <a:pt x="1" y="1691"/>
                    <a:pt x="1" y="3771"/>
                  </a:cubicBezTo>
                  <a:cubicBezTo>
                    <a:pt x="1" y="5851"/>
                    <a:pt x="1690" y="7542"/>
                    <a:pt x="3757" y="7542"/>
                  </a:cubicBezTo>
                  <a:cubicBezTo>
                    <a:pt x="5837" y="7542"/>
                    <a:pt x="7527" y="5851"/>
                    <a:pt x="7527" y="3771"/>
                  </a:cubicBezTo>
                  <a:cubicBezTo>
                    <a:pt x="7527" y="1691"/>
                    <a:pt x="5837" y="1"/>
                    <a:pt x="3757"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251;p64">
              <a:extLst>
                <a:ext uri="{FF2B5EF4-FFF2-40B4-BE49-F238E27FC236}">
                  <a16:creationId xmlns:a16="http://schemas.microsoft.com/office/drawing/2014/main" id="{F67E0E79-5AAB-4C1C-818A-17F8CBBEC819}"/>
                </a:ext>
              </a:extLst>
            </p:cNvPr>
            <p:cNvSpPr/>
            <p:nvPr/>
          </p:nvSpPr>
          <p:spPr>
            <a:xfrm>
              <a:off x="3255450" y="2225975"/>
              <a:ext cx="80200" cy="64600"/>
            </a:xfrm>
            <a:custGeom>
              <a:avLst/>
              <a:gdLst/>
              <a:ahLst/>
              <a:cxnLst/>
              <a:rect l="l" t="t" r="r" b="b"/>
              <a:pathLst>
                <a:path w="3208" h="2584" extrusionOk="0">
                  <a:moveTo>
                    <a:pt x="3047" y="1"/>
                  </a:moveTo>
                  <a:cubicBezTo>
                    <a:pt x="3001" y="1"/>
                    <a:pt x="2959" y="20"/>
                    <a:pt x="2934" y="55"/>
                  </a:cubicBezTo>
                  <a:lnTo>
                    <a:pt x="1387" y="2251"/>
                  </a:lnTo>
                  <a:lnTo>
                    <a:pt x="246" y="1399"/>
                  </a:lnTo>
                  <a:cubicBezTo>
                    <a:pt x="224" y="1382"/>
                    <a:pt x="196" y="1373"/>
                    <a:pt x="168" y="1373"/>
                  </a:cubicBezTo>
                  <a:cubicBezTo>
                    <a:pt x="125" y="1373"/>
                    <a:pt x="79" y="1393"/>
                    <a:pt x="44" y="1428"/>
                  </a:cubicBezTo>
                  <a:cubicBezTo>
                    <a:pt x="0" y="1499"/>
                    <a:pt x="15" y="1586"/>
                    <a:pt x="73" y="1630"/>
                  </a:cubicBezTo>
                  <a:lnTo>
                    <a:pt x="1344" y="2555"/>
                  </a:lnTo>
                  <a:cubicBezTo>
                    <a:pt x="1373" y="2569"/>
                    <a:pt x="1402" y="2584"/>
                    <a:pt x="1431" y="2584"/>
                  </a:cubicBezTo>
                  <a:lnTo>
                    <a:pt x="1445" y="2584"/>
                  </a:lnTo>
                  <a:cubicBezTo>
                    <a:pt x="1489" y="2569"/>
                    <a:pt x="1518" y="2555"/>
                    <a:pt x="1532" y="2526"/>
                  </a:cubicBezTo>
                  <a:lnTo>
                    <a:pt x="3165" y="228"/>
                  </a:lnTo>
                  <a:cubicBezTo>
                    <a:pt x="3207" y="156"/>
                    <a:pt x="3194" y="70"/>
                    <a:pt x="3136" y="26"/>
                  </a:cubicBezTo>
                  <a:cubicBezTo>
                    <a:pt x="3107" y="9"/>
                    <a:pt x="3076" y="1"/>
                    <a:pt x="3047"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252;p64">
              <a:extLst>
                <a:ext uri="{FF2B5EF4-FFF2-40B4-BE49-F238E27FC236}">
                  <a16:creationId xmlns:a16="http://schemas.microsoft.com/office/drawing/2014/main" id="{7A7898BC-1825-4FBF-ADDC-B45CD2E97478}"/>
                </a:ext>
              </a:extLst>
            </p:cNvPr>
            <p:cNvSpPr/>
            <p:nvPr/>
          </p:nvSpPr>
          <p:spPr>
            <a:xfrm>
              <a:off x="238125" y="3338700"/>
              <a:ext cx="188200" cy="188175"/>
            </a:xfrm>
            <a:custGeom>
              <a:avLst/>
              <a:gdLst/>
              <a:ahLst/>
              <a:cxnLst/>
              <a:rect l="l" t="t" r="r" b="b"/>
              <a:pathLst>
                <a:path w="7528" h="7527" extrusionOk="0">
                  <a:moveTo>
                    <a:pt x="3771" y="274"/>
                  </a:moveTo>
                  <a:cubicBezTo>
                    <a:pt x="5692" y="274"/>
                    <a:pt x="7253" y="1834"/>
                    <a:pt x="7253" y="3757"/>
                  </a:cubicBezTo>
                  <a:cubicBezTo>
                    <a:pt x="7253" y="5692"/>
                    <a:pt x="5692" y="7253"/>
                    <a:pt x="3771" y="7253"/>
                  </a:cubicBezTo>
                  <a:cubicBezTo>
                    <a:pt x="1849" y="7253"/>
                    <a:pt x="275" y="5692"/>
                    <a:pt x="275" y="3757"/>
                  </a:cubicBezTo>
                  <a:cubicBezTo>
                    <a:pt x="275" y="1834"/>
                    <a:pt x="1849" y="274"/>
                    <a:pt x="3771" y="274"/>
                  </a:cubicBezTo>
                  <a:close/>
                  <a:moveTo>
                    <a:pt x="3771" y="0"/>
                  </a:moveTo>
                  <a:cubicBezTo>
                    <a:pt x="1691" y="0"/>
                    <a:pt x="0" y="1690"/>
                    <a:pt x="0" y="3757"/>
                  </a:cubicBezTo>
                  <a:cubicBezTo>
                    <a:pt x="0" y="5837"/>
                    <a:pt x="1691" y="7527"/>
                    <a:pt x="3771" y="7527"/>
                  </a:cubicBezTo>
                  <a:cubicBezTo>
                    <a:pt x="5837" y="7527"/>
                    <a:pt x="7528" y="5837"/>
                    <a:pt x="7528" y="3757"/>
                  </a:cubicBezTo>
                  <a:cubicBezTo>
                    <a:pt x="7528" y="1690"/>
                    <a:pt x="5837" y="0"/>
                    <a:pt x="3771"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253;p64">
              <a:extLst>
                <a:ext uri="{FF2B5EF4-FFF2-40B4-BE49-F238E27FC236}">
                  <a16:creationId xmlns:a16="http://schemas.microsoft.com/office/drawing/2014/main" id="{B68B3110-44B7-48F1-981D-32ED83A3719F}"/>
                </a:ext>
              </a:extLst>
            </p:cNvPr>
            <p:cNvSpPr/>
            <p:nvPr/>
          </p:nvSpPr>
          <p:spPr>
            <a:xfrm>
              <a:off x="302775" y="3400450"/>
              <a:ext cx="58875" cy="58525"/>
            </a:xfrm>
            <a:custGeom>
              <a:avLst/>
              <a:gdLst/>
              <a:ahLst/>
              <a:cxnLst/>
              <a:rect l="l" t="t" r="r" b="b"/>
              <a:pathLst>
                <a:path w="2355" h="2341" extrusionOk="0">
                  <a:moveTo>
                    <a:pt x="158" y="1"/>
                  </a:moveTo>
                  <a:cubicBezTo>
                    <a:pt x="123" y="1"/>
                    <a:pt x="87" y="15"/>
                    <a:pt x="58" y="44"/>
                  </a:cubicBezTo>
                  <a:cubicBezTo>
                    <a:pt x="1" y="102"/>
                    <a:pt x="1" y="189"/>
                    <a:pt x="58" y="246"/>
                  </a:cubicBezTo>
                  <a:lnTo>
                    <a:pt x="2110" y="2298"/>
                  </a:lnTo>
                  <a:cubicBezTo>
                    <a:pt x="2139" y="2327"/>
                    <a:pt x="2168" y="2341"/>
                    <a:pt x="2211" y="2341"/>
                  </a:cubicBezTo>
                  <a:cubicBezTo>
                    <a:pt x="2239" y="2341"/>
                    <a:pt x="2283" y="2327"/>
                    <a:pt x="2312" y="2298"/>
                  </a:cubicBezTo>
                  <a:cubicBezTo>
                    <a:pt x="2355" y="2240"/>
                    <a:pt x="2355" y="2153"/>
                    <a:pt x="2312" y="2096"/>
                  </a:cubicBezTo>
                  <a:lnTo>
                    <a:pt x="246" y="44"/>
                  </a:lnTo>
                  <a:cubicBezTo>
                    <a:pt x="224" y="15"/>
                    <a:pt x="192" y="1"/>
                    <a:pt x="158"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254;p64">
              <a:extLst>
                <a:ext uri="{FF2B5EF4-FFF2-40B4-BE49-F238E27FC236}">
                  <a16:creationId xmlns:a16="http://schemas.microsoft.com/office/drawing/2014/main" id="{2B7C90E9-DEE9-468B-9FFD-5F2BD7291DAA}"/>
                </a:ext>
              </a:extLst>
            </p:cNvPr>
            <p:cNvSpPr/>
            <p:nvPr/>
          </p:nvSpPr>
          <p:spPr>
            <a:xfrm>
              <a:off x="302775" y="3400450"/>
              <a:ext cx="58875" cy="58525"/>
            </a:xfrm>
            <a:custGeom>
              <a:avLst/>
              <a:gdLst/>
              <a:ahLst/>
              <a:cxnLst/>
              <a:rect l="l" t="t" r="r" b="b"/>
              <a:pathLst>
                <a:path w="2355" h="2341" extrusionOk="0">
                  <a:moveTo>
                    <a:pt x="2211" y="1"/>
                  </a:moveTo>
                  <a:cubicBezTo>
                    <a:pt x="2175" y="1"/>
                    <a:pt x="2139" y="15"/>
                    <a:pt x="2110" y="44"/>
                  </a:cubicBezTo>
                  <a:lnTo>
                    <a:pt x="58" y="2096"/>
                  </a:lnTo>
                  <a:cubicBezTo>
                    <a:pt x="1" y="2153"/>
                    <a:pt x="1" y="2240"/>
                    <a:pt x="58" y="2298"/>
                  </a:cubicBezTo>
                  <a:cubicBezTo>
                    <a:pt x="87" y="2327"/>
                    <a:pt x="116" y="2341"/>
                    <a:pt x="159" y="2341"/>
                  </a:cubicBezTo>
                  <a:cubicBezTo>
                    <a:pt x="188" y="2341"/>
                    <a:pt x="232" y="2327"/>
                    <a:pt x="246" y="2298"/>
                  </a:cubicBezTo>
                  <a:lnTo>
                    <a:pt x="2312" y="246"/>
                  </a:lnTo>
                  <a:cubicBezTo>
                    <a:pt x="2355" y="189"/>
                    <a:pt x="2355" y="102"/>
                    <a:pt x="2312" y="44"/>
                  </a:cubicBezTo>
                  <a:cubicBezTo>
                    <a:pt x="2283" y="15"/>
                    <a:pt x="2247" y="1"/>
                    <a:pt x="2211"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255;p64">
              <a:extLst>
                <a:ext uri="{FF2B5EF4-FFF2-40B4-BE49-F238E27FC236}">
                  <a16:creationId xmlns:a16="http://schemas.microsoft.com/office/drawing/2014/main" id="{8EA94516-1694-4EF4-9BDE-D39175ED4F43}"/>
                </a:ext>
              </a:extLst>
            </p:cNvPr>
            <p:cNvSpPr/>
            <p:nvPr/>
          </p:nvSpPr>
          <p:spPr>
            <a:xfrm>
              <a:off x="3203800" y="3092000"/>
              <a:ext cx="75500" cy="75525"/>
            </a:xfrm>
            <a:custGeom>
              <a:avLst/>
              <a:gdLst/>
              <a:ahLst/>
              <a:cxnLst/>
              <a:rect l="l" t="t" r="r" b="b"/>
              <a:pathLst>
                <a:path w="3020" h="3021" extrusionOk="0">
                  <a:moveTo>
                    <a:pt x="2746" y="275"/>
                  </a:moveTo>
                  <a:lnTo>
                    <a:pt x="2746" y="2745"/>
                  </a:lnTo>
                  <a:lnTo>
                    <a:pt x="275" y="2745"/>
                  </a:lnTo>
                  <a:lnTo>
                    <a:pt x="275" y="275"/>
                  </a:lnTo>
                  <a:close/>
                  <a:moveTo>
                    <a:pt x="130" y="0"/>
                  </a:moveTo>
                  <a:cubicBezTo>
                    <a:pt x="59" y="0"/>
                    <a:pt x="1" y="58"/>
                    <a:pt x="1" y="131"/>
                  </a:cubicBezTo>
                  <a:lnTo>
                    <a:pt x="1" y="2876"/>
                  </a:lnTo>
                  <a:cubicBezTo>
                    <a:pt x="1" y="2963"/>
                    <a:pt x="59" y="3020"/>
                    <a:pt x="130" y="3020"/>
                  </a:cubicBezTo>
                  <a:lnTo>
                    <a:pt x="2875" y="3020"/>
                  </a:lnTo>
                  <a:cubicBezTo>
                    <a:pt x="2948" y="3020"/>
                    <a:pt x="3020" y="2963"/>
                    <a:pt x="3020" y="2876"/>
                  </a:cubicBezTo>
                  <a:lnTo>
                    <a:pt x="3020" y="131"/>
                  </a:lnTo>
                  <a:cubicBezTo>
                    <a:pt x="3020" y="58"/>
                    <a:pt x="2948" y="0"/>
                    <a:pt x="2875"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256;p64">
              <a:extLst>
                <a:ext uri="{FF2B5EF4-FFF2-40B4-BE49-F238E27FC236}">
                  <a16:creationId xmlns:a16="http://schemas.microsoft.com/office/drawing/2014/main" id="{D037EFFE-92E9-4993-BAB4-3A1CAB5F9235}"/>
                </a:ext>
              </a:extLst>
            </p:cNvPr>
            <p:cNvSpPr/>
            <p:nvPr/>
          </p:nvSpPr>
          <p:spPr>
            <a:xfrm>
              <a:off x="1697675" y="3544200"/>
              <a:ext cx="75500" cy="75525"/>
            </a:xfrm>
            <a:custGeom>
              <a:avLst/>
              <a:gdLst/>
              <a:ahLst/>
              <a:cxnLst/>
              <a:rect l="l" t="t" r="r" b="b"/>
              <a:pathLst>
                <a:path w="3020" h="3021" extrusionOk="0">
                  <a:moveTo>
                    <a:pt x="2745" y="289"/>
                  </a:moveTo>
                  <a:lnTo>
                    <a:pt x="2745" y="2745"/>
                  </a:lnTo>
                  <a:lnTo>
                    <a:pt x="274" y="2745"/>
                  </a:lnTo>
                  <a:lnTo>
                    <a:pt x="274" y="289"/>
                  </a:lnTo>
                  <a:close/>
                  <a:moveTo>
                    <a:pt x="130" y="0"/>
                  </a:moveTo>
                  <a:cubicBezTo>
                    <a:pt x="58" y="0"/>
                    <a:pt x="0" y="73"/>
                    <a:pt x="0" y="145"/>
                  </a:cubicBezTo>
                  <a:lnTo>
                    <a:pt x="0" y="2890"/>
                  </a:lnTo>
                  <a:cubicBezTo>
                    <a:pt x="0" y="2962"/>
                    <a:pt x="58" y="3020"/>
                    <a:pt x="130" y="3020"/>
                  </a:cubicBezTo>
                  <a:lnTo>
                    <a:pt x="2875" y="3020"/>
                  </a:lnTo>
                  <a:cubicBezTo>
                    <a:pt x="2961" y="3020"/>
                    <a:pt x="3019" y="2962"/>
                    <a:pt x="3019" y="2890"/>
                  </a:cubicBezTo>
                  <a:lnTo>
                    <a:pt x="3019" y="145"/>
                  </a:lnTo>
                  <a:cubicBezTo>
                    <a:pt x="3019" y="73"/>
                    <a:pt x="2961" y="0"/>
                    <a:pt x="2875"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257;p64">
              <a:extLst>
                <a:ext uri="{FF2B5EF4-FFF2-40B4-BE49-F238E27FC236}">
                  <a16:creationId xmlns:a16="http://schemas.microsoft.com/office/drawing/2014/main" id="{AA0F9893-DBA0-4C6E-AA96-D97B6BE52E22}"/>
                </a:ext>
              </a:extLst>
            </p:cNvPr>
            <p:cNvSpPr/>
            <p:nvPr/>
          </p:nvSpPr>
          <p:spPr>
            <a:xfrm>
              <a:off x="2735325" y="2462825"/>
              <a:ext cx="75875" cy="75525"/>
            </a:xfrm>
            <a:custGeom>
              <a:avLst/>
              <a:gdLst/>
              <a:ahLst/>
              <a:cxnLst/>
              <a:rect l="l" t="t" r="r" b="b"/>
              <a:pathLst>
                <a:path w="3035" h="3021" extrusionOk="0">
                  <a:moveTo>
                    <a:pt x="1518" y="275"/>
                  </a:moveTo>
                  <a:cubicBezTo>
                    <a:pt x="2197" y="275"/>
                    <a:pt x="2746" y="838"/>
                    <a:pt x="2746" y="1518"/>
                  </a:cubicBezTo>
                  <a:cubicBezTo>
                    <a:pt x="2746" y="2196"/>
                    <a:pt x="2197" y="2745"/>
                    <a:pt x="1518" y="2745"/>
                  </a:cubicBezTo>
                  <a:cubicBezTo>
                    <a:pt x="839" y="2745"/>
                    <a:pt x="290" y="2196"/>
                    <a:pt x="290" y="1518"/>
                  </a:cubicBezTo>
                  <a:cubicBezTo>
                    <a:pt x="290" y="838"/>
                    <a:pt x="839" y="275"/>
                    <a:pt x="1518" y="275"/>
                  </a:cubicBezTo>
                  <a:close/>
                  <a:moveTo>
                    <a:pt x="1518" y="0"/>
                  </a:moveTo>
                  <a:cubicBezTo>
                    <a:pt x="681" y="0"/>
                    <a:pt x="1" y="680"/>
                    <a:pt x="1" y="1518"/>
                  </a:cubicBezTo>
                  <a:cubicBezTo>
                    <a:pt x="1" y="2341"/>
                    <a:pt x="681" y="3020"/>
                    <a:pt x="1518" y="3020"/>
                  </a:cubicBezTo>
                  <a:cubicBezTo>
                    <a:pt x="2356" y="3020"/>
                    <a:pt x="3035" y="2341"/>
                    <a:pt x="3035" y="1518"/>
                  </a:cubicBezTo>
                  <a:cubicBezTo>
                    <a:pt x="3035" y="680"/>
                    <a:pt x="2356" y="0"/>
                    <a:pt x="1518"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258;p64">
              <a:extLst>
                <a:ext uri="{FF2B5EF4-FFF2-40B4-BE49-F238E27FC236}">
                  <a16:creationId xmlns:a16="http://schemas.microsoft.com/office/drawing/2014/main" id="{C071D536-D8BB-4C9D-AF20-3748E9FB7A8C}"/>
                </a:ext>
              </a:extLst>
            </p:cNvPr>
            <p:cNvSpPr/>
            <p:nvPr/>
          </p:nvSpPr>
          <p:spPr>
            <a:xfrm>
              <a:off x="264500" y="2751050"/>
              <a:ext cx="75500" cy="75525"/>
            </a:xfrm>
            <a:custGeom>
              <a:avLst/>
              <a:gdLst/>
              <a:ahLst/>
              <a:cxnLst/>
              <a:rect l="l" t="t" r="r" b="b"/>
              <a:pathLst>
                <a:path w="3020" h="3021" extrusionOk="0">
                  <a:moveTo>
                    <a:pt x="2745" y="275"/>
                  </a:moveTo>
                  <a:lnTo>
                    <a:pt x="2745" y="2745"/>
                  </a:lnTo>
                  <a:lnTo>
                    <a:pt x="274" y="2745"/>
                  </a:lnTo>
                  <a:lnTo>
                    <a:pt x="274" y="275"/>
                  </a:lnTo>
                  <a:close/>
                  <a:moveTo>
                    <a:pt x="130" y="0"/>
                  </a:moveTo>
                  <a:cubicBezTo>
                    <a:pt x="58" y="0"/>
                    <a:pt x="0" y="58"/>
                    <a:pt x="0" y="145"/>
                  </a:cubicBezTo>
                  <a:lnTo>
                    <a:pt x="0" y="2890"/>
                  </a:lnTo>
                  <a:cubicBezTo>
                    <a:pt x="0" y="2962"/>
                    <a:pt x="58" y="3020"/>
                    <a:pt x="130" y="3020"/>
                  </a:cubicBezTo>
                  <a:lnTo>
                    <a:pt x="2875" y="3020"/>
                  </a:lnTo>
                  <a:cubicBezTo>
                    <a:pt x="2961" y="3020"/>
                    <a:pt x="3019" y="2962"/>
                    <a:pt x="3019" y="2890"/>
                  </a:cubicBezTo>
                  <a:lnTo>
                    <a:pt x="3019" y="145"/>
                  </a:lnTo>
                  <a:cubicBezTo>
                    <a:pt x="3019" y="58"/>
                    <a:pt x="2961" y="0"/>
                    <a:pt x="2875"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259;p64">
              <a:extLst>
                <a:ext uri="{FF2B5EF4-FFF2-40B4-BE49-F238E27FC236}">
                  <a16:creationId xmlns:a16="http://schemas.microsoft.com/office/drawing/2014/main" id="{B3A1B935-0668-4C65-B833-24D712B190C8}"/>
                </a:ext>
              </a:extLst>
            </p:cNvPr>
            <p:cNvSpPr/>
            <p:nvPr/>
          </p:nvSpPr>
          <p:spPr>
            <a:xfrm>
              <a:off x="1150850" y="2301375"/>
              <a:ext cx="41525" cy="41550"/>
            </a:xfrm>
            <a:custGeom>
              <a:avLst/>
              <a:gdLst/>
              <a:ahLst/>
              <a:cxnLst/>
              <a:rect l="l" t="t" r="r" b="b"/>
              <a:pathLst>
                <a:path w="1661" h="1662" extrusionOk="0">
                  <a:moveTo>
                    <a:pt x="838" y="1"/>
                  </a:moveTo>
                  <a:cubicBezTo>
                    <a:pt x="376" y="1"/>
                    <a:pt x="0" y="377"/>
                    <a:pt x="0" y="824"/>
                  </a:cubicBezTo>
                  <a:cubicBezTo>
                    <a:pt x="0" y="1286"/>
                    <a:pt x="376" y="1662"/>
                    <a:pt x="838" y="1662"/>
                  </a:cubicBezTo>
                  <a:cubicBezTo>
                    <a:pt x="1285" y="1662"/>
                    <a:pt x="1661" y="1286"/>
                    <a:pt x="1661" y="824"/>
                  </a:cubicBezTo>
                  <a:cubicBezTo>
                    <a:pt x="1661" y="377"/>
                    <a:pt x="1285" y="1"/>
                    <a:pt x="838"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260;p64">
              <a:extLst>
                <a:ext uri="{FF2B5EF4-FFF2-40B4-BE49-F238E27FC236}">
                  <a16:creationId xmlns:a16="http://schemas.microsoft.com/office/drawing/2014/main" id="{BCF121BE-CD60-42C8-9913-B39641D07310}"/>
                </a:ext>
              </a:extLst>
            </p:cNvPr>
            <p:cNvSpPr/>
            <p:nvPr/>
          </p:nvSpPr>
          <p:spPr>
            <a:xfrm>
              <a:off x="1211150" y="2301375"/>
              <a:ext cx="41200" cy="41550"/>
            </a:xfrm>
            <a:custGeom>
              <a:avLst/>
              <a:gdLst/>
              <a:ahLst/>
              <a:cxnLst/>
              <a:rect l="l" t="t" r="r" b="b"/>
              <a:pathLst>
                <a:path w="1648" h="1662" extrusionOk="0">
                  <a:moveTo>
                    <a:pt x="824" y="1"/>
                  </a:moveTo>
                  <a:cubicBezTo>
                    <a:pt x="362" y="1"/>
                    <a:pt x="0" y="377"/>
                    <a:pt x="0" y="824"/>
                  </a:cubicBezTo>
                  <a:cubicBezTo>
                    <a:pt x="0" y="1286"/>
                    <a:pt x="362" y="1662"/>
                    <a:pt x="824" y="1662"/>
                  </a:cubicBezTo>
                  <a:cubicBezTo>
                    <a:pt x="1287" y="1662"/>
                    <a:pt x="1647" y="1286"/>
                    <a:pt x="1647" y="824"/>
                  </a:cubicBezTo>
                  <a:cubicBezTo>
                    <a:pt x="1647" y="377"/>
                    <a:pt x="1287" y="1"/>
                    <a:pt x="824"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261;p64">
              <a:extLst>
                <a:ext uri="{FF2B5EF4-FFF2-40B4-BE49-F238E27FC236}">
                  <a16:creationId xmlns:a16="http://schemas.microsoft.com/office/drawing/2014/main" id="{D35DE62B-1C25-48E9-A143-26726917B09B}"/>
                </a:ext>
              </a:extLst>
            </p:cNvPr>
            <p:cNvSpPr/>
            <p:nvPr/>
          </p:nvSpPr>
          <p:spPr>
            <a:xfrm>
              <a:off x="1271100" y="2301375"/>
              <a:ext cx="41575" cy="41550"/>
            </a:xfrm>
            <a:custGeom>
              <a:avLst/>
              <a:gdLst/>
              <a:ahLst/>
              <a:cxnLst/>
              <a:rect l="l" t="t" r="r" b="b"/>
              <a:pathLst>
                <a:path w="1663" h="1662" extrusionOk="0">
                  <a:moveTo>
                    <a:pt x="824" y="1"/>
                  </a:moveTo>
                  <a:cubicBezTo>
                    <a:pt x="362" y="1"/>
                    <a:pt x="0" y="377"/>
                    <a:pt x="0" y="824"/>
                  </a:cubicBezTo>
                  <a:cubicBezTo>
                    <a:pt x="0" y="1286"/>
                    <a:pt x="362" y="1662"/>
                    <a:pt x="824" y="1662"/>
                  </a:cubicBezTo>
                  <a:cubicBezTo>
                    <a:pt x="1287" y="1662"/>
                    <a:pt x="1662" y="1286"/>
                    <a:pt x="1662" y="824"/>
                  </a:cubicBezTo>
                  <a:cubicBezTo>
                    <a:pt x="1662" y="377"/>
                    <a:pt x="1287" y="1"/>
                    <a:pt x="824"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262;p64">
              <a:extLst>
                <a:ext uri="{FF2B5EF4-FFF2-40B4-BE49-F238E27FC236}">
                  <a16:creationId xmlns:a16="http://schemas.microsoft.com/office/drawing/2014/main" id="{BA2C254F-5398-4C33-A20E-06145E7CB75A}"/>
                </a:ext>
              </a:extLst>
            </p:cNvPr>
            <p:cNvSpPr/>
            <p:nvPr/>
          </p:nvSpPr>
          <p:spPr>
            <a:xfrm>
              <a:off x="1331050" y="2301375"/>
              <a:ext cx="41575" cy="41550"/>
            </a:xfrm>
            <a:custGeom>
              <a:avLst/>
              <a:gdLst/>
              <a:ahLst/>
              <a:cxnLst/>
              <a:rect l="l" t="t" r="r" b="b"/>
              <a:pathLst>
                <a:path w="1663" h="1662" extrusionOk="0">
                  <a:moveTo>
                    <a:pt x="825" y="275"/>
                  </a:moveTo>
                  <a:cubicBezTo>
                    <a:pt x="1128" y="275"/>
                    <a:pt x="1374" y="521"/>
                    <a:pt x="1374" y="824"/>
                  </a:cubicBezTo>
                  <a:cubicBezTo>
                    <a:pt x="1374" y="1128"/>
                    <a:pt x="1128" y="1373"/>
                    <a:pt x="825" y="1373"/>
                  </a:cubicBezTo>
                  <a:cubicBezTo>
                    <a:pt x="521" y="1373"/>
                    <a:pt x="276" y="1128"/>
                    <a:pt x="276" y="824"/>
                  </a:cubicBezTo>
                  <a:cubicBezTo>
                    <a:pt x="276" y="521"/>
                    <a:pt x="521" y="275"/>
                    <a:pt x="825" y="275"/>
                  </a:cubicBezTo>
                  <a:close/>
                  <a:moveTo>
                    <a:pt x="825" y="1"/>
                  </a:moveTo>
                  <a:cubicBezTo>
                    <a:pt x="376" y="1"/>
                    <a:pt x="1" y="377"/>
                    <a:pt x="1" y="824"/>
                  </a:cubicBezTo>
                  <a:cubicBezTo>
                    <a:pt x="1" y="1286"/>
                    <a:pt x="376" y="1662"/>
                    <a:pt x="825" y="1662"/>
                  </a:cubicBezTo>
                  <a:cubicBezTo>
                    <a:pt x="1287" y="1662"/>
                    <a:pt x="1663" y="1286"/>
                    <a:pt x="1663" y="824"/>
                  </a:cubicBezTo>
                  <a:cubicBezTo>
                    <a:pt x="1663" y="377"/>
                    <a:pt x="1287" y="1"/>
                    <a:pt x="825"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263;p64">
              <a:extLst>
                <a:ext uri="{FF2B5EF4-FFF2-40B4-BE49-F238E27FC236}">
                  <a16:creationId xmlns:a16="http://schemas.microsoft.com/office/drawing/2014/main" id="{F7E977E5-9192-4896-A527-CCCC9416B0BC}"/>
                </a:ext>
              </a:extLst>
            </p:cNvPr>
            <p:cNvSpPr/>
            <p:nvPr/>
          </p:nvSpPr>
          <p:spPr>
            <a:xfrm>
              <a:off x="456275" y="2950050"/>
              <a:ext cx="169425" cy="168350"/>
            </a:xfrm>
            <a:custGeom>
              <a:avLst/>
              <a:gdLst/>
              <a:ahLst/>
              <a:cxnLst/>
              <a:rect l="l" t="t" r="r" b="b"/>
              <a:pathLst>
                <a:path w="6777" h="6734" extrusionOk="0">
                  <a:moveTo>
                    <a:pt x="3372" y="1"/>
                  </a:moveTo>
                  <a:cubicBezTo>
                    <a:pt x="1532" y="1"/>
                    <a:pt x="44" y="1492"/>
                    <a:pt x="15" y="3338"/>
                  </a:cubicBezTo>
                  <a:cubicBezTo>
                    <a:pt x="0" y="5202"/>
                    <a:pt x="1503" y="6718"/>
                    <a:pt x="3367" y="6733"/>
                  </a:cubicBezTo>
                  <a:cubicBezTo>
                    <a:pt x="3385" y="6734"/>
                    <a:pt x="3402" y="6734"/>
                    <a:pt x="3419" y="6734"/>
                  </a:cubicBezTo>
                  <a:cubicBezTo>
                    <a:pt x="5245" y="6734"/>
                    <a:pt x="6748" y="5242"/>
                    <a:pt x="6762" y="3396"/>
                  </a:cubicBezTo>
                  <a:cubicBezTo>
                    <a:pt x="6777" y="1533"/>
                    <a:pt x="5288" y="15"/>
                    <a:pt x="3425" y="1"/>
                  </a:cubicBezTo>
                  <a:cubicBezTo>
                    <a:pt x="3407" y="1"/>
                    <a:pt x="3390" y="1"/>
                    <a:pt x="3372"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264;p64">
              <a:extLst>
                <a:ext uri="{FF2B5EF4-FFF2-40B4-BE49-F238E27FC236}">
                  <a16:creationId xmlns:a16="http://schemas.microsoft.com/office/drawing/2014/main" id="{C0FB1022-4271-4A35-82C6-93384D6708AF}"/>
                </a:ext>
              </a:extLst>
            </p:cNvPr>
            <p:cNvSpPr/>
            <p:nvPr/>
          </p:nvSpPr>
          <p:spPr>
            <a:xfrm>
              <a:off x="505775" y="3006350"/>
              <a:ext cx="70800" cy="51000"/>
            </a:xfrm>
            <a:custGeom>
              <a:avLst/>
              <a:gdLst/>
              <a:ahLst/>
              <a:cxnLst/>
              <a:rect l="l" t="t" r="r" b="b"/>
              <a:pathLst>
                <a:path w="2832" h="2040" extrusionOk="0">
                  <a:moveTo>
                    <a:pt x="2667" y="0"/>
                  </a:moveTo>
                  <a:cubicBezTo>
                    <a:pt x="2630" y="0"/>
                    <a:pt x="2595" y="15"/>
                    <a:pt x="2572" y="46"/>
                  </a:cubicBezTo>
                  <a:lnTo>
                    <a:pt x="1127" y="1708"/>
                  </a:lnTo>
                  <a:lnTo>
                    <a:pt x="245" y="841"/>
                  </a:lnTo>
                  <a:cubicBezTo>
                    <a:pt x="216" y="812"/>
                    <a:pt x="180" y="797"/>
                    <a:pt x="146" y="797"/>
                  </a:cubicBezTo>
                  <a:cubicBezTo>
                    <a:pt x="112" y="797"/>
                    <a:pt x="79" y="812"/>
                    <a:pt x="58" y="841"/>
                  </a:cubicBezTo>
                  <a:cubicBezTo>
                    <a:pt x="0" y="899"/>
                    <a:pt x="0" y="985"/>
                    <a:pt x="58" y="1043"/>
                  </a:cubicBezTo>
                  <a:lnTo>
                    <a:pt x="1025" y="2010"/>
                  </a:lnTo>
                  <a:cubicBezTo>
                    <a:pt x="1054" y="2025"/>
                    <a:pt x="1098" y="2039"/>
                    <a:pt x="1127" y="2039"/>
                  </a:cubicBezTo>
                  <a:cubicBezTo>
                    <a:pt x="1170" y="2039"/>
                    <a:pt x="1214" y="2025"/>
                    <a:pt x="1228" y="1997"/>
                  </a:cubicBezTo>
                  <a:lnTo>
                    <a:pt x="2774" y="234"/>
                  </a:lnTo>
                  <a:cubicBezTo>
                    <a:pt x="2832" y="176"/>
                    <a:pt x="2817" y="90"/>
                    <a:pt x="2759" y="32"/>
                  </a:cubicBezTo>
                  <a:cubicBezTo>
                    <a:pt x="2732" y="11"/>
                    <a:pt x="2699" y="0"/>
                    <a:pt x="2667"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265;p64">
              <a:extLst>
                <a:ext uri="{FF2B5EF4-FFF2-40B4-BE49-F238E27FC236}">
                  <a16:creationId xmlns:a16="http://schemas.microsoft.com/office/drawing/2014/main" id="{F3F84677-AE68-48E6-B4BA-D75C96B1DDEB}"/>
                </a:ext>
              </a:extLst>
            </p:cNvPr>
            <p:cNvSpPr/>
            <p:nvPr/>
          </p:nvSpPr>
          <p:spPr>
            <a:xfrm>
              <a:off x="315775" y="2298850"/>
              <a:ext cx="406725" cy="135825"/>
            </a:xfrm>
            <a:custGeom>
              <a:avLst/>
              <a:gdLst/>
              <a:ahLst/>
              <a:cxnLst/>
              <a:rect l="l" t="t" r="r" b="b"/>
              <a:pathLst>
                <a:path w="16269" h="5433" extrusionOk="0">
                  <a:moveTo>
                    <a:pt x="72" y="0"/>
                  </a:moveTo>
                  <a:cubicBezTo>
                    <a:pt x="30" y="0"/>
                    <a:pt x="1" y="29"/>
                    <a:pt x="1" y="58"/>
                  </a:cubicBezTo>
                  <a:lnTo>
                    <a:pt x="1" y="5375"/>
                  </a:lnTo>
                  <a:cubicBezTo>
                    <a:pt x="1" y="5404"/>
                    <a:pt x="30" y="5432"/>
                    <a:pt x="72" y="5432"/>
                  </a:cubicBezTo>
                  <a:lnTo>
                    <a:pt x="16211" y="5432"/>
                  </a:lnTo>
                  <a:cubicBezTo>
                    <a:pt x="16240" y="5432"/>
                    <a:pt x="16268" y="5404"/>
                    <a:pt x="16268" y="5375"/>
                  </a:cubicBezTo>
                  <a:lnTo>
                    <a:pt x="16268" y="58"/>
                  </a:lnTo>
                  <a:cubicBezTo>
                    <a:pt x="16268" y="29"/>
                    <a:pt x="16240" y="0"/>
                    <a:pt x="16211" y="0"/>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266;p64">
              <a:extLst>
                <a:ext uri="{FF2B5EF4-FFF2-40B4-BE49-F238E27FC236}">
                  <a16:creationId xmlns:a16="http://schemas.microsoft.com/office/drawing/2014/main" id="{8AC7DCE6-AA3F-4703-AF7F-2072FCF1A861}"/>
                </a:ext>
              </a:extLst>
            </p:cNvPr>
            <p:cNvSpPr/>
            <p:nvPr/>
          </p:nvSpPr>
          <p:spPr>
            <a:xfrm>
              <a:off x="395600" y="2349075"/>
              <a:ext cx="266225" cy="5075"/>
            </a:xfrm>
            <a:custGeom>
              <a:avLst/>
              <a:gdLst/>
              <a:ahLst/>
              <a:cxnLst/>
              <a:rect l="l" t="t" r="r" b="b"/>
              <a:pathLst>
                <a:path w="10649" h="203" extrusionOk="0">
                  <a:moveTo>
                    <a:pt x="0" y="0"/>
                  </a:moveTo>
                  <a:lnTo>
                    <a:pt x="0" y="202"/>
                  </a:lnTo>
                  <a:lnTo>
                    <a:pt x="10648" y="202"/>
                  </a:lnTo>
                  <a:lnTo>
                    <a:pt x="10648"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267;p64">
              <a:extLst>
                <a:ext uri="{FF2B5EF4-FFF2-40B4-BE49-F238E27FC236}">
                  <a16:creationId xmlns:a16="http://schemas.microsoft.com/office/drawing/2014/main" id="{886E864E-5A77-4573-9898-C1A232622926}"/>
                </a:ext>
              </a:extLst>
            </p:cNvPr>
            <p:cNvSpPr/>
            <p:nvPr/>
          </p:nvSpPr>
          <p:spPr>
            <a:xfrm>
              <a:off x="395600" y="2379400"/>
              <a:ext cx="78400" cy="5075"/>
            </a:xfrm>
            <a:custGeom>
              <a:avLst/>
              <a:gdLst/>
              <a:ahLst/>
              <a:cxnLst/>
              <a:rect l="l" t="t" r="r" b="b"/>
              <a:pathLst>
                <a:path w="3136" h="203" extrusionOk="0">
                  <a:moveTo>
                    <a:pt x="0" y="1"/>
                  </a:moveTo>
                  <a:lnTo>
                    <a:pt x="0" y="203"/>
                  </a:lnTo>
                  <a:lnTo>
                    <a:pt x="3136" y="203"/>
                  </a:lnTo>
                  <a:lnTo>
                    <a:pt x="3136"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268;p64">
              <a:extLst>
                <a:ext uri="{FF2B5EF4-FFF2-40B4-BE49-F238E27FC236}">
                  <a16:creationId xmlns:a16="http://schemas.microsoft.com/office/drawing/2014/main" id="{FE0CCAF9-1F22-4619-B473-1AA88929AA66}"/>
                </a:ext>
              </a:extLst>
            </p:cNvPr>
            <p:cNvSpPr/>
            <p:nvPr/>
          </p:nvSpPr>
          <p:spPr>
            <a:xfrm>
              <a:off x="595675" y="2416600"/>
              <a:ext cx="78425" cy="61425"/>
            </a:xfrm>
            <a:custGeom>
              <a:avLst/>
              <a:gdLst/>
              <a:ahLst/>
              <a:cxnLst/>
              <a:rect l="l" t="t" r="r" b="b"/>
              <a:pathLst>
                <a:path w="3137" h="2457" extrusionOk="0">
                  <a:moveTo>
                    <a:pt x="1" y="0"/>
                  </a:moveTo>
                  <a:lnTo>
                    <a:pt x="3137" y="2456"/>
                  </a:lnTo>
                  <a:lnTo>
                    <a:pt x="3137" y="0"/>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269;p64">
              <a:extLst>
                <a:ext uri="{FF2B5EF4-FFF2-40B4-BE49-F238E27FC236}">
                  <a16:creationId xmlns:a16="http://schemas.microsoft.com/office/drawing/2014/main" id="{BB65E5B3-6EAE-48C2-9DC3-9BBE69669855}"/>
                </a:ext>
              </a:extLst>
            </p:cNvPr>
            <p:cNvSpPr/>
            <p:nvPr/>
          </p:nvSpPr>
          <p:spPr>
            <a:xfrm>
              <a:off x="1499025" y="1926825"/>
              <a:ext cx="482175" cy="413950"/>
            </a:xfrm>
            <a:custGeom>
              <a:avLst/>
              <a:gdLst/>
              <a:ahLst/>
              <a:cxnLst/>
              <a:rect l="l" t="t" r="r" b="b"/>
              <a:pathLst>
                <a:path w="19287" h="16558" extrusionOk="0">
                  <a:moveTo>
                    <a:pt x="116" y="1"/>
                  </a:moveTo>
                  <a:cubicBezTo>
                    <a:pt x="58" y="1"/>
                    <a:pt x="0" y="58"/>
                    <a:pt x="0" y="131"/>
                  </a:cubicBezTo>
                  <a:lnTo>
                    <a:pt x="0" y="16428"/>
                  </a:lnTo>
                  <a:cubicBezTo>
                    <a:pt x="0" y="16499"/>
                    <a:pt x="58" y="16557"/>
                    <a:pt x="116" y="16557"/>
                  </a:cubicBezTo>
                  <a:lnTo>
                    <a:pt x="19157" y="16557"/>
                  </a:lnTo>
                  <a:cubicBezTo>
                    <a:pt x="19229" y="16557"/>
                    <a:pt x="19287" y="16499"/>
                    <a:pt x="19287" y="16428"/>
                  </a:cubicBezTo>
                  <a:lnTo>
                    <a:pt x="19287" y="131"/>
                  </a:lnTo>
                  <a:cubicBezTo>
                    <a:pt x="19287" y="58"/>
                    <a:pt x="19229" y="1"/>
                    <a:pt x="19157"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270;p64">
              <a:extLst>
                <a:ext uri="{FF2B5EF4-FFF2-40B4-BE49-F238E27FC236}">
                  <a16:creationId xmlns:a16="http://schemas.microsoft.com/office/drawing/2014/main" id="{5BDFF823-7929-48BF-9358-FBB7FAE5CAED}"/>
                </a:ext>
              </a:extLst>
            </p:cNvPr>
            <p:cNvSpPr/>
            <p:nvPr/>
          </p:nvSpPr>
          <p:spPr>
            <a:xfrm>
              <a:off x="1597975" y="2023625"/>
              <a:ext cx="56375" cy="56750"/>
            </a:xfrm>
            <a:custGeom>
              <a:avLst/>
              <a:gdLst/>
              <a:ahLst/>
              <a:cxnLst/>
              <a:rect l="l" t="t" r="r" b="b"/>
              <a:pathLst>
                <a:path w="2255" h="2270" extrusionOk="0">
                  <a:moveTo>
                    <a:pt x="1966" y="304"/>
                  </a:moveTo>
                  <a:lnTo>
                    <a:pt x="1966" y="1965"/>
                  </a:lnTo>
                  <a:lnTo>
                    <a:pt x="304" y="1965"/>
                  </a:lnTo>
                  <a:lnTo>
                    <a:pt x="304" y="304"/>
                  </a:lnTo>
                  <a:close/>
                  <a:moveTo>
                    <a:pt x="145" y="1"/>
                  </a:moveTo>
                  <a:cubicBezTo>
                    <a:pt x="72" y="1"/>
                    <a:pt x="1" y="73"/>
                    <a:pt x="1" y="145"/>
                  </a:cubicBezTo>
                  <a:lnTo>
                    <a:pt x="1" y="2110"/>
                  </a:lnTo>
                  <a:cubicBezTo>
                    <a:pt x="1" y="2196"/>
                    <a:pt x="72" y="2269"/>
                    <a:pt x="145" y="2269"/>
                  </a:cubicBezTo>
                  <a:lnTo>
                    <a:pt x="2110" y="2269"/>
                  </a:lnTo>
                  <a:cubicBezTo>
                    <a:pt x="2197" y="2269"/>
                    <a:pt x="2255" y="2196"/>
                    <a:pt x="2255" y="2110"/>
                  </a:cubicBezTo>
                  <a:lnTo>
                    <a:pt x="2255" y="145"/>
                  </a:lnTo>
                  <a:cubicBezTo>
                    <a:pt x="2255" y="73"/>
                    <a:pt x="2197" y="1"/>
                    <a:pt x="2110"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271;p64">
              <a:extLst>
                <a:ext uri="{FF2B5EF4-FFF2-40B4-BE49-F238E27FC236}">
                  <a16:creationId xmlns:a16="http://schemas.microsoft.com/office/drawing/2014/main" id="{1661C530-B3B6-4EED-A227-894D95EAB66E}"/>
                </a:ext>
              </a:extLst>
            </p:cNvPr>
            <p:cNvSpPr/>
            <p:nvPr/>
          </p:nvSpPr>
          <p:spPr>
            <a:xfrm>
              <a:off x="1682850" y="2048175"/>
              <a:ext cx="102250" cy="7625"/>
            </a:xfrm>
            <a:custGeom>
              <a:avLst/>
              <a:gdLst/>
              <a:ahLst/>
              <a:cxnLst/>
              <a:rect l="l" t="t" r="r" b="b"/>
              <a:pathLst>
                <a:path w="4090" h="305" extrusionOk="0">
                  <a:moveTo>
                    <a:pt x="145" y="1"/>
                  </a:moveTo>
                  <a:cubicBezTo>
                    <a:pt x="58" y="1"/>
                    <a:pt x="0" y="74"/>
                    <a:pt x="0" y="145"/>
                  </a:cubicBezTo>
                  <a:cubicBezTo>
                    <a:pt x="0" y="232"/>
                    <a:pt x="58" y="305"/>
                    <a:pt x="145" y="305"/>
                  </a:cubicBezTo>
                  <a:lnTo>
                    <a:pt x="3945" y="305"/>
                  </a:lnTo>
                  <a:cubicBezTo>
                    <a:pt x="4032" y="305"/>
                    <a:pt x="4090" y="232"/>
                    <a:pt x="4090" y="145"/>
                  </a:cubicBezTo>
                  <a:cubicBezTo>
                    <a:pt x="4090" y="74"/>
                    <a:pt x="4032" y="1"/>
                    <a:pt x="3945"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272;p64">
              <a:extLst>
                <a:ext uri="{FF2B5EF4-FFF2-40B4-BE49-F238E27FC236}">
                  <a16:creationId xmlns:a16="http://schemas.microsoft.com/office/drawing/2014/main" id="{FAD083F8-25BA-423D-9217-2C48208EC276}"/>
                </a:ext>
              </a:extLst>
            </p:cNvPr>
            <p:cNvSpPr/>
            <p:nvPr/>
          </p:nvSpPr>
          <p:spPr>
            <a:xfrm>
              <a:off x="1597975" y="2105625"/>
              <a:ext cx="56375" cy="56375"/>
            </a:xfrm>
            <a:custGeom>
              <a:avLst/>
              <a:gdLst/>
              <a:ahLst/>
              <a:cxnLst/>
              <a:rect l="l" t="t" r="r" b="b"/>
              <a:pathLst>
                <a:path w="2255" h="2255" extrusionOk="0">
                  <a:moveTo>
                    <a:pt x="1966" y="290"/>
                  </a:moveTo>
                  <a:lnTo>
                    <a:pt x="1966" y="1965"/>
                  </a:lnTo>
                  <a:lnTo>
                    <a:pt x="304" y="1965"/>
                  </a:lnTo>
                  <a:lnTo>
                    <a:pt x="304" y="290"/>
                  </a:lnTo>
                  <a:close/>
                  <a:moveTo>
                    <a:pt x="145" y="1"/>
                  </a:moveTo>
                  <a:cubicBezTo>
                    <a:pt x="72" y="1"/>
                    <a:pt x="1" y="72"/>
                    <a:pt x="1" y="145"/>
                  </a:cubicBezTo>
                  <a:lnTo>
                    <a:pt x="1" y="2110"/>
                  </a:lnTo>
                  <a:cubicBezTo>
                    <a:pt x="1" y="2197"/>
                    <a:pt x="72" y="2254"/>
                    <a:pt x="145" y="2254"/>
                  </a:cubicBezTo>
                  <a:lnTo>
                    <a:pt x="2110" y="2254"/>
                  </a:lnTo>
                  <a:cubicBezTo>
                    <a:pt x="2197" y="2254"/>
                    <a:pt x="2255" y="2197"/>
                    <a:pt x="2255" y="2110"/>
                  </a:cubicBezTo>
                  <a:lnTo>
                    <a:pt x="2255" y="145"/>
                  </a:lnTo>
                  <a:cubicBezTo>
                    <a:pt x="2255" y="72"/>
                    <a:pt x="2197" y="1"/>
                    <a:pt x="2110"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273;p64">
              <a:extLst>
                <a:ext uri="{FF2B5EF4-FFF2-40B4-BE49-F238E27FC236}">
                  <a16:creationId xmlns:a16="http://schemas.microsoft.com/office/drawing/2014/main" id="{90EC24D1-6FA8-42D5-9890-CE7595297512}"/>
                </a:ext>
              </a:extLst>
            </p:cNvPr>
            <p:cNvSpPr/>
            <p:nvPr/>
          </p:nvSpPr>
          <p:spPr>
            <a:xfrm>
              <a:off x="1682850" y="2130200"/>
              <a:ext cx="199050" cy="7225"/>
            </a:xfrm>
            <a:custGeom>
              <a:avLst/>
              <a:gdLst/>
              <a:ahLst/>
              <a:cxnLst/>
              <a:rect l="l" t="t" r="r" b="b"/>
              <a:pathLst>
                <a:path w="7962" h="289" extrusionOk="0">
                  <a:moveTo>
                    <a:pt x="145" y="0"/>
                  </a:moveTo>
                  <a:cubicBezTo>
                    <a:pt x="58" y="0"/>
                    <a:pt x="0" y="72"/>
                    <a:pt x="0" y="144"/>
                  </a:cubicBezTo>
                  <a:cubicBezTo>
                    <a:pt x="0" y="231"/>
                    <a:pt x="58" y="289"/>
                    <a:pt x="145" y="289"/>
                  </a:cubicBezTo>
                  <a:lnTo>
                    <a:pt x="7817" y="289"/>
                  </a:lnTo>
                  <a:cubicBezTo>
                    <a:pt x="7904" y="289"/>
                    <a:pt x="7961" y="231"/>
                    <a:pt x="7961" y="144"/>
                  </a:cubicBezTo>
                  <a:cubicBezTo>
                    <a:pt x="7961" y="72"/>
                    <a:pt x="7904" y="0"/>
                    <a:pt x="7817"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274;p64">
              <a:extLst>
                <a:ext uri="{FF2B5EF4-FFF2-40B4-BE49-F238E27FC236}">
                  <a16:creationId xmlns:a16="http://schemas.microsoft.com/office/drawing/2014/main" id="{6BE0E740-147B-48F3-A62E-571B2E7EE5B7}"/>
                </a:ext>
              </a:extLst>
            </p:cNvPr>
            <p:cNvSpPr/>
            <p:nvPr/>
          </p:nvSpPr>
          <p:spPr>
            <a:xfrm>
              <a:off x="1597975" y="2187600"/>
              <a:ext cx="56375" cy="56375"/>
            </a:xfrm>
            <a:custGeom>
              <a:avLst/>
              <a:gdLst/>
              <a:ahLst/>
              <a:cxnLst/>
              <a:rect l="l" t="t" r="r" b="b"/>
              <a:pathLst>
                <a:path w="2255" h="2255" extrusionOk="0">
                  <a:moveTo>
                    <a:pt x="1966" y="289"/>
                  </a:moveTo>
                  <a:lnTo>
                    <a:pt x="1966" y="1965"/>
                  </a:lnTo>
                  <a:lnTo>
                    <a:pt x="304" y="1965"/>
                  </a:lnTo>
                  <a:lnTo>
                    <a:pt x="304" y="289"/>
                  </a:lnTo>
                  <a:close/>
                  <a:moveTo>
                    <a:pt x="145" y="1"/>
                  </a:moveTo>
                  <a:cubicBezTo>
                    <a:pt x="72" y="1"/>
                    <a:pt x="1" y="58"/>
                    <a:pt x="1" y="145"/>
                  </a:cubicBezTo>
                  <a:lnTo>
                    <a:pt x="1" y="2110"/>
                  </a:lnTo>
                  <a:cubicBezTo>
                    <a:pt x="1" y="2183"/>
                    <a:pt x="72" y="2254"/>
                    <a:pt x="145" y="2254"/>
                  </a:cubicBezTo>
                  <a:lnTo>
                    <a:pt x="2110" y="2254"/>
                  </a:lnTo>
                  <a:cubicBezTo>
                    <a:pt x="2197" y="2254"/>
                    <a:pt x="2255" y="2183"/>
                    <a:pt x="2255" y="2110"/>
                  </a:cubicBezTo>
                  <a:lnTo>
                    <a:pt x="2255" y="145"/>
                  </a:lnTo>
                  <a:cubicBezTo>
                    <a:pt x="2255" y="58"/>
                    <a:pt x="2197" y="1"/>
                    <a:pt x="2110"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275;p64">
              <a:extLst>
                <a:ext uri="{FF2B5EF4-FFF2-40B4-BE49-F238E27FC236}">
                  <a16:creationId xmlns:a16="http://schemas.microsoft.com/office/drawing/2014/main" id="{2050FA48-AF65-47A6-9B59-F69FA51036F2}"/>
                </a:ext>
              </a:extLst>
            </p:cNvPr>
            <p:cNvSpPr/>
            <p:nvPr/>
          </p:nvSpPr>
          <p:spPr>
            <a:xfrm>
              <a:off x="1682850" y="2212150"/>
              <a:ext cx="199050" cy="7250"/>
            </a:xfrm>
            <a:custGeom>
              <a:avLst/>
              <a:gdLst/>
              <a:ahLst/>
              <a:cxnLst/>
              <a:rect l="l" t="t" r="r" b="b"/>
              <a:pathLst>
                <a:path w="7962" h="290" extrusionOk="0">
                  <a:moveTo>
                    <a:pt x="145" y="1"/>
                  </a:moveTo>
                  <a:cubicBezTo>
                    <a:pt x="58" y="1"/>
                    <a:pt x="0" y="59"/>
                    <a:pt x="0" y="145"/>
                  </a:cubicBezTo>
                  <a:cubicBezTo>
                    <a:pt x="0" y="218"/>
                    <a:pt x="58" y="290"/>
                    <a:pt x="145" y="290"/>
                  </a:cubicBezTo>
                  <a:lnTo>
                    <a:pt x="7817" y="290"/>
                  </a:lnTo>
                  <a:cubicBezTo>
                    <a:pt x="7904" y="290"/>
                    <a:pt x="7961" y="218"/>
                    <a:pt x="7961" y="145"/>
                  </a:cubicBezTo>
                  <a:cubicBezTo>
                    <a:pt x="7961" y="59"/>
                    <a:pt x="7904" y="1"/>
                    <a:pt x="7817"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276;p64">
              <a:extLst>
                <a:ext uri="{FF2B5EF4-FFF2-40B4-BE49-F238E27FC236}">
                  <a16:creationId xmlns:a16="http://schemas.microsoft.com/office/drawing/2014/main" id="{F24CCD8A-DF5D-40E3-AF57-C5A468E19619}"/>
                </a:ext>
              </a:extLst>
            </p:cNvPr>
            <p:cNvSpPr/>
            <p:nvPr/>
          </p:nvSpPr>
          <p:spPr>
            <a:xfrm>
              <a:off x="2909425" y="2550950"/>
              <a:ext cx="325825" cy="325800"/>
            </a:xfrm>
            <a:custGeom>
              <a:avLst/>
              <a:gdLst/>
              <a:ahLst/>
              <a:cxnLst/>
              <a:rect l="l" t="t" r="r" b="b"/>
              <a:pathLst>
                <a:path w="13033" h="13032" extrusionOk="0">
                  <a:moveTo>
                    <a:pt x="6517" y="0"/>
                  </a:moveTo>
                  <a:cubicBezTo>
                    <a:pt x="2919" y="0"/>
                    <a:pt x="1" y="2919"/>
                    <a:pt x="1" y="6517"/>
                  </a:cubicBezTo>
                  <a:cubicBezTo>
                    <a:pt x="1" y="10113"/>
                    <a:pt x="2919" y="13032"/>
                    <a:pt x="6517" y="13032"/>
                  </a:cubicBezTo>
                  <a:cubicBezTo>
                    <a:pt x="10114" y="13032"/>
                    <a:pt x="13032" y="10113"/>
                    <a:pt x="13032" y="6517"/>
                  </a:cubicBezTo>
                  <a:cubicBezTo>
                    <a:pt x="13032" y="2919"/>
                    <a:pt x="10114" y="0"/>
                    <a:pt x="6517" y="0"/>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277;p64">
              <a:extLst>
                <a:ext uri="{FF2B5EF4-FFF2-40B4-BE49-F238E27FC236}">
                  <a16:creationId xmlns:a16="http://schemas.microsoft.com/office/drawing/2014/main" id="{215CA44C-B19B-4A4E-AF93-AE197EFCAAAE}"/>
                </a:ext>
              </a:extLst>
            </p:cNvPr>
            <p:cNvSpPr/>
            <p:nvPr/>
          </p:nvSpPr>
          <p:spPr>
            <a:xfrm>
              <a:off x="3003000" y="2710600"/>
              <a:ext cx="31800" cy="54200"/>
            </a:xfrm>
            <a:custGeom>
              <a:avLst/>
              <a:gdLst/>
              <a:ahLst/>
              <a:cxnLst/>
              <a:rect l="l" t="t" r="r" b="b"/>
              <a:pathLst>
                <a:path w="1272" h="2168" extrusionOk="0">
                  <a:moveTo>
                    <a:pt x="0" y="0"/>
                  </a:moveTo>
                  <a:lnTo>
                    <a:pt x="0" y="2167"/>
                  </a:lnTo>
                  <a:lnTo>
                    <a:pt x="1271" y="2167"/>
                  </a:lnTo>
                  <a:lnTo>
                    <a:pt x="1271"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278;p64">
              <a:extLst>
                <a:ext uri="{FF2B5EF4-FFF2-40B4-BE49-F238E27FC236}">
                  <a16:creationId xmlns:a16="http://schemas.microsoft.com/office/drawing/2014/main" id="{D828FFEF-FF57-4B76-B1FF-8DDCD4467528}"/>
                </a:ext>
              </a:extLst>
            </p:cNvPr>
            <p:cNvSpPr/>
            <p:nvPr/>
          </p:nvSpPr>
          <p:spPr>
            <a:xfrm>
              <a:off x="3051375" y="2643075"/>
              <a:ext cx="31450" cy="121725"/>
            </a:xfrm>
            <a:custGeom>
              <a:avLst/>
              <a:gdLst/>
              <a:ahLst/>
              <a:cxnLst/>
              <a:rect l="l" t="t" r="r" b="b"/>
              <a:pathLst>
                <a:path w="1258" h="4869" extrusionOk="0">
                  <a:moveTo>
                    <a:pt x="1" y="0"/>
                  </a:moveTo>
                  <a:lnTo>
                    <a:pt x="1" y="4868"/>
                  </a:lnTo>
                  <a:lnTo>
                    <a:pt x="1257" y="4868"/>
                  </a:lnTo>
                  <a:lnTo>
                    <a:pt x="1257"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279;p64">
              <a:extLst>
                <a:ext uri="{FF2B5EF4-FFF2-40B4-BE49-F238E27FC236}">
                  <a16:creationId xmlns:a16="http://schemas.microsoft.com/office/drawing/2014/main" id="{07C0EFB0-DBF9-4A7E-A425-649F40922462}"/>
                </a:ext>
              </a:extLst>
            </p:cNvPr>
            <p:cNvSpPr/>
            <p:nvPr/>
          </p:nvSpPr>
          <p:spPr>
            <a:xfrm>
              <a:off x="3099400" y="2668350"/>
              <a:ext cx="31475" cy="96450"/>
            </a:xfrm>
            <a:custGeom>
              <a:avLst/>
              <a:gdLst/>
              <a:ahLst/>
              <a:cxnLst/>
              <a:rect l="l" t="t" r="r" b="b"/>
              <a:pathLst>
                <a:path w="1259" h="3858" extrusionOk="0">
                  <a:moveTo>
                    <a:pt x="1" y="0"/>
                  </a:moveTo>
                  <a:lnTo>
                    <a:pt x="1" y="3857"/>
                  </a:lnTo>
                  <a:lnTo>
                    <a:pt x="1258" y="3857"/>
                  </a:lnTo>
                  <a:lnTo>
                    <a:pt x="1258"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280;p64">
              <a:extLst>
                <a:ext uri="{FF2B5EF4-FFF2-40B4-BE49-F238E27FC236}">
                  <a16:creationId xmlns:a16="http://schemas.microsoft.com/office/drawing/2014/main" id="{070457FB-2008-40BD-9056-5D5B31C7551D}"/>
                </a:ext>
              </a:extLst>
            </p:cNvPr>
            <p:cNvSpPr/>
            <p:nvPr/>
          </p:nvSpPr>
          <p:spPr>
            <a:xfrm>
              <a:off x="2968325" y="2762250"/>
              <a:ext cx="208050" cy="4700"/>
            </a:xfrm>
            <a:custGeom>
              <a:avLst/>
              <a:gdLst/>
              <a:ahLst/>
              <a:cxnLst/>
              <a:rect l="l" t="t" r="r" b="b"/>
              <a:pathLst>
                <a:path w="8322" h="188" extrusionOk="0">
                  <a:moveTo>
                    <a:pt x="101" y="1"/>
                  </a:moveTo>
                  <a:cubicBezTo>
                    <a:pt x="43" y="1"/>
                    <a:pt x="0" y="43"/>
                    <a:pt x="0" y="101"/>
                  </a:cubicBezTo>
                  <a:cubicBezTo>
                    <a:pt x="0" y="145"/>
                    <a:pt x="43" y="188"/>
                    <a:pt x="101" y="188"/>
                  </a:cubicBezTo>
                  <a:lnTo>
                    <a:pt x="8235" y="188"/>
                  </a:lnTo>
                  <a:cubicBezTo>
                    <a:pt x="8278" y="188"/>
                    <a:pt x="8322" y="145"/>
                    <a:pt x="8322" y="101"/>
                  </a:cubicBezTo>
                  <a:cubicBezTo>
                    <a:pt x="8322" y="43"/>
                    <a:pt x="8278" y="1"/>
                    <a:pt x="8235"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281;p64">
              <a:extLst>
                <a:ext uri="{FF2B5EF4-FFF2-40B4-BE49-F238E27FC236}">
                  <a16:creationId xmlns:a16="http://schemas.microsoft.com/office/drawing/2014/main" id="{80D796F3-F2A7-4AF8-BAA7-791AA6BDF80A}"/>
                </a:ext>
              </a:extLst>
            </p:cNvPr>
            <p:cNvSpPr/>
            <p:nvPr/>
          </p:nvSpPr>
          <p:spPr>
            <a:xfrm>
              <a:off x="249325" y="2102750"/>
              <a:ext cx="164350" cy="9400"/>
            </a:xfrm>
            <a:custGeom>
              <a:avLst/>
              <a:gdLst/>
              <a:ahLst/>
              <a:cxnLst/>
              <a:rect l="l" t="t" r="r" b="b"/>
              <a:pathLst>
                <a:path w="6574" h="376" extrusionOk="0">
                  <a:moveTo>
                    <a:pt x="188" y="0"/>
                  </a:moveTo>
                  <a:cubicBezTo>
                    <a:pt x="87" y="0"/>
                    <a:pt x="0" y="87"/>
                    <a:pt x="0" y="187"/>
                  </a:cubicBezTo>
                  <a:cubicBezTo>
                    <a:pt x="0" y="289"/>
                    <a:pt x="87" y="376"/>
                    <a:pt x="188" y="376"/>
                  </a:cubicBezTo>
                  <a:lnTo>
                    <a:pt x="6386" y="376"/>
                  </a:lnTo>
                  <a:cubicBezTo>
                    <a:pt x="6487" y="376"/>
                    <a:pt x="6573" y="289"/>
                    <a:pt x="6573" y="187"/>
                  </a:cubicBezTo>
                  <a:cubicBezTo>
                    <a:pt x="6573" y="87"/>
                    <a:pt x="6487" y="0"/>
                    <a:pt x="6386"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3282;p64">
              <a:extLst>
                <a:ext uri="{FF2B5EF4-FFF2-40B4-BE49-F238E27FC236}">
                  <a16:creationId xmlns:a16="http://schemas.microsoft.com/office/drawing/2014/main" id="{0A86E656-1963-467D-8DAC-C7591AACCD8F}"/>
                </a:ext>
              </a:extLst>
            </p:cNvPr>
            <p:cNvSpPr/>
            <p:nvPr/>
          </p:nvSpPr>
          <p:spPr>
            <a:xfrm>
              <a:off x="3178875" y="3393600"/>
              <a:ext cx="196875" cy="9025"/>
            </a:xfrm>
            <a:custGeom>
              <a:avLst/>
              <a:gdLst/>
              <a:ahLst/>
              <a:cxnLst/>
              <a:rect l="l" t="t" r="r" b="b"/>
              <a:pathLst>
                <a:path w="7875" h="361" extrusionOk="0">
                  <a:moveTo>
                    <a:pt x="189" y="0"/>
                  </a:moveTo>
                  <a:cubicBezTo>
                    <a:pt x="87" y="0"/>
                    <a:pt x="0" y="72"/>
                    <a:pt x="0" y="187"/>
                  </a:cubicBezTo>
                  <a:cubicBezTo>
                    <a:pt x="0" y="289"/>
                    <a:pt x="87" y="361"/>
                    <a:pt x="189" y="361"/>
                  </a:cubicBezTo>
                  <a:lnTo>
                    <a:pt x="7686" y="361"/>
                  </a:lnTo>
                  <a:cubicBezTo>
                    <a:pt x="7788" y="361"/>
                    <a:pt x="7875" y="289"/>
                    <a:pt x="7875" y="187"/>
                  </a:cubicBezTo>
                  <a:cubicBezTo>
                    <a:pt x="7875" y="72"/>
                    <a:pt x="7788" y="0"/>
                    <a:pt x="7686"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283;p64">
              <a:extLst>
                <a:ext uri="{FF2B5EF4-FFF2-40B4-BE49-F238E27FC236}">
                  <a16:creationId xmlns:a16="http://schemas.microsoft.com/office/drawing/2014/main" id="{DCD58030-E27B-4791-8E9E-ACDCED236465}"/>
                </a:ext>
              </a:extLst>
            </p:cNvPr>
            <p:cNvSpPr/>
            <p:nvPr/>
          </p:nvSpPr>
          <p:spPr>
            <a:xfrm>
              <a:off x="2318525" y="1897925"/>
              <a:ext cx="366275" cy="9425"/>
            </a:xfrm>
            <a:custGeom>
              <a:avLst/>
              <a:gdLst/>
              <a:ahLst/>
              <a:cxnLst/>
              <a:rect l="l" t="t" r="r" b="b"/>
              <a:pathLst>
                <a:path w="14651" h="377" extrusionOk="0">
                  <a:moveTo>
                    <a:pt x="189" y="1"/>
                  </a:moveTo>
                  <a:cubicBezTo>
                    <a:pt x="87" y="1"/>
                    <a:pt x="1" y="88"/>
                    <a:pt x="1" y="189"/>
                  </a:cubicBezTo>
                  <a:cubicBezTo>
                    <a:pt x="1" y="290"/>
                    <a:pt x="87" y="377"/>
                    <a:pt x="189" y="377"/>
                  </a:cubicBezTo>
                  <a:lnTo>
                    <a:pt x="14463" y="377"/>
                  </a:lnTo>
                  <a:cubicBezTo>
                    <a:pt x="14564" y="377"/>
                    <a:pt x="14650" y="290"/>
                    <a:pt x="14650" y="189"/>
                  </a:cubicBezTo>
                  <a:cubicBezTo>
                    <a:pt x="14650" y="88"/>
                    <a:pt x="14564" y="1"/>
                    <a:pt x="14463" y="1"/>
                  </a:cubicBezTo>
                  <a:close/>
                </a:path>
              </a:pathLst>
            </a:custGeom>
            <a:solidFill>
              <a:srgbClr val="A0C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3284;p64">
              <a:extLst>
                <a:ext uri="{FF2B5EF4-FFF2-40B4-BE49-F238E27FC236}">
                  <a16:creationId xmlns:a16="http://schemas.microsoft.com/office/drawing/2014/main" id="{AD36287D-9E9E-4FE5-952F-00BF035177E9}"/>
                </a:ext>
              </a:extLst>
            </p:cNvPr>
            <p:cNvSpPr/>
            <p:nvPr/>
          </p:nvSpPr>
          <p:spPr>
            <a:xfrm>
              <a:off x="1290600" y="3566225"/>
              <a:ext cx="270925" cy="9425"/>
            </a:xfrm>
            <a:custGeom>
              <a:avLst/>
              <a:gdLst/>
              <a:ahLst/>
              <a:cxnLst/>
              <a:rect l="l" t="t" r="r" b="b"/>
              <a:pathLst>
                <a:path w="10837" h="377" extrusionOk="0">
                  <a:moveTo>
                    <a:pt x="189" y="1"/>
                  </a:moveTo>
                  <a:cubicBezTo>
                    <a:pt x="87" y="1"/>
                    <a:pt x="1" y="88"/>
                    <a:pt x="1" y="188"/>
                  </a:cubicBezTo>
                  <a:cubicBezTo>
                    <a:pt x="1" y="290"/>
                    <a:pt x="87" y="377"/>
                    <a:pt x="189" y="377"/>
                  </a:cubicBezTo>
                  <a:lnTo>
                    <a:pt x="10649" y="377"/>
                  </a:lnTo>
                  <a:cubicBezTo>
                    <a:pt x="10749" y="377"/>
                    <a:pt x="10836" y="290"/>
                    <a:pt x="10836" y="188"/>
                  </a:cubicBezTo>
                  <a:cubicBezTo>
                    <a:pt x="10836" y="88"/>
                    <a:pt x="10749" y="1"/>
                    <a:pt x="10649" y="1"/>
                  </a:cubicBezTo>
                  <a:close/>
                </a:path>
              </a:pathLst>
            </a:custGeom>
            <a:solidFill>
              <a:srgbClr val="A0C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3285;p64">
              <a:extLst>
                <a:ext uri="{FF2B5EF4-FFF2-40B4-BE49-F238E27FC236}">
                  <a16:creationId xmlns:a16="http://schemas.microsoft.com/office/drawing/2014/main" id="{977BFB28-7BC2-444E-847B-8A6F903839DC}"/>
                </a:ext>
              </a:extLst>
            </p:cNvPr>
            <p:cNvSpPr/>
            <p:nvPr/>
          </p:nvSpPr>
          <p:spPr>
            <a:xfrm>
              <a:off x="947475" y="3624025"/>
              <a:ext cx="82750" cy="190000"/>
            </a:xfrm>
            <a:custGeom>
              <a:avLst/>
              <a:gdLst/>
              <a:ahLst/>
              <a:cxnLst/>
              <a:rect l="l" t="t" r="r" b="b"/>
              <a:pathLst>
                <a:path w="3310" h="7600" extrusionOk="0">
                  <a:moveTo>
                    <a:pt x="362" y="1"/>
                  </a:moveTo>
                  <a:lnTo>
                    <a:pt x="1" y="7600"/>
                  </a:lnTo>
                  <a:lnTo>
                    <a:pt x="2514" y="7455"/>
                  </a:lnTo>
                  <a:lnTo>
                    <a:pt x="3310" y="1"/>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286;p64">
              <a:extLst>
                <a:ext uri="{FF2B5EF4-FFF2-40B4-BE49-F238E27FC236}">
                  <a16:creationId xmlns:a16="http://schemas.microsoft.com/office/drawing/2014/main" id="{A3618383-F928-4D99-A853-C84D946FEEFD}"/>
                </a:ext>
              </a:extLst>
            </p:cNvPr>
            <p:cNvSpPr/>
            <p:nvPr/>
          </p:nvSpPr>
          <p:spPr>
            <a:xfrm>
              <a:off x="916800" y="3767625"/>
              <a:ext cx="260075" cy="88300"/>
            </a:xfrm>
            <a:custGeom>
              <a:avLst/>
              <a:gdLst/>
              <a:ahLst/>
              <a:cxnLst/>
              <a:rect l="l" t="t" r="r" b="b"/>
              <a:pathLst>
                <a:path w="10403" h="3532" extrusionOk="0">
                  <a:moveTo>
                    <a:pt x="4271" y="1"/>
                  </a:moveTo>
                  <a:cubicBezTo>
                    <a:pt x="3693" y="1"/>
                    <a:pt x="3468" y="685"/>
                    <a:pt x="3468" y="685"/>
                  </a:cubicBezTo>
                  <a:cubicBezTo>
                    <a:pt x="3040" y="892"/>
                    <a:pt x="2640" y="976"/>
                    <a:pt x="2267" y="976"/>
                  </a:cubicBezTo>
                  <a:cubicBezTo>
                    <a:pt x="1833" y="976"/>
                    <a:pt x="1434" y="863"/>
                    <a:pt x="1069" y="700"/>
                  </a:cubicBezTo>
                  <a:cubicBezTo>
                    <a:pt x="1021" y="679"/>
                    <a:pt x="970" y="669"/>
                    <a:pt x="921" y="669"/>
                  </a:cubicBezTo>
                  <a:cubicBezTo>
                    <a:pt x="733" y="669"/>
                    <a:pt x="554" y="809"/>
                    <a:pt x="520" y="1003"/>
                  </a:cubicBezTo>
                  <a:cubicBezTo>
                    <a:pt x="361" y="1985"/>
                    <a:pt x="0" y="3532"/>
                    <a:pt x="0" y="3532"/>
                  </a:cubicBezTo>
                  <a:lnTo>
                    <a:pt x="10402" y="3532"/>
                  </a:lnTo>
                  <a:cubicBezTo>
                    <a:pt x="10402" y="3532"/>
                    <a:pt x="10287" y="2390"/>
                    <a:pt x="7831" y="1899"/>
                  </a:cubicBezTo>
                  <a:cubicBezTo>
                    <a:pt x="6068" y="1538"/>
                    <a:pt x="4868" y="209"/>
                    <a:pt x="4868" y="209"/>
                  </a:cubicBezTo>
                  <a:cubicBezTo>
                    <a:pt x="4637" y="59"/>
                    <a:pt x="4439" y="1"/>
                    <a:pt x="4271"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287;p64">
              <a:extLst>
                <a:ext uri="{FF2B5EF4-FFF2-40B4-BE49-F238E27FC236}">
                  <a16:creationId xmlns:a16="http://schemas.microsoft.com/office/drawing/2014/main" id="{64E04B9C-402D-45FF-93A6-318A54F7B5CA}"/>
                </a:ext>
              </a:extLst>
            </p:cNvPr>
            <p:cNvSpPr/>
            <p:nvPr/>
          </p:nvSpPr>
          <p:spPr>
            <a:xfrm>
              <a:off x="916800" y="3767625"/>
              <a:ext cx="260075" cy="88300"/>
            </a:xfrm>
            <a:custGeom>
              <a:avLst/>
              <a:gdLst/>
              <a:ahLst/>
              <a:cxnLst/>
              <a:rect l="l" t="t" r="r" b="b"/>
              <a:pathLst>
                <a:path w="10403" h="3532" extrusionOk="0">
                  <a:moveTo>
                    <a:pt x="4271" y="1"/>
                  </a:moveTo>
                  <a:cubicBezTo>
                    <a:pt x="3693" y="1"/>
                    <a:pt x="3468" y="685"/>
                    <a:pt x="3468" y="685"/>
                  </a:cubicBezTo>
                  <a:cubicBezTo>
                    <a:pt x="3040" y="892"/>
                    <a:pt x="2640" y="976"/>
                    <a:pt x="2267" y="976"/>
                  </a:cubicBezTo>
                  <a:cubicBezTo>
                    <a:pt x="1833" y="976"/>
                    <a:pt x="1434" y="863"/>
                    <a:pt x="1069" y="700"/>
                  </a:cubicBezTo>
                  <a:cubicBezTo>
                    <a:pt x="1021" y="679"/>
                    <a:pt x="970" y="669"/>
                    <a:pt x="921" y="669"/>
                  </a:cubicBezTo>
                  <a:cubicBezTo>
                    <a:pt x="733" y="669"/>
                    <a:pt x="554" y="809"/>
                    <a:pt x="520" y="1003"/>
                  </a:cubicBezTo>
                  <a:cubicBezTo>
                    <a:pt x="361" y="1985"/>
                    <a:pt x="0" y="3532"/>
                    <a:pt x="0" y="3532"/>
                  </a:cubicBezTo>
                  <a:lnTo>
                    <a:pt x="10402" y="3532"/>
                  </a:lnTo>
                  <a:cubicBezTo>
                    <a:pt x="10402" y="3532"/>
                    <a:pt x="10287" y="2390"/>
                    <a:pt x="7831" y="1899"/>
                  </a:cubicBezTo>
                  <a:cubicBezTo>
                    <a:pt x="6068" y="1538"/>
                    <a:pt x="4868" y="209"/>
                    <a:pt x="4868" y="209"/>
                  </a:cubicBezTo>
                  <a:cubicBezTo>
                    <a:pt x="4637" y="59"/>
                    <a:pt x="4439" y="1"/>
                    <a:pt x="4271"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3288;p64">
              <a:extLst>
                <a:ext uri="{FF2B5EF4-FFF2-40B4-BE49-F238E27FC236}">
                  <a16:creationId xmlns:a16="http://schemas.microsoft.com/office/drawing/2014/main" id="{AEBF3686-1CFE-429D-AD31-94F9D4B2C776}"/>
                </a:ext>
              </a:extLst>
            </p:cNvPr>
            <p:cNvSpPr/>
            <p:nvPr/>
          </p:nvSpPr>
          <p:spPr>
            <a:xfrm>
              <a:off x="916800" y="3855900"/>
              <a:ext cx="260075" cy="28550"/>
            </a:xfrm>
            <a:custGeom>
              <a:avLst/>
              <a:gdLst/>
              <a:ahLst/>
              <a:cxnLst/>
              <a:rect l="l" t="t" r="r" b="b"/>
              <a:pathLst>
                <a:path w="10403" h="1142" extrusionOk="0">
                  <a:moveTo>
                    <a:pt x="0" y="1"/>
                  </a:moveTo>
                  <a:lnTo>
                    <a:pt x="0" y="1141"/>
                  </a:lnTo>
                  <a:lnTo>
                    <a:pt x="10402" y="1141"/>
                  </a:lnTo>
                  <a:lnTo>
                    <a:pt x="10402"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289;p64">
              <a:extLst>
                <a:ext uri="{FF2B5EF4-FFF2-40B4-BE49-F238E27FC236}">
                  <a16:creationId xmlns:a16="http://schemas.microsoft.com/office/drawing/2014/main" id="{726DC668-C786-4099-BDB7-14BABAA29007}"/>
                </a:ext>
              </a:extLst>
            </p:cNvPr>
            <p:cNvSpPr/>
            <p:nvPr/>
          </p:nvSpPr>
          <p:spPr>
            <a:xfrm>
              <a:off x="1068500" y="3805350"/>
              <a:ext cx="21675" cy="17350"/>
            </a:xfrm>
            <a:custGeom>
              <a:avLst/>
              <a:gdLst/>
              <a:ahLst/>
              <a:cxnLst/>
              <a:rect l="l" t="t" r="r" b="b"/>
              <a:pathLst>
                <a:path w="867" h="694" extrusionOk="0">
                  <a:moveTo>
                    <a:pt x="794" y="0"/>
                  </a:moveTo>
                  <a:cubicBezTo>
                    <a:pt x="780" y="14"/>
                    <a:pt x="347" y="14"/>
                    <a:pt x="14" y="578"/>
                  </a:cubicBezTo>
                  <a:cubicBezTo>
                    <a:pt x="0" y="607"/>
                    <a:pt x="14" y="650"/>
                    <a:pt x="43" y="678"/>
                  </a:cubicBezTo>
                  <a:cubicBezTo>
                    <a:pt x="58" y="678"/>
                    <a:pt x="72" y="693"/>
                    <a:pt x="87" y="693"/>
                  </a:cubicBezTo>
                  <a:cubicBezTo>
                    <a:pt x="116" y="693"/>
                    <a:pt x="129" y="678"/>
                    <a:pt x="145" y="650"/>
                  </a:cubicBezTo>
                  <a:cubicBezTo>
                    <a:pt x="433" y="158"/>
                    <a:pt x="765" y="158"/>
                    <a:pt x="780" y="158"/>
                  </a:cubicBezTo>
                  <a:cubicBezTo>
                    <a:pt x="838" y="158"/>
                    <a:pt x="852" y="116"/>
                    <a:pt x="867" y="87"/>
                  </a:cubicBezTo>
                  <a:cubicBezTo>
                    <a:pt x="867" y="43"/>
                    <a:pt x="823" y="0"/>
                    <a:pt x="794"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3290;p64">
              <a:extLst>
                <a:ext uri="{FF2B5EF4-FFF2-40B4-BE49-F238E27FC236}">
                  <a16:creationId xmlns:a16="http://schemas.microsoft.com/office/drawing/2014/main" id="{FDAD5C7C-1AE4-45C7-B83F-276B05360335}"/>
                </a:ext>
              </a:extLst>
            </p:cNvPr>
            <p:cNvSpPr/>
            <p:nvPr/>
          </p:nvSpPr>
          <p:spPr>
            <a:xfrm>
              <a:off x="1055825" y="3798825"/>
              <a:ext cx="21700" cy="17000"/>
            </a:xfrm>
            <a:custGeom>
              <a:avLst/>
              <a:gdLst/>
              <a:ahLst/>
              <a:cxnLst/>
              <a:rect l="l" t="t" r="r" b="b"/>
              <a:pathLst>
                <a:path w="868" h="680" extrusionOk="0">
                  <a:moveTo>
                    <a:pt x="796" y="1"/>
                  </a:moveTo>
                  <a:cubicBezTo>
                    <a:pt x="781" y="1"/>
                    <a:pt x="348" y="1"/>
                    <a:pt x="30" y="564"/>
                  </a:cubicBezTo>
                  <a:cubicBezTo>
                    <a:pt x="1" y="608"/>
                    <a:pt x="16" y="651"/>
                    <a:pt x="59" y="666"/>
                  </a:cubicBezTo>
                  <a:cubicBezTo>
                    <a:pt x="59" y="679"/>
                    <a:pt x="74" y="679"/>
                    <a:pt x="87" y="679"/>
                  </a:cubicBezTo>
                  <a:cubicBezTo>
                    <a:pt x="116" y="679"/>
                    <a:pt x="145" y="666"/>
                    <a:pt x="160" y="651"/>
                  </a:cubicBezTo>
                  <a:cubicBezTo>
                    <a:pt x="434" y="145"/>
                    <a:pt x="781" y="145"/>
                    <a:pt x="796" y="145"/>
                  </a:cubicBezTo>
                  <a:cubicBezTo>
                    <a:pt x="839" y="145"/>
                    <a:pt x="868" y="117"/>
                    <a:pt x="868" y="73"/>
                  </a:cubicBezTo>
                  <a:cubicBezTo>
                    <a:pt x="868" y="30"/>
                    <a:pt x="839" y="1"/>
                    <a:pt x="796"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291;p64">
              <a:extLst>
                <a:ext uri="{FF2B5EF4-FFF2-40B4-BE49-F238E27FC236}">
                  <a16:creationId xmlns:a16="http://schemas.microsoft.com/office/drawing/2014/main" id="{840B6CA1-7DE7-40D9-BB72-203E59709F53}"/>
                </a:ext>
              </a:extLst>
            </p:cNvPr>
            <p:cNvSpPr/>
            <p:nvPr/>
          </p:nvSpPr>
          <p:spPr>
            <a:xfrm>
              <a:off x="1043200" y="3790900"/>
              <a:ext cx="21700" cy="16975"/>
            </a:xfrm>
            <a:custGeom>
              <a:avLst/>
              <a:gdLst/>
              <a:ahLst/>
              <a:cxnLst/>
              <a:rect l="l" t="t" r="r" b="b"/>
              <a:pathLst>
                <a:path w="868" h="679" extrusionOk="0">
                  <a:moveTo>
                    <a:pt x="795" y="0"/>
                  </a:moveTo>
                  <a:cubicBezTo>
                    <a:pt x="766" y="0"/>
                    <a:pt x="347" y="0"/>
                    <a:pt x="15" y="578"/>
                  </a:cubicBezTo>
                  <a:cubicBezTo>
                    <a:pt x="1" y="607"/>
                    <a:pt x="15" y="650"/>
                    <a:pt x="43" y="665"/>
                  </a:cubicBezTo>
                  <a:cubicBezTo>
                    <a:pt x="59" y="679"/>
                    <a:pt x="72" y="679"/>
                    <a:pt x="87" y="679"/>
                  </a:cubicBezTo>
                  <a:cubicBezTo>
                    <a:pt x="116" y="679"/>
                    <a:pt x="130" y="665"/>
                    <a:pt x="145" y="650"/>
                  </a:cubicBezTo>
                  <a:cubicBezTo>
                    <a:pt x="434" y="145"/>
                    <a:pt x="766" y="145"/>
                    <a:pt x="781" y="145"/>
                  </a:cubicBezTo>
                  <a:cubicBezTo>
                    <a:pt x="824" y="145"/>
                    <a:pt x="853" y="116"/>
                    <a:pt x="868" y="72"/>
                  </a:cubicBezTo>
                  <a:cubicBezTo>
                    <a:pt x="868" y="29"/>
                    <a:pt x="824" y="0"/>
                    <a:pt x="795"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292;p64">
              <a:extLst>
                <a:ext uri="{FF2B5EF4-FFF2-40B4-BE49-F238E27FC236}">
                  <a16:creationId xmlns:a16="http://schemas.microsoft.com/office/drawing/2014/main" id="{28CA293E-6DA7-400D-8B55-FF2FB1B8845D}"/>
                </a:ext>
              </a:extLst>
            </p:cNvPr>
            <p:cNvSpPr/>
            <p:nvPr/>
          </p:nvSpPr>
          <p:spPr>
            <a:xfrm>
              <a:off x="740875" y="3624025"/>
              <a:ext cx="99375" cy="190000"/>
            </a:xfrm>
            <a:custGeom>
              <a:avLst/>
              <a:gdLst/>
              <a:ahLst/>
              <a:cxnLst/>
              <a:rect l="l" t="t" r="r" b="b"/>
              <a:pathLst>
                <a:path w="3975" h="7600" extrusionOk="0">
                  <a:moveTo>
                    <a:pt x="1027" y="1"/>
                  </a:moveTo>
                  <a:lnTo>
                    <a:pt x="1" y="7600"/>
                  </a:lnTo>
                  <a:lnTo>
                    <a:pt x="2530" y="7455"/>
                  </a:lnTo>
                  <a:lnTo>
                    <a:pt x="3974" y="1"/>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293;p64">
              <a:extLst>
                <a:ext uri="{FF2B5EF4-FFF2-40B4-BE49-F238E27FC236}">
                  <a16:creationId xmlns:a16="http://schemas.microsoft.com/office/drawing/2014/main" id="{57174734-4239-438F-B7DD-E65900603C9D}"/>
                </a:ext>
              </a:extLst>
            </p:cNvPr>
            <p:cNvSpPr/>
            <p:nvPr/>
          </p:nvSpPr>
          <p:spPr>
            <a:xfrm>
              <a:off x="711650" y="3767625"/>
              <a:ext cx="260075" cy="88300"/>
            </a:xfrm>
            <a:custGeom>
              <a:avLst/>
              <a:gdLst/>
              <a:ahLst/>
              <a:cxnLst/>
              <a:rect l="l" t="t" r="r" b="b"/>
              <a:pathLst>
                <a:path w="10403" h="3532" extrusionOk="0">
                  <a:moveTo>
                    <a:pt x="4279" y="1"/>
                  </a:moveTo>
                  <a:cubicBezTo>
                    <a:pt x="3698" y="1"/>
                    <a:pt x="3481" y="685"/>
                    <a:pt x="3481" y="685"/>
                  </a:cubicBezTo>
                  <a:cubicBezTo>
                    <a:pt x="3047" y="892"/>
                    <a:pt x="2644" y="976"/>
                    <a:pt x="2269" y="976"/>
                  </a:cubicBezTo>
                  <a:cubicBezTo>
                    <a:pt x="1832" y="976"/>
                    <a:pt x="1434" y="863"/>
                    <a:pt x="1069" y="700"/>
                  </a:cubicBezTo>
                  <a:cubicBezTo>
                    <a:pt x="1021" y="679"/>
                    <a:pt x="971" y="669"/>
                    <a:pt x="922" y="669"/>
                  </a:cubicBezTo>
                  <a:cubicBezTo>
                    <a:pt x="739" y="669"/>
                    <a:pt x="569" y="809"/>
                    <a:pt x="534" y="1003"/>
                  </a:cubicBezTo>
                  <a:cubicBezTo>
                    <a:pt x="361" y="1985"/>
                    <a:pt x="0" y="3532"/>
                    <a:pt x="0" y="3532"/>
                  </a:cubicBezTo>
                  <a:lnTo>
                    <a:pt x="10402" y="3532"/>
                  </a:lnTo>
                  <a:cubicBezTo>
                    <a:pt x="10402" y="3532"/>
                    <a:pt x="10287" y="2390"/>
                    <a:pt x="7844" y="1899"/>
                  </a:cubicBezTo>
                  <a:cubicBezTo>
                    <a:pt x="6068" y="1538"/>
                    <a:pt x="4883" y="209"/>
                    <a:pt x="4883" y="209"/>
                  </a:cubicBezTo>
                  <a:cubicBezTo>
                    <a:pt x="4649" y="59"/>
                    <a:pt x="4448" y="1"/>
                    <a:pt x="4279"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294;p64">
              <a:extLst>
                <a:ext uri="{FF2B5EF4-FFF2-40B4-BE49-F238E27FC236}">
                  <a16:creationId xmlns:a16="http://schemas.microsoft.com/office/drawing/2014/main" id="{1B7210E4-4D32-43F3-961D-924446444A5D}"/>
                </a:ext>
              </a:extLst>
            </p:cNvPr>
            <p:cNvSpPr/>
            <p:nvPr/>
          </p:nvSpPr>
          <p:spPr>
            <a:xfrm>
              <a:off x="711650" y="3767625"/>
              <a:ext cx="260075" cy="88300"/>
            </a:xfrm>
            <a:custGeom>
              <a:avLst/>
              <a:gdLst/>
              <a:ahLst/>
              <a:cxnLst/>
              <a:rect l="l" t="t" r="r" b="b"/>
              <a:pathLst>
                <a:path w="10403" h="3532" extrusionOk="0">
                  <a:moveTo>
                    <a:pt x="4279" y="1"/>
                  </a:moveTo>
                  <a:cubicBezTo>
                    <a:pt x="3698" y="1"/>
                    <a:pt x="3481" y="685"/>
                    <a:pt x="3481" y="685"/>
                  </a:cubicBezTo>
                  <a:cubicBezTo>
                    <a:pt x="3047" y="892"/>
                    <a:pt x="2644" y="976"/>
                    <a:pt x="2269" y="976"/>
                  </a:cubicBezTo>
                  <a:cubicBezTo>
                    <a:pt x="1832" y="976"/>
                    <a:pt x="1434" y="863"/>
                    <a:pt x="1069" y="700"/>
                  </a:cubicBezTo>
                  <a:cubicBezTo>
                    <a:pt x="1021" y="679"/>
                    <a:pt x="971" y="669"/>
                    <a:pt x="922" y="669"/>
                  </a:cubicBezTo>
                  <a:cubicBezTo>
                    <a:pt x="739" y="669"/>
                    <a:pt x="569" y="809"/>
                    <a:pt x="534" y="1003"/>
                  </a:cubicBezTo>
                  <a:cubicBezTo>
                    <a:pt x="361" y="1985"/>
                    <a:pt x="0" y="3532"/>
                    <a:pt x="0" y="3532"/>
                  </a:cubicBezTo>
                  <a:lnTo>
                    <a:pt x="10402" y="3532"/>
                  </a:lnTo>
                  <a:cubicBezTo>
                    <a:pt x="10402" y="3532"/>
                    <a:pt x="10287" y="2390"/>
                    <a:pt x="7844" y="1899"/>
                  </a:cubicBezTo>
                  <a:cubicBezTo>
                    <a:pt x="6068" y="1538"/>
                    <a:pt x="4883" y="209"/>
                    <a:pt x="4883" y="209"/>
                  </a:cubicBezTo>
                  <a:cubicBezTo>
                    <a:pt x="4649" y="59"/>
                    <a:pt x="4448" y="1"/>
                    <a:pt x="4279"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295;p64">
              <a:extLst>
                <a:ext uri="{FF2B5EF4-FFF2-40B4-BE49-F238E27FC236}">
                  <a16:creationId xmlns:a16="http://schemas.microsoft.com/office/drawing/2014/main" id="{A43E13E9-98BF-4610-A1FB-B4933B409568}"/>
                </a:ext>
              </a:extLst>
            </p:cNvPr>
            <p:cNvSpPr/>
            <p:nvPr/>
          </p:nvSpPr>
          <p:spPr>
            <a:xfrm>
              <a:off x="711650" y="3855900"/>
              <a:ext cx="260075" cy="28550"/>
            </a:xfrm>
            <a:custGeom>
              <a:avLst/>
              <a:gdLst/>
              <a:ahLst/>
              <a:cxnLst/>
              <a:rect l="l" t="t" r="r" b="b"/>
              <a:pathLst>
                <a:path w="10403" h="1142" extrusionOk="0">
                  <a:moveTo>
                    <a:pt x="0" y="1"/>
                  </a:moveTo>
                  <a:lnTo>
                    <a:pt x="0" y="1141"/>
                  </a:lnTo>
                  <a:lnTo>
                    <a:pt x="10402" y="1141"/>
                  </a:lnTo>
                  <a:lnTo>
                    <a:pt x="10402"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3296;p64">
              <a:extLst>
                <a:ext uri="{FF2B5EF4-FFF2-40B4-BE49-F238E27FC236}">
                  <a16:creationId xmlns:a16="http://schemas.microsoft.com/office/drawing/2014/main" id="{D4658D36-C086-4967-93A7-8A8D7526CDB8}"/>
                </a:ext>
              </a:extLst>
            </p:cNvPr>
            <p:cNvSpPr/>
            <p:nvPr/>
          </p:nvSpPr>
          <p:spPr>
            <a:xfrm>
              <a:off x="863675" y="3805350"/>
              <a:ext cx="21350" cy="17350"/>
            </a:xfrm>
            <a:custGeom>
              <a:avLst/>
              <a:gdLst/>
              <a:ahLst/>
              <a:cxnLst/>
              <a:rect l="l" t="t" r="r" b="b"/>
              <a:pathLst>
                <a:path w="854" h="694" extrusionOk="0">
                  <a:moveTo>
                    <a:pt x="781" y="0"/>
                  </a:moveTo>
                  <a:cubicBezTo>
                    <a:pt x="767" y="14"/>
                    <a:pt x="348" y="14"/>
                    <a:pt x="16" y="578"/>
                  </a:cubicBezTo>
                  <a:cubicBezTo>
                    <a:pt x="1" y="607"/>
                    <a:pt x="1" y="650"/>
                    <a:pt x="45" y="678"/>
                  </a:cubicBezTo>
                  <a:cubicBezTo>
                    <a:pt x="59" y="678"/>
                    <a:pt x="74" y="693"/>
                    <a:pt x="74" y="693"/>
                  </a:cubicBezTo>
                  <a:cubicBezTo>
                    <a:pt x="103" y="693"/>
                    <a:pt x="131" y="678"/>
                    <a:pt x="145" y="650"/>
                  </a:cubicBezTo>
                  <a:cubicBezTo>
                    <a:pt x="420" y="158"/>
                    <a:pt x="767" y="158"/>
                    <a:pt x="781" y="158"/>
                  </a:cubicBezTo>
                  <a:cubicBezTo>
                    <a:pt x="825" y="158"/>
                    <a:pt x="854" y="116"/>
                    <a:pt x="854" y="87"/>
                  </a:cubicBezTo>
                  <a:cubicBezTo>
                    <a:pt x="854" y="43"/>
                    <a:pt x="825" y="0"/>
                    <a:pt x="781"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3297;p64">
              <a:extLst>
                <a:ext uri="{FF2B5EF4-FFF2-40B4-BE49-F238E27FC236}">
                  <a16:creationId xmlns:a16="http://schemas.microsoft.com/office/drawing/2014/main" id="{8ED74677-BF6B-4842-99C8-6221DFACE798}"/>
                </a:ext>
              </a:extLst>
            </p:cNvPr>
            <p:cNvSpPr/>
            <p:nvPr/>
          </p:nvSpPr>
          <p:spPr>
            <a:xfrm>
              <a:off x="851050" y="3798825"/>
              <a:ext cx="21325" cy="17000"/>
            </a:xfrm>
            <a:custGeom>
              <a:avLst/>
              <a:gdLst/>
              <a:ahLst/>
              <a:cxnLst/>
              <a:rect l="l" t="t" r="r" b="b"/>
              <a:pathLst>
                <a:path w="853" h="680" extrusionOk="0">
                  <a:moveTo>
                    <a:pt x="781" y="1"/>
                  </a:moveTo>
                  <a:cubicBezTo>
                    <a:pt x="766" y="1"/>
                    <a:pt x="347" y="1"/>
                    <a:pt x="15" y="564"/>
                  </a:cubicBezTo>
                  <a:cubicBezTo>
                    <a:pt x="1" y="608"/>
                    <a:pt x="15" y="651"/>
                    <a:pt x="43" y="666"/>
                  </a:cubicBezTo>
                  <a:cubicBezTo>
                    <a:pt x="59" y="679"/>
                    <a:pt x="72" y="679"/>
                    <a:pt x="87" y="679"/>
                  </a:cubicBezTo>
                  <a:cubicBezTo>
                    <a:pt x="101" y="679"/>
                    <a:pt x="130" y="666"/>
                    <a:pt x="145" y="651"/>
                  </a:cubicBezTo>
                  <a:cubicBezTo>
                    <a:pt x="434" y="159"/>
                    <a:pt x="766" y="145"/>
                    <a:pt x="781" y="145"/>
                  </a:cubicBezTo>
                  <a:cubicBezTo>
                    <a:pt x="824" y="145"/>
                    <a:pt x="853" y="117"/>
                    <a:pt x="853" y="73"/>
                  </a:cubicBezTo>
                  <a:cubicBezTo>
                    <a:pt x="853" y="30"/>
                    <a:pt x="824" y="1"/>
                    <a:pt x="781"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298;p64">
              <a:extLst>
                <a:ext uri="{FF2B5EF4-FFF2-40B4-BE49-F238E27FC236}">
                  <a16:creationId xmlns:a16="http://schemas.microsoft.com/office/drawing/2014/main" id="{E281E7AA-2E82-4CB8-B72D-F8836C2EAC75}"/>
                </a:ext>
              </a:extLst>
            </p:cNvPr>
            <p:cNvSpPr/>
            <p:nvPr/>
          </p:nvSpPr>
          <p:spPr>
            <a:xfrm>
              <a:off x="838400" y="3790900"/>
              <a:ext cx="21350" cy="16975"/>
            </a:xfrm>
            <a:custGeom>
              <a:avLst/>
              <a:gdLst/>
              <a:ahLst/>
              <a:cxnLst/>
              <a:rect l="l" t="t" r="r" b="b"/>
              <a:pathLst>
                <a:path w="854" h="679" extrusionOk="0">
                  <a:moveTo>
                    <a:pt x="781" y="0"/>
                  </a:moveTo>
                  <a:cubicBezTo>
                    <a:pt x="767" y="0"/>
                    <a:pt x="347" y="0"/>
                    <a:pt x="16" y="578"/>
                  </a:cubicBezTo>
                  <a:cubicBezTo>
                    <a:pt x="0" y="607"/>
                    <a:pt x="0" y="650"/>
                    <a:pt x="44" y="665"/>
                  </a:cubicBezTo>
                  <a:cubicBezTo>
                    <a:pt x="58" y="679"/>
                    <a:pt x="58" y="679"/>
                    <a:pt x="73" y="679"/>
                  </a:cubicBezTo>
                  <a:cubicBezTo>
                    <a:pt x="102" y="679"/>
                    <a:pt x="131" y="665"/>
                    <a:pt x="145" y="650"/>
                  </a:cubicBezTo>
                  <a:cubicBezTo>
                    <a:pt x="420" y="145"/>
                    <a:pt x="767" y="145"/>
                    <a:pt x="781" y="145"/>
                  </a:cubicBezTo>
                  <a:cubicBezTo>
                    <a:pt x="825" y="145"/>
                    <a:pt x="853" y="116"/>
                    <a:pt x="853" y="72"/>
                  </a:cubicBezTo>
                  <a:cubicBezTo>
                    <a:pt x="853" y="29"/>
                    <a:pt x="825" y="0"/>
                    <a:pt x="781"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3299;p64">
              <a:extLst>
                <a:ext uri="{FF2B5EF4-FFF2-40B4-BE49-F238E27FC236}">
                  <a16:creationId xmlns:a16="http://schemas.microsoft.com/office/drawing/2014/main" id="{2118AECD-BC01-4CAE-B215-5FC411375C7A}"/>
                </a:ext>
              </a:extLst>
            </p:cNvPr>
            <p:cNvSpPr/>
            <p:nvPr/>
          </p:nvSpPr>
          <p:spPr>
            <a:xfrm>
              <a:off x="724650" y="2854725"/>
              <a:ext cx="358650" cy="892850"/>
            </a:xfrm>
            <a:custGeom>
              <a:avLst/>
              <a:gdLst/>
              <a:ahLst/>
              <a:cxnLst/>
              <a:rect l="l" t="t" r="r" b="b"/>
              <a:pathLst>
                <a:path w="14346" h="35714" extrusionOk="0">
                  <a:moveTo>
                    <a:pt x="13855" y="0"/>
                  </a:moveTo>
                  <a:lnTo>
                    <a:pt x="9347" y="896"/>
                  </a:lnTo>
                  <a:lnTo>
                    <a:pt x="4508" y="1343"/>
                  </a:lnTo>
                  <a:lnTo>
                    <a:pt x="0" y="35554"/>
                  </a:lnTo>
                  <a:lnTo>
                    <a:pt x="4912" y="35685"/>
                  </a:lnTo>
                  <a:lnTo>
                    <a:pt x="9131" y="8466"/>
                  </a:lnTo>
                  <a:lnTo>
                    <a:pt x="7831" y="35698"/>
                  </a:lnTo>
                  <a:lnTo>
                    <a:pt x="12887" y="35713"/>
                  </a:lnTo>
                  <a:lnTo>
                    <a:pt x="14259" y="8957"/>
                  </a:lnTo>
                  <a:cubicBezTo>
                    <a:pt x="14332" y="8004"/>
                    <a:pt x="14346" y="6660"/>
                    <a:pt x="14317" y="5692"/>
                  </a:cubicBezTo>
                  <a:cubicBezTo>
                    <a:pt x="14187" y="1011"/>
                    <a:pt x="13855" y="0"/>
                    <a:pt x="13855" y="0"/>
                  </a:cubicBez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3300;p64">
              <a:extLst>
                <a:ext uri="{FF2B5EF4-FFF2-40B4-BE49-F238E27FC236}">
                  <a16:creationId xmlns:a16="http://schemas.microsoft.com/office/drawing/2014/main" id="{FDE8DB7A-9D75-4DE4-A5F8-D424D56F6DCE}"/>
                </a:ext>
              </a:extLst>
            </p:cNvPr>
            <p:cNvSpPr/>
            <p:nvPr/>
          </p:nvSpPr>
          <p:spPr>
            <a:xfrm>
              <a:off x="951800" y="3053350"/>
              <a:ext cx="70475" cy="14100"/>
            </a:xfrm>
            <a:custGeom>
              <a:avLst/>
              <a:gdLst/>
              <a:ahLst/>
              <a:cxnLst/>
              <a:rect l="l" t="t" r="r" b="b"/>
              <a:pathLst>
                <a:path w="2819" h="564" extrusionOk="0">
                  <a:moveTo>
                    <a:pt x="2761" y="1"/>
                  </a:moveTo>
                  <a:lnTo>
                    <a:pt x="45" y="477"/>
                  </a:lnTo>
                  <a:cubicBezTo>
                    <a:pt x="16" y="477"/>
                    <a:pt x="1" y="506"/>
                    <a:pt x="1" y="521"/>
                  </a:cubicBezTo>
                  <a:cubicBezTo>
                    <a:pt x="1" y="550"/>
                    <a:pt x="30" y="564"/>
                    <a:pt x="45" y="564"/>
                  </a:cubicBezTo>
                  <a:lnTo>
                    <a:pt x="59" y="564"/>
                  </a:lnTo>
                  <a:lnTo>
                    <a:pt x="2775" y="102"/>
                  </a:lnTo>
                  <a:cubicBezTo>
                    <a:pt x="2804" y="88"/>
                    <a:pt x="2819" y="73"/>
                    <a:pt x="2819" y="44"/>
                  </a:cubicBezTo>
                  <a:cubicBezTo>
                    <a:pt x="2819" y="15"/>
                    <a:pt x="2790" y="1"/>
                    <a:pt x="2761"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301;p64">
              <a:extLst>
                <a:ext uri="{FF2B5EF4-FFF2-40B4-BE49-F238E27FC236}">
                  <a16:creationId xmlns:a16="http://schemas.microsoft.com/office/drawing/2014/main" id="{66A79677-6544-4DE7-A8A3-64C137E40ABC}"/>
                </a:ext>
              </a:extLst>
            </p:cNvPr>
            <p:cNvSpPr/>
            <p:nvPr/>
          </p:nvSpPr>
          <p:spPr>
            <a:xfrm>
              <a:off x="1028025" y="2548050"/>
              <a:ext cx="259700" cy="195775"/>
            </a:xfrm>
            <a:custGeom>
              <a:avLst/>
              <a:gdLst/>
              <a:ahLst/>
              <a:cxnLst/>
              <a:rect l="l" t="t" r="r" b="b"/>
              <a:pathLst>
                <a:path w="10388" h="7831" extrusionOk="0">
                  <a:moveTo>
                    <a:pt x="2586" y="1"/>
                  </a:moveTo>
                  <a:lnTo>
                    <a:pt x="1" y="2616"/>
                  </a:lnTo>
                  <a:cubicBezTo>
                    <a:pt x="1" y="2616"/>
                    <a:pt x="4046" y="6026"/>
                    <a:pt x="7903" y="7760"/>
                  </a:cubicBezTo>
                  <a:cubicBezTo>
                    <a:pt x="8015" y="7808"/>
                    <a:pt x="8164" y="7830"/>
                    <a:pt x="8332" y="7830"/>
                  </a:cubicBezTo>
                  <a:cubicBezTo>
                    <a:pt x="8859" y="7830"/>
                    <a:pt x="9565" y="7614"/>
                    <a:pt x="9839" y="7340"/>
                  </a:cubicBezTo>
                  <a:cubicBezTo>
                    <a:pt x="10388" y="6806"/>
                    <a:pt x="10301" y="5895"/>
                    <a:pt x="9666" y="5462"/>
                  </a:cubicBezTo>
                  <a:lnTo>
                    <a:pt x="2586" y="1"/>
                  </a:ln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3302;p64">
              <a:extLst>
                <a:ext uri="{FF2B5EF4-FFF2-40B4-BE49-F238E27FC236}">
                  <a16:creationId xmlns:a16="http://schemas.microsoft.com/office/drawing/2014/main" id="{C2856478-92BA-4802-A005-3E3F8A438F24}"/>
                </a:ext>
              </a:extLst>
            </p:cNvPr>
            <p:cNvSpPr/>
            <p:nvPr/>
          </p:nvSpPr>
          <p:spPr>
            <a:xfrm>
              <a:off x="986475" y="2508325"/>
              <a:ext cx="183900" cy="184600"/>
            </a:xfrm>
            <a:custGeom>
              <a:avLst/>
              <a:gdLst/>
              <a:ahLst/>
              <a:cxnLst/>
              <a:rect l="l" t="t" r="r" b="b"/>
              <a:pathLst>
                <a:path w="7356" h="7384" extrusionOk="0">
                  <a:moveTo>
                    <a:pt x="1503" y="1"/>
                  </a:moveTo>
                  <a:lnTo>
                    <a:pt x="1" y="5101"/>
                  </a:lnTo>
                  <a:lnTo>
                    <a:pt x="4797" y="7384"/>
                  </a:lnTo>
                  <a:lnTo>
                    <a:pt x="7355" y="3699"/>
                  </a:lnTo>
                  <a:cubicBezTo>
                    <a:pt x="4321" y="1"/>
                    <a:pt x="1503" y="1"/>
                    <a:pt x="1503"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3303;p64">
              <a:extLst>
                <a:ext uri="{FF2B5EF4-FFF2-40B4-BE49-F238E27FC236}">
                  <a16:creationId xmlns:a16="http://schemas.microsoft.com/office/drawing/2014/main" id="{0A4428F9-486D-4322-A475-92C996868B52}"/>
                </a:ext>
              </a:extLst>
            </p:cNvPr>
            <p:cNvSpPr/>
            <p:nvPr/>
          </p:nvSpPr>
          <p:spPr>
            <a:xfrm>
              <a:off x="1193450" y="2500750"/>
              <a:ext cx="204800" cy="244950"/>
            </a:xfrm>
            <a:custGeom>
              <a:avLst/>
              <a:gdLst/>
              <a:ahLst/>
              <a:cxnLst/>
              <a:rect l="l" t="t" r="r" b="b"/>
              <a:pathLst>
                <a:path w="8192" h="9798" extrusionOk="0">
                  <a:moveTo>
                    <a:pt x="6574" y="1"/>
                  </a:moveTo>
                  <a:lnTo>
                    <a:pt x="477" y="7484"/>
                  </a:lnTo>
                  <a:cubicBezTo>
                    <a:pt x="1" y="7918"/>
                    <a:pt x="593" y="9074"/>
                    <a:pt x="1170" y="9579"/>
                  </a:cubicBezTo>
                  <a:cubicBezTo>
                    <a:pt x="1300" y="9696"/>
                    <a:pt x="1607" y="9798"/>
                    <a:pt x="1965" y="9798"/>
                  </a:cubicBezTo>
                  <a:cubicBezTo>
                    <a:pt x="2445" y="9798"/>
                    <a:pt x="3017" y="9615"/>
                    <a:pt x="3381" y="9045"/>
                  </a:cubicBezTo>
                  <a:lnTo>
                    <a:pt x="8192" y="1041"/>
                  </a:lnTo>
                  <a:lnTo>
                    <a:pt x="6574" y="1"/>
                  </a:ln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304;p64">
              <a:extLst>
                <a:ext uri="{FF2B5EF4-FFF2-40B4-BE49-F238E27FC236}">
                  <a16:creationId xmlns:a16="http://schemas.microsoft.com/office/drawing/2014/main" id="{C827B1E8-CEFE-472F-8DA6-1A991923E03F}"/>
                </a:ext>
              </a:extLst>
            </p:cNvPr>
            <p:cNvSpPr/>
            <p:nvPr/>
          </p:nvSpPr>
          <p:spPr>
            <a:xfrm>
              <a:off x="1357775" y="2446850"/>
              <a:ext cx="62875" cy="70550"/>
            </a:xfrm>
            <a:custGeom>
              <a:avLst/>
              <a:gdLst/>
              <a:ahLst/>
              <a:cxnLst/>
              <a:rect l="l" t="t" r="r" b="b"/>
              <a:pathLst>
                <a:path w="2515" h="2822" extrusionOk="0">
                  <a:moveTo>
                    <a:pt x="2020" y="1"/>
                  </a:moveTo>
                  <a:cubicBezTo>
                    <a:pt x="1978" y="1"/>
                    <a:pt x="1936" y="7"/>
                    <a:pt x="1894" y="19"/>
                  </a:cubicBezTo>
                  <a:lnTo>
                    <a:pt x="565" y="423"/>
                  </a:lnTo>
                  <a:cubicBezTo>
                    <a:pt x="348" y="481"/>
                    <a:pt x="189" y="668"/>
                    <a:pt x="145" y="885"/>
                  </a:cubicBezTo>
                  <a:lnTo>
                    <a:pt x="1" y="2157"/>
                  </a:lnTo>
                  <a:lnTo>
                    <a:pt x="1605" y="2821"/>
                  </a:lnTo>
                  <a:cubicBezTo>
                    <a:pt x="2472" y="1882"/>
                    <a:pt x="1590" y="1174"/>
                    <a:pt x="1590" y="1174"/>
                  </a:cubicBezTo>
                  <a:lnTo>
                    <a:pt x="2226" y="828"/>
                  </a:lnTo>
                  <a:cubicBezTo>
                    <a:pt x="2443" y="712"/>
                    <a:pt x="2515" y="437"/>
                    <a:pt x="2399" y="221"/>
                  </a:cubicBezTo>
                  <a:cubicBezTo>
                    <a:pt x="2319" y="84"/>
                    <a:pt x="2176" y="1"/>
                    <a:pt x="2020" y="1"/>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3305;p64">
              <a:extLst>
                <a:ext uri="{FF2B5EF4-FFF2-40B4-BE49-F238E27FC236}">
                  <a16:creationId xmlns:a16="http://schemas.microsoft.com/office/drawing/2014/main" id="{EB728869-E704-4A56-BCB0-0F460DE7954D}"/>
                </a:ext>
              </a:extLst>
            </p:cNvPr>
            <p:cNvSpPr/>
            <p:nvPr/>
          </p:nvSpPr>
          <p:spPr>
            <a:xfrm>
              <a:off x="1371875" y="2394525"/>
              <a:ext cx="59625" cy="65425"/>
            </a:xfrm>
            <a:custGeom>
              <a:avLst/>
              <a:gdLst/>
              <a:ahLst/>
              <a:cxnLst/>
              <a:rect l="l" t="t" r="r" b="b"/>
              <a:pathLst>
                <a:path w="2385" h="2617" extrusionOk="0">
                  <a:moveTo>
                    <a:pt x="2010" y="1"/>
                  </a:moveTo>
                  <a:cubicBezTo>
                    <a:pt x="1910" y="1"/>
                    <a:pt x="1812" y="45"/>
                    <a:pt x="1748" y="132"/>
                  </a:cubicBezTo>
                  <a:lnTo>
                    <a:pt x="1" y="2516"/>
                  </a:lnTo>
                  <a:lnTo>
                    <a:pt x="1214" y="2617"/>
                  </a:lnTo>
                  <a:lnTo>
                    <a:pt x="2312" y="494"/>
                  </a:lnTo>
                  <a:cubicBezTo>
                    <a:pt x="2384" y="349"/>
                    <a:pt x="2355" y="190"/>
                    <a:pt x="2240" y="89"/>
                  </a:cubicBezTo>
                  <a:cubicBezTo>
                    <a:pt x="2175" y="30"/>
                    <a:pt x="2092" y="1"/>
                    <a:pt x="2010" y="1"/>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3306;p64">
              <a:extLst>
                <a:ext uri="{FF2B5EF4-FFF2-40B4-BE49-F238E27FC236}">
                  <a16:creationId xmlns:a16="http://schemas.microsoft.com/office/drawing/2014/main" id="{7F73CB59-3A4F-4254-BC6C-600BBB9A857A}"/>
                </a:ext>
              </a:extLst>
            </p:cNvPr>
            <p:cNvSpPr/>
            <p:nvPr/>
          </p:nvSpPr>
          <p:spPr>
            <a:xfrm>
              <a:off x="1391725" y="2436925"/>
              <a:ext cx="51700" cy="58425"/>
            </a:xfrm>
            <a:custGeom>
              <a:avLst/>
              <a:gdLst/>
              <a:ahLst/>
              <a:cxnLst/>
              <a:rect l="l" t="t" r="r" b="b"/>
              <a:pathLst>
                <a:path w="2068" h="2337" extrusionOk="0">
                  <a:moveTo>
                    <a:pt x="1382" y="0"/>
                  </a:moveTo>
                  <a:cubicBezTo>
                    <a:pt x="1345" y="0"/>
                    <a:pt x="1308" y="4"/>
                    <a:pt x="1272" y="11"/>
                  </a:cubicBezTo>
                  <a:lnTo>
                    <a:pt x="608" y="242"/>
                  </a:lnTo>
                  <a:lnTo>
                    <a:pt x="1" y="1514"/>
                  </a:lnTo>
                  <a:lnTo>
                    <a:pt x="1099" y="2337"/>
                  </a:lnTo>
                  <a:lnTo>
                    <a:pt x="1952" y="805"/>
                  </a:lnTo>
                  <a:cubicBezTo>
                    <a:pt x="2067" y="618"/>
                    <a:pt x="2010" y="372"/>
                    <a:pt x="1836" y="227"/>
                  </a:cubicBezTo>
                  <a:lnTo>
                    <a:pt x="1692" y="98"/>
                  </a:lnTo>
                  <a:cubicBezTo>
                    <a:pt x="1605" y="33"/>
                    <a:pt x="1494" y="0"/>
                    <a:pt x="1382" y="0"/>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307;p64">
              <a:extLst>
                <a:ext uri="{FF2B5EF4-FFF2-40B4-BE49-F238E27FC236}">
                  <a16:creationId xmlns:a16="http://schemas.microsoft.com/office/drawing/2014/main" id="{A6865571-232E-4AC2-9A12-1BA67458EA8B}"/>
                </a:ext>
              </a:extLst>
            </p:cNvPr>
            <p:cNvSpPr/>
            <p:nvPr/>
          </p:nvSpPr>
          <p:spPr>
            <a:xfrm>
              <a:off x="1406550" y="2448375"/>
              <a:ext cx="53825" cy="59975"/>
            </a:xfrm>
            <a:custGeom>
              <a:avLst/>
              <a:gdLst/>
              <a:ahLst/>
              <a:cxnLst/>
              <a:rect l="l" t="t" r="r" b="b"/>
              <a:pathLst>
                <a:path w="2153" h="2399" extrusionOk="0">
                  <a:moveTo>
                    <a:pt x="1243" y="0"/>
                  </a:moveTo>
                  <a:lnTo>
                    <a:pt x="1" y="1691"/>
                  </a:lnTo>
                  <a:lnTo>
                    <a:pt x="954" y="2399"/>
                  </a:lnTo>
                  <a:lnTo>
                    <a:pt x="2052" y="940"/>
                  </a:lnTo>
                  <a:cubicBezTo>
                    <a:pt x="2110" y="867"/>
                    <a:pt x="2139" y="767"/>
                    <a:pt x="2153" y="665"/>
                  </a:cubicBezTo>
                  <a:cubicBezTo>
                    <a:pt x="2153" y="549"/>
                    <a:pt x="2095" y="434"/>
                    <a:pt x="2008" y="347"/>
                  </a:cubicBezTo>
                  <a:lnTo>
                    <a:pt x="1806" y="145"/>
                  </a:lnTo>
                  <a:cubicBezTo>
                    <a:pt x="1719" y="58"/>
                    <a:pt x="1604" y="15"/>
                    <a:pt x="1488" y="0"/>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3308;p64">
              <a:extLst>
                <a:ext uri="{FF2B5EF4-FFF2-40B4-BE49-F238E27FC236}">
                  <a16:creationId xmlns:a16="http://schemas.microsoft.com/office/drawing/2014/main" id="{E85D554B-83C3-44DD-B5A5-82E17AA486BD}"/>
                </a:ext>
              </a:extLst>
            </p:cNvPr>
            <p:cNvSpPr/>
            <p:nvPr/>
          </p:nvSpPr>
          <p:spPr>
            <a:xfrm>
              <a:off x="1416675" y="2463200"/>
              <a:ext cx="53475" cy="47825"/>
            </a:xfrm>
            <a:custGeom>
              <a:avLst/>
              <a:gdLst/>
              <a:ahLst/>
              <a:cxnLst/>
              <a:rect l="l" t="t" r="r" b="b"/>
              <a:pathLst>
                <a:path w="2139" h="1913" extrusionOk="0">
                  <a:moveTo>
                    <a:pt x="1228" y="0"/>
                  </a:moveTo>
                  <a:lnTo>
                    <a:pt x="0" y="1676"/>
                  </a:lnTo>
                  <a:cubicBezTo>
                    <a:pt x="213" y="1836"/>
                    <a:pt x="465" y="1913"/>
                    <a:pt x="715" y="1913"/>
                  </a:cubicBezTo>
                  <a:cubicBezTo>
                    <a:pt x="1075" y="1913"/>
                    <a:pt x="1431" y="1752"/>
                    <a:pt x="1661" y="1445"/>
                  </a:cubicBezTo>
                  <a:lnTo>
                    <a:pt x="2052" y="925"/>
                  </a:lnTo>
                  <a:cubicBezTo>
                    <a:pt x="2110" y="852"/>
                    <a:pt x="2138" y="752"/>
                    <a:pt x="2138" y="650"/>
                  </a:cubicBezTo>
                  <a:cubicBezTo>
                    <a:pt x="2138" y="534"/>
                    <a:pt x="2095" y="419"/>
                    <a:pt x="2008" y="332"/>
                  </a:cubicBezTo>
                  <a:lnTo>
                    <a:pt x="1792" y="130"/>
                  </a:lnTo>
                  <a:cubicBezTo>
                    <a:pt x="1719" y="43"/>
                    <a:pt x="1603" y="0"/>
                    <a:pt x="1474" y="0"/>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3309;p64">
              <a:extLst>
                <a:ext uri="{FF2B5EF4-FFF2-40B4-BE49-F238E27FC236}">
                  <a16:creationId xmlns:a16="http://schemas.microsoft.com/office/drawing/2014/main" id="{16A99302-D243-4B58-82E0-4C8236600A30}"/>
                </a:ext>
              </a:extLst>
            </p:cNvPr>
            <p:cNvSpPr/>
            <p:nvPr/>
          </p:nvSpPr>
          <p:spPr>
            <a:xfrm>
              <a:off x="1357775" y="2469700"/>
              <a:ext cx="87100" cy="61675"/>
            </a:xfrm>
            <a:custGeom>
              <a:avLst/>
              <a:gdLst/>
              <a:ahLst/>
              <a:cxnLst/>
              <a:rect l="l" t="t" r="r" b="b"/>
              <a:pathLst>
                <a:path w="3484" h="2467" extrusionOk="0">
                  <a:moveTo>
                    <a:pt x="868" y="0"/>
                  </a:moveTo>
                  <a:lnTo>
                    <a:pt x="1" y="1243"/>
                  </a:lnTo>
                  <a:lnTo>
                    <a:pt x="1114" y="2124"/>
                  </a:lnTo>
                  <a:cubicBezTo>
                    <a:pt x="1364" y="2354"/>
                    <a:pt x="1681" y="2467"/>
                    <a:pt x="1998" y="2467"/>
                  </a:cubicBezTo>
                  <a:cubicBezTo>
                    <a:pt x="2357" y="2467"/>
                    <a:pt x="2716" y="2321"/>
                    <a:pt x="2977" y="2037"/>
                  </a:cubicBezTo>
                  <a:lnTo>
                    <a:pt x="3483" y="1474"/>
                  </a:lnTo>
                  <a:lnTo>
                    <a:pt x="2905" y="665"/>
                  </a:lnTo>
                  <a:lnTo>
                    <a:pt x="1966" y="0"/>
                  </a:ln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310;p64">
              <a:extLst>
                <a:ext uri="{FF2B5EF4-FFF2-40B4-BE49-F238E27FC236}">
                  <a16:creationId xmlns:a16="http://schemas.microsoft.com/office/drawing/2014/main" id="{12DD6995-BB32-4CBB-8C15-BAAF3F873562}"/>
                </a:ext>
              </a:extLst>
            </p:cNvPr>
            <p:cNvSpPr/>
            <p:nvPr/>
          </p:nvSpPr>
          <p:spPr>
            <a:xfrm>
              <a:off x="1372600" y="2443225"/>
              <a:ext cx="52775" cy="66225"/>
            </a:xfrm>
            <a:custGeom>
              <a:avLst/>
              <a:gdLst/>
              <a:ahLst/>
              <a:cxnLst/>
              <a:rect l="l" t="t" r="r" b="b"/>
              <a:pathLst>
                <a:path w="2111" h="2649" extrusionOk="0">
                  <a:moveTo>
                    <a:pt x="1626" y="0"/>
                  </a:moveTo>
                  <a:cubicBezTo>
                    <a:pt x="1585" y="0"/>
                    <a:pt x="1544" y="6"/>
                    <a:pt x="1503" y="19"/>
                  </a:cubicBezTo>
                  <a:lnTo>
                    <a:pt x="43" y="495"/>
                  </a:lnTo>
                  <a:cubicBezTo>
                    <a:pt x="15" y="510"/>
                    <a:pt x="1" y="539"/>
                    <a:pt x="15" y="568"/>
                  </a:cubicBezTo>
                  <a:cubicBezTo>
                    <a:pt x="30" y="582"/>
                    <a:pt x="43" y="597"/>
                    <a:pt x="72" y="597"/>
                  </a:cubicBezTo>
                  <a:lnTo>
                    <a:pt x="1532" y="120"/>
                  </a:lnTo>
                  <a:cubicBezTo>
                    <a:pt x="1565" y="109"/>
                    <a:pt x="1599" y="104"/>
                    <a:pt x="1633" y="104"/>
                  </a:cubicBezTo>
                  <a:cubicBezTo>
                    <a:pt x="1777" y="104"/>
                    <a:pt x="1919" y="199"/>
                    <a:pt x="1966" y="351"/>
                  </a:cubicBezTo>
                  <a:cubicBezTo>
                    <a:pt x="2008" y="481"/>
                    <a:pt x="1951" y="640"/>
                    <a:pt x="1850" y="727"/>
                  </a:cubicBezTo>
                  <a:lnTo>
                    <a:pt x="968" y="1275"/>
                  </a:lnTo>
                  <a:cubicBezTo>
                    <a:pt x="954" y="1275"/>
                    <a:pt x="939" y="1304"/>
                    <a:pt x="939" y="1319"/>
                  </a:cubicBezTo>
                  <a:cubicBezTo>
                    <a:pt x="954" y="1333"/>
                    <a:pt x="954" y="1348"/>
                    <a:pt x="968" y="1362"/>
                  </a:cubicBezTo>
                  <a:cubicBezTo>
                    <a:pt x="983" y="1362"/>
                    <a:pt x="1257" y="1493"/>
                    <a:pt x="1330" y="1796"/>
                  </a:cubicBezTo>
                  <a:cubicBezTo>
                    <a:pt x="1388" y="2027"/>
                    <a:pt x="1301" y="2287"/>
                    <a:pt x="1099" y="2576"/>
                  </a:cubicBezTo>
                  <a:cubicBezTo>
                    <a:pt x="1084" y="2591"/>
                    <a:pt x="1084" y="2620"/>
                    <a:pt x="1113" y="2634"/>
                  </a:cubicBezTo>
                  <a:cubicBezTo>
                    <a:pt x="1113" y="2649"/>
                    <a:pt x="1128" y="2649"/>
                    <a:pt x="1141" y="2649"/>
                  </a:cubicBezTo>
                  <a:cubicBezTo>
                    <a:pt x="1156" y="2649"/>
                    <a:pt x="1170" y="2634"/>
                    <a:pt x="1170" y="2634"/>
                  </a:cubicBezTo>
                  <a:cubicBezTo>
                    <a:pt x="1402" y="2316"/>
                    <a:pt x="1474" y="2027"/>
                    <a:pt x="1417" y="1767"/>
                  </a:cubicBezTo>
                  <a:cubicBezTo>
                    <a:pt x="1359" y="1522"/>
                    <a:pt x="1185" y="1377"/>
                    <a:pt x="1084" y="1319"/>
                  </a:cubicBezTo>
                  <a:lnTo>
                    <a:pt x="1908" y="799"/>
                  </a:lnTo>
                  <a:cubicBezTo>
                    <a:pt x="2052" y="684"/>
                    <a:pt x="2110" y="495"/>
                    <a:pt x="2052" y="322"/>
                  </a:cubicBezTo>
                  <a:cubicBezTo>
                    <a:pt x="1992" y="132"/>
                    <a:pt x="1816" y="0"/>
                    <a:pt x="1626"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3311;p64">
              <a:extLst>
                <a:ext uri="{FF2B5EF4-FFF2-40B4-BE49-F238E27FC236}">
                  <a16:creationId xmlns:a16="http://schemas.microsoft.com/office/drawing/2014/main" id="{B2B928D9-7569-44EB-AD5C-D1F5597B8701}"/>
                </a:ext>
              </a:extLst>
            </p:cNvPr>
            <p:cNvSpPr/>
            <p:nvPr/>
          </p:nvSpPr>
          <p:spPr>
            <a:xfrm>
              <a:off x="804450" y="2497150"/>
              <a:ext cx="292225" cy="446050"/>
            </a:xfrm>
            <a:custGeom>
              <a:avLst/>
              <a:gdLst/>
              <a:ahLst/>
              <a:cxnLst/>
              <a:rect l="l" t="t" r="r" b="b"/>
              <a:pathLst>
                <a:path w="11689" h="17842" extrusionOk="0">
                  <a:moveTo>
                    <a:pt x="5953" y="0"/>
                  </a:moveTo>
                  <a:lnTo>
                    <a:pt x="5361" y="58"/>
                  </a:lnTo>
                  <a:cubicBezTo>
                    <a:pt x="4090" y="159"/>
                    <a:pt x="2832" y="448"/>
                    <a:pt x="1647" y="925"/>
                  </a:cubicBezTo>
                  <a:cubicBezTo>
                    <a:pt x="1358" y="1041"/>
                    <a:pt x="1085" y="1156"/>
                    <a:pt x="825" y="1301"/>
                  </a:cubicBezTo>
                  <a:cubicBezTo>
                    <a:pt x="0" y="1734"/>
                    <a:pt x="578" y="2659"/>
                    <a:pt x="694" y="3612"/>
                  </a:cubicBezTo>
                  <a:lnTo>
                    <a:pt x="998" y="16788"/>
                  </a:lnTo>
                  <a:cubicBezTo>
                    <a:pt x="998" y="16788"/>
                    <a:pt x="3428" y="17842"/>
                    <a:pt x="6375" y="17842"/>
                  </a:cubicBezTo>
                  <a:cubicBezTo>
                    <a:pt x="7928" y="17842"/>
                    <a:pt x="9623" y="17550"/>
                    <a:pt x="11183" y="16657"/>
                  </a:cubicBezTo>
                  <a:lnTo>
                    <a:pt x="11587" y="4031"/>
                  </a:lnTo>
                  <a:cubicBezTo>
                    <a:pt x="11689" y="2701"/>
                    <a:pt x="11140" y="954"/>
                    <a:pt x="9897" y="636"/>
                  </a:cubicBezTo>
                  <a:cubicBezTo>
                    <a:pt x="8322" y="260"/>
                    <a:pt x="6675" y="43"/>
                    <a:pt x="5953"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312;p64">
              <a:extLst>
                <a:ext uri="{FF2B5EF4-FFF2-40B4-BE49-F238E27FC236}">
                  <a16:creationId xmlns:a16="http://schemas.microsoft.com/office/drawing/2014/main" id="{A5C39E73-965C-4A33-BD98-A8E04A22D43A}"/>
                </a:ext>
              </a:extLst>
            </p:cNvPr>
            <p:cNvSpPr/>
            <p:nvPr/>
          </p:nvSpPr>
          <p:spPr>
            <a:xfrm>
              <a:off x="894750" y="2497125"/>
              <a:ext cx="117425" cy="59625"/>
            </a:xfrm>
            <a:custGeom>
              <a:avLst/>
              <a:gdLst/>
              <a:ahLst/>
              <a:cxnLst/>
              <a:rect l="l" t="t" r="r" b="b"/>
              <a:pathLst>
                <a:path w="4697" h="2385" extrusionOk="0">
                  <a:moveTo>
                    <a:pt x="2271" y="1"/>
                  </a:moveTo>
                  <a:cubicBezTo>
                    <a:pt x="1999" y="1"/>
                    <a:pt x="979" y="22"/>
                    <a:pt x="0" y="319"/>
                  </a:cubicBezTo>
                  <a:lnTo>
                    <a:pt x="3685" y="2385"/>
                  </a:lnTo>
                  <a:cubicBezTo>
                    <a:pt x="4566" y="1113"/>
                    <a:pt x="4696" y="304"/>
                    <a:pt x="4696" y="304"/>
                  </a:cubicBezTo>
                  <a:cubicBezTo>
                    <a:pt x="4696" y="304"/>
                    <a:pt x="3757" y="59"/>
                    <a:pt x="2341" y="1"/>
                  </a:cubicBezTo>
                  <a:cubicBezTo>
                    <a:pt x="2341" y="1"/>
                    <a:pt x="2316" y="1"/>
                    <a:pt x="2271" y="1"/>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313;p64">
              <a:extLst>
                <a:ext uri="{FF2B5EF4-FFF2-40B4-BE49-F238E27FC236}">
                  <a16:creationId xmlns:a16="http://schemas.microsoft.com/office/drawing/2014/main" id="{70CCE7F0-5417-430F-9EC9-7CF1940C7CA9}"/>
                </a:ext>
              </a:extLst>
            </p:cNvPr>
            <p:cNvSpPr/>
            <p:nvPr/>
          </p:nvSpPr>
          <p:spPr>
            <a:xfrm>
              <a:off x="1089775" y="2612350"/>
              <a:ext cx="5100" cy="75150"/>
            </a:xfrm>
            <a:custGeom>
              <a:avLst/>
              <a:gdLst/>
              <a:ahLst/>
              <a:cxnLst/>
              <a:rect l="l" t="t" r="r" b="b"/>
              <a:pathLst>
                <a:path w="204" h="3006" extrusionOk="0">
                  <a:moveTo>
                    <a:pt x="131" y="0"/>
                  </a:moveTo>
                  <a:cubicBezTo>
                    <a:pt x="103" y="0"/>
                    <a:pt x="74" y="29"/>
                    <a:pt x="74" y="73"/>
                  </a:cubicBezTo>
                  <a:lnTo>
                    <a:pt x="1" y="2934"/>
                  </a:lnTo>
                  <a:cubicBezTo>
                    <a:pt x="1" y="2977"/>
                    <a:pt x="30" y="3005"/>
                    <a:pt x="59" y="3005"/>
                  </a:cubicBezTo>
                  <a:cubicBezTo>
                    <a:pt x="88" y="3005"/>
                    <a:pt x="116" y="2977"/>
                    <a:pt x="116" y="2934"/>
                  </a:cubicBezTo>
                  <a:lnTo>
                    <a:pt x="203" y="73"/>
                  </a:lnTo>
                  <a:cubicBezTo>
                    <a:pt x="203" y="29"/>
                    <a:pt x="174" y="0"/>
                    <a:pt x="131" y="0"/>
                  </a:cubicBezTo>
                  <a:close/>
                </a:path>
              </a:pathLst>
            </a:custGeom>
            <a:solidFill>
              <a:srgbClr val="1717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314;p64">
              <a:extLst>
                <a:ext uri="{FF2B5EF4-FFF2-40B4-BE49-F238E27FC236}">
                  <a16:creationId xmlns:a16="http://schemas.microsoft.com/office/drawing/2014/main" id="{C746818B-A86F-46DF-810C-C9431EA93126}"/>
                </a:ext>
              </a:extLst>
            </p:cNvPr>
            <p:cNvSpPr/>
            <p:nvPr/>
          </p:nvSpPr>
          <p:spPr>
            <a:xfrm>
              <a:off x="635075" y="2680625"/>
              <a:ext cx="167225" cy="222850"/>
            </a:xfrm>
            <a:custGeom>
              <a:avLst/>
              <a:gdLst/>
              <a:ahLst/>
              <a:cxnLst/>
              <a:rect l="l" t="t" r="r" b="b"/>
              <a:pathLst>
                <a:path w="6689" h="8914" extrusionOk="0">
                  <a:moveTo>
                    <a:pt x="1821" y="1"/>
                  </a:moveTo>
                  <a:lnTo>
                    <a:pt x="0" y="3453"/>
                  </a:lnTo>
                  <a:lnTo>
                    <a:pt x="5375" y="8914"/>
                  </a:lnTo>
                  <a:lnTo>
                    <a:pt x="6689" y="7426"/>
                  </a:lnTo>
                  <a:lnTo>
                    <a:pt x="1821" y="1"/>
                  </a:ln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315;p64">
              <a:extLst>
                <a:ext uri="{FF2B5EF4-FFF2-40B4-BE49-F238E27FC236}">
                  <a16:creationId xmlns:a16="http://schemas.microsoft.com/office/drawing/2014/main" id="{DF2E2282-EB09-47F0-9A13-B51DE919C221}"/>
                </a:ext>
              </a:extLst>
            </p:cNvPr>
            <p:cNvSpPr/>
            <p:nvPr/>
          </p:nvSpPr>
          <p:spPr>
            <a:xfrm>
              <a:off x="769425" y="2820800"/>
              <a:ext cx="151350" cy="117400"/>
            </a:xfrm>
            <a:custGeom>
              <a:avLst/>
              <a:gdLst/>
              <a:ahLst/>
              <a:cxnLst/>
              <a:rect l="l" t="t" r="r" b="b"/>
              <a:pathLst>
                <a:path w="6054" h="4696" extrusionOk="0">
                  <a:moveTo>
                    <a:pt x="3539" y="1"/>
                  </a:moveTo>
                  <a:cubicBezTo>
                    <a:pt x="3452" y="1"/>
                    <a:pt x="3365" y="30"/>
                    <a:pt x="3295" y="86"/>
                  </a:cubicBezTo>
                  <a:lnTo>
                    <a:pt x="1243" y="1762"/>
                  </a:lnTo>
                  <a:lnTo>
                    <a:pt x="1" y="3307"/>
                  </a:lnTo>
                  <a:cubicBezTo>
                    <a:pt x="772" y="3999"/>
                    <a:pt x="1360" y="4211"/>
                    <a:pt x="1789" y="4211"/>
                  </a:cubicBezTo>
                  <a:cubicBezTo>
                    <a:pt x="1987" y="4211"/>
                    <a:pt x="2151" y="4166"/>
                    <a:pt x="2283" y="4102"/>
                  </a:cubicBezTo>
                  <a:cubicBezTo>
                    <a:pt x="2341" y="4131"/>
                    <a:pt x="2384" y="4145"/>
                    <a:pt x="2442" y="4160"/>
                  </a:cubicBezTo>
                  <a:lnTo>
                    <a:pt x="4161" y="4665"/>
                  </a:lnTo>
                  <a:cubicBezTo>
                    <a:pt x="4206" y="4686"/>
                    <a:pt x="4254" y="4696"/>
                    <a:pt x="4300" y="4696"/>
                  </a:cubicBezTo>
                  <a:cubicBezTo>
                    <a:pt x="4418" y="4696"/>
                    <a:pt x="4533" y="4631"/>
                    <a:pt x="4595" y="4507"/>
                  </a:cubicBezTo>
                  <a:cubicBezTo>
                    <a:pt x="4653" y="4391"/>
                    <a:pt x="4667" y="4203"/>
                    <a:pt x="4335" y="4029"/>
                  </a:cubicBezTo>
                  <a:lnTo>
                    <a:pt x="4335" y="4029"/>
                  </a:lnTo>
                  <a:lnTo>
                    <a:pt x="4667" y="4203"/>
                  </a:lnTo>
                  <a:cubicBezTo>
                    <a:pt x="4713" y="4226"/>
                    <a:pt x="4761" y="4237"/>
                    <a:pt x="4807" y="4237"/>
                  </a:cubicBezTo>
                  <a:cubicBezTo>
                    <a:pt x="4934" y="4237"/>
                    <a:pt x="5052" y="4156"/>
                    <a:pt x="5115" y="4029"/>
                  </a:cubicBezTo>
                  <a:cubicBezTo>
                    <a:pt x="5187" y="3885"/>
                    <a:pt x="5100" y="3682"/>
                    <a:pt x="4898" y="3553"/>
                  </a:cubicBezTo>
                  <a:lnTo>
                    <a:pt x="4898" y="3553"/>
                  </a:lnTo>
                  <a:lnTo>
                    <a:pt x="5158" y="3654"/>
                  </a:lnTo>
                  <a:cubicBezTo>
                    <a:pt x="5204" y="3675"/>
                    <a:pt x="5252" y="3685"/>
                    <a:pt x="5299" y="3685"/>
                  </a:cubicBezTo>
                  <a:cubicBezTo>
                    <a:pt x="5443" y="3685"/>
                    <a:pt x="5576" y="3590"/>
                    <a:pt x="5620" y="3437"/>
                  </a:cubicBezTo>
                  <a:cubicBezTo>
                    <a:pt x="5693" y="3264"/>
                    <a:pt x="5591" y="3062"/>
                    <a:pt x="5433" y="2989"/>
                  </a:cubicBezTo>
                  <a:lnTo>
                    <a:pt x="5071" y="2787"/>
                  </a:lnTo>
                  <a:lnTo>
                    <a:pt x="5504" y="2902"/>
                  </a:lnTo>
                  <a:cubicBezTo>
                    <a:pt x="5545" y="2917"/>
                    <a:pt x="5588" y="2924"/>
                    <a:pt x="5629" y="2924"/>
                  </a:cubicBezTo>
                  <a:cubicBezTo>
                    <a:pt x="5793" y="2924"/>
                    <a:pt x="5950" y="2816"/>
                    <a:pt x="5996" y="2642"/>
                  </a:cubicBezTo>
                  <a:cubicBezTo>
                    <a:pt x="6053" y="2455"/>
                    <a:pt x="5953" y="2253"/>
                    <a:pt x="5793" y="2166"/>
                  </a:cubicBezTo>
                  <a:lnTo>
                    <a:pt x="3699" y="1068"/>
                  </a:lnTo>
                  <a:lnTo>
                    <a:pt x="3915" y="591"/>
                  </a:lnTo>
                  <a:cubicBezTo>
                    <a:pt x="3988" y="417"/>
                    <a:pt x="3944" y="215"/>
                    <a:pt x="3800" y="100"/>
                  </a:cubicBezTo>
                  <a:cubicBezTo>
                    <a:pt x="3725" y="33"/>
                    <a:pt x="3632" y="1"/>
                    <a:pt x="3539" y="1"/>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316;p64">
              <a:extLst>
                <a:ext uri="{FF2B5EF4-FFF2-40B4-BE49-F238E27FC236}">
                  <a16:creationId xmlns:a16="http://schemas.microsoft.com/office/drawing/2014/main" id="{A7B88430-B60E-4096-B003-69EBBBAF78B6}"/>
                </a:ext>
              </a:extLst>
            </p:cNvPr>
            <p:cNvSpPr/>
            <p:nvPr/>
          </p:nvSpPr>
          <p:spPr>
            <a:xfrm>
              <a:off x="866950" y="2875875"/>
              <a:ext cx="33250" cy="17150"/>
            </a:xfrm>
            <a:custGeom>
              <a:avLst/>
              <a:gdLst/>
              <a:ahLst/>
              <a:cxnLst/>
              <a:rect l="l" t="t" r="r" b="b"/>
              <a:pathLst>
                <a:path w="1330" h="686" extrusionOk="0">
                  <a:moveTo>
                    <a:pt x="48" y="0"/>
                  </a:moveTo>
                  <a:cubicBezTo>
                    <a:pt x="29" y="0"/>
                    <a:pt x="14" y="10"/>
                    <a:pt x="14" y="21"/>
                  </a:cubicBezTo>
                  <a:cubicBezTo>
                    <a:pt x="0" y="35"/>
                    <a:pt x="14" y="64"/>
                    <a:pt x="29" y="79"/>
                  </a:cubicBezTo>
                  <a:lnTo>
                    <a:pt x="1257" y="670"/>
                  </a:lnTo>
                  <a:cubicBezTo>
                    <a:pt x="1272" y="685"/>
                    <a:pt x="1272" y="685"/>
                    <a:pt x="1286" y="685"/>
                  </a:cubicBezTo>
                  <a:cubicBezTo>
                    <a:pt x="1301" y="685"/>
                    <a:pt x="1315" y="670"/>
                    <a:pt x="1315" y="657"/>
                  </a:cubicBezTo>
                  <a:cubicBezTo>
                    <a:pt x="1330" y="642"/>
                    <a:pt x="1315" y="613"/>
                    <a:pt x="1301" y="599"/>
                  </a:cubicBezTo>
                  <a:lnTo>
                    <a:pt x="72" y="6"/>
                  </a:lnTo>
                  <a:cubicBezTo>
                    <a:pt x="64" y="2"/>
                    <a:pt x="55" y="0"/>
                    <a:pt x="48" y="0"/>
                  </a:cubicBezTo>
                  <a:close/>
                </a:path>
              </a:pathLst>
            </a:custGeom>
            <a:solidFill>
              <a:srgbClr val="1717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317;p64">
              <a:extLst>
                <a:ext uri="{FF2B5EF4-FFF2-40B4-BE49-F238E27FC236}">
                  <a16:creationId xmlns:a16="http://schemas.microsoft.com/office/drawing/2014/main" id="{137BC4F5-9187-4820-A20B-49CCC7AD8606}"/>
                </a:ext>
              </a:extLst>
            </p:cNvPr>
            <p:cNvSpPr/>
            <p:nvPr/>
          </p:nvSpPr>
          <p:spPr>
            <a:xfrm>
              <a:off x="859725" y="2895000"/>
              <a:ext cx="32150" cy="14975"/>
            </a:xfrm>
            <a:custGeom>
              <a:avLst/>
              <a:gdLst/>
              <a:ahLst/>
              <a:cxnLst/>
              <a:rect l="l" t="t" r="r" b="b"/>
              <a:pathLst>
                <a:path w="1286" h="599" extrusionOk="0">
                  <a:moveTo>
                    <a:pt x="47" y="1"/>
                  </a:moveTo>
                  <a:cubicBezTo>
                    <a:pt x="29" y="1"/>
                    <a:pt x="14" y="11"/>
                    <a:pt x="14" y="21"/>
                  </a:cubicBezTo>
                  <a:cubicBezTo>
                    <a:pt x="0" y="50"/>
                    <a:pt x="14" y="79"/>
                    <a:pt x="29" y="79"/>
                  </a:cubicBezTo>
                  <a:lnTo>
                    <a:pt x="1214" y="599"/>
                  </a:lnTo>
                  <a:lnTo>
                    <a:pt x="1243" y="599"/>
                  </a:lnTo>
                  <a:cubicBezTo>
                    <a:pt x="1257" y="599"/>
                    <a:pt x="1272" y="585"/>
                    <a:pt x="1272" y="570"/>
                  </a:cubicBezTo>
                  <a:cubicBezTo>
                    <a:pt x="1286" y="556"/>
                    <a:pt x="1272" y="527"/>
                    <a:pt x="1257" y="512"/>
                  </a:cubicBezTo>
                  <a:lnTo>
                    <a:pt x="72" y="7"/>
                  </a:lnTo>
                  <a:cubicBezTo>
                    <a:pt x="64" y="3"/>
                    <a:pt x="55" y="1"/>
                    <a:pt x="47" y="1"/>
                  </a:cubicBezTo>
                  <a:close/>
                </a:path>
              </a:pathLst>
            </a:custGeom>
            <a:solidFill>
              <a:srgbClr val="1717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318;p64">
              <a:extLst>
                <a:ext uri="{FF2B5EF4-FFF2-40B4-BE49-F238E27FC236}">
                  <a16:creationId xmlns:a16="http://schemas.microsoft.com/office/drawing/2014/main" id="{1D82C04F-8A85-438A-B30B-0819001A5344}"/>
                </a:ext>
              </a:extLst>
            </p:cNvPr>
            <p:cNvSpPr/>
            <p:nvPr/>
          </p:nvSpPr>
          <p:spPr>
            <a:xfrm>
              <a:off x="854300" y="2911400"/>
              <a:ext cx="27475" cy="12300"/>
            </a:xfrm>
            <a:custGeom>
              <a:avLst/>
              <a:gdLst/>
              <a:ahLst/>
              <a:cxnLst/>
              <a:rect l="l" t="t" r="r" b="b"/>
              <a:pathLst>
                <a:path w="1099" h="492" extrusionOk="0">
                  <a:moveTo>
                    <a:pt x="58" y="1"/>
                  </a:moveTo>
                  <a:cubicBezTo>
                    <a:pt x="44" y="1"/>
                    <a:pt x="15" y="1"/>
                    <a:pt x="0" y="30"/>
                  </a:cubicBezTo>
                  <a:cubicBezTo>
                    <a:pt x="0" y="45"/>
                    <a:pt x="15" y="73"/>
                    <a:pt x="29" y="73"/>
                  </a:cubicBezTo>
                  <a:lnTo>
                    <a:pt x="1040" y="492"/>
                  </a:lnTo>
                  <a:lnTo>
                    <a:pt x="1055" y="492"/>
                  </a:lnTo>
                  <a:cubicBezTo>
                    <a:pt x="1069" y="492"/>
                    <a:pt x="1084" y="478"/>
                    <a:pt x="1084" y="463"/>
                  </a:cubicBezTo>
                  <a:cubicBezTo>
                    <a:pt x="1098" y="449"/>
                    <a:pt x="1084" y="420"/>
                    <a:pt x="1069" y="420"/>
                  </a:cubicBezTo>
                  <a:lnTo>
                    <a:pt x="58" y="1"/>
                  </a:lnTo>
                  <a:close/>
                </a:path>
              </a:pathLst>
            </a:custGeom>
            <a:solidFill>
              <a:srgbClr val="1717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319;p64">
              <a:extLst>
                <a:ext uri="{FF2B5EF4-FFF2-40B4-BE49-F238E27FC236}">
                  <a16:creationId xmlns:a16="http://schemas.microsoft.com/office/drawing/2014/main" id="{17ADCBAA-9D90-4CFF-89D6-4530707C0F75}"/>
                </a:ext>
              </a:extLst>
            </p:cNvPr>
            <p:cNvSpPr/>
            <p:nvPr/>
          </p:nvSpPr>
          <p:spPr>
            <a:xfrm>
              <a:off x="617000" y="2542600"/>
              <a:ext cx="254650" cy="238375"/>
            </a:xfrm>
            <a:custGeom>
              <a:avLst/>
              <a:gdLst/>
              <a:ahLst/>
              <a:cxnLst/>
              <a:rect l="l" t="t" r="r" b="b"/>
              <a:pathLst>
                <a:path w="10186" h="9535" extrusionOk="0">
                  <a:moveTo>
                    <a:pt x="7978" y="1"/>
                  </a:moveTo>
                  <a:cubicBezTo>
                    <a:pt x="7438" y="1"/>
                    <a:pt x="6901" y="232"/>
                    <a:pt x="6516" y="681"/>
                  </a:cubicBezTo>
                  <a:lnTo>
                    <a:pt x="694" y="6576"/>
                  </a:lnTo>
                  <a:cubicBezTo>
                    <a:pt x="1" y="7371"/>
                    <a:pt x="145" y="8627"/>
                    <a:pt x="1012" y="9234"/>
                  </a:cubicBezTo>
                  <a:cubicBezTo>
                    <a:pt x="1300" y="9436"/>
                    <a:pt x="1629" y="9534"/>
                    <a:pt x="1957" y="9534"/>
                  </a:cubicBezTo>
                  <a:cubicBezTo>
                    <a:pt x="2403" y="9534"/>
                    <a:pt x="2846" y="9352"/>
                    <a:pt x="3179" y="9003"/>
                  </a:cubicBezTo>
                  <a:lnTo>
                    <a:pt x="9377" y="3470"/>
                  </a:lnTo>
                  <a:cubicBezTo>
                    <a:pt x="10186" y="2603"/>
                    <a:pt x="10114" y="1201"/>
                    <a:pt x="9203" y="450"/>
                  </a:cubicBezTo>
                  <a:cubicBezTo>
                    <a:pt x="8844" y="148"/>
                    <a:pt x="8410" y="1"/>
                    <a:pt x="7978" y="1"/>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3320;p64">
              <a:extLst>
                <a:ext uri="{FF2B5EF4-FFF2-40B4-BE49-F238E27FC236}">
                  <a16:creationId xmlns:a16="http://schemas.microsoft.com/office/drawing/2014/main" id="{B77BC9C0-62D5-4195-B47A-6ADA316CFF3A}"/>
                </a:ext>
              </a:extLst>
            </p:cNvPr>
            <p:cNvSpPr/>
            <p:nvPr/>
          </p:nvSpPr>
          <p:spPr>
            <a:xfrm>
              <a:off x="715250" y="2516650"/>
              <a:ext cx="166900" cy="191450"/>
            </a:xfrm>
            <a:custGeom>
              <a:avLst/>
              <a:gdLst/>
              <a:ahLst/>
              <a:cxnLst/>
              <a:rect l="l" t="t" r="r" b="b"/>
              <a:pathLst>
                <a:path w="6676" h="7658" extrusionOk="0">
                  <a:moveTo>
                    <a:pt x="5577" y="0"/>
                  </a:moveTo>
                  <a:cubicBezTo>
                    <a:pt x="5577" y="0"/>
                    <a:pt x="3092" y="506"/>
                    <a:pt x="1" y="4335"/>
                  </a:cubicBezTo>
                  <a:lnTo>
                    <a:pt x="2948" y="7657"/>
                  </a:lnTo>
                  <a:lnTo>
                    <a:pt x="6675" y="4884"/>
                  </a:lnTo>
                  <a:lnTo>
                    <a:pt x="5577"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321;p64">
              <a:extLst>
                <a:ext uri="{FF2B5EF4-FFF2-40B4-BE49-F238E27FC236}">
                  <a16:creationId xmlns:a16="http://schemas.microsoft.com/office/drawing/2014/main" id="{9B7C334A-513B-409A-9AFB-D8820FDC7D7D}"/>
                </a:ext>
              </a:extLst>
            </p:cNvPr>
            <p:cNvSpPr/>
            <p:nvPr/>
          </p:nvSpPr>
          <p:spPr>
            <a:xfrm>
              <a:off x="822150" y="2643375"/>
              <a:ext cx="53850" cy="40500"/>
            </a:xfrm>
            <a:custGeom>
              <a:avLst/>
              <a:gdLst/>
              <a:ahLst/>
              <a:cxnLst/>
              <a:rect l="l" t="t" r="r" b="b"/>
              <a:pathLst>
                <a:path w="2154" h="1620" extrusionOk="0">
                  <a:moveTo>
                    <a:pt x="2075" y="1"/>
                  </a:moveTo>
                  <a:cubicBezTo>
                    <a:pt x="2062" y="1"/>
                    <a:pt x="2049" y="6"/>
                    <a:pt x="2037" y="17"/>
                  </a:cubicBezTo>
                  <a:lnTo>
                    <a:pt x="30" y="1504"/>
                  </a:lnTo>
                  <a:cubicBezTo>
                    <a:pt x="1" y="1519"/>
                    <a:pt x="1" y="1562"/>
                    <a:pt x="15" y="1591"/>
                  </a:cubicBezTo>
                  <a:cubicBezTo>
                    <a:pt x="30" y="1606"/>
                    <a:pt x="44" y="1620"/>
                    <a:pt x="73" y="1620"/>
                  </a:cubicBezTo>
                  <a:cubicBezTo>
                    <a:pt x="88" y="1620"/>
                    <a:pt x="88" y="1606"/>
                    <a:pt x="101" y="1606"/>
                  </a:cubicBezTo>
                  <a:lnTo>
                    <a:pt x="2110" y="117"/>
                  </a:lnTo>
                  <a:cubicBezTo>
                    <a:pt x="2139" y="89"/>
                    <a:pt x="2153" y="46"/>
                    <a:pt x="2124" y="31"/>
                  </a:cubicBezTo>
                  <a:cubicBezTo>
                    <a:pt x="2116" y="13"/>
                    <a:pt x="2096" y="1"/>
                    <a:pt x="2075" y="1"/>
                  </a:cubicBezTo>
                  <a:close/>
                </a:path>
              </a:pathLst>
            </a:custGeom>
            <a:solidFill>
              <a:srgbClr val="1717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322;p64">
              <a:extLst>
                <a:ext uri="{FF2B5EF4-FFF2-40B4-BE49-F238E27FC236}">
                  <a16:creationId xmlns:a16="http://schemas.microsoft.com/office/drawing/2014/main" id="{61FEFB94-7E4C-4DCF-AE0F-403A73F2A380}"/>
                </a:ext>
              </a:extLst>
            </p:cNvPr>
            <p:cNvSpPr/>
            <p:nvPr/>
          </p:nvSpPr>
          <p:spPr>
            <a:xfrm>
              <a:off x="847325" y="2221250"/>
              <a:ext cx="210700" cy="176950"/>
            </a:xfrm>
            <a:custGeom>
              <a:avLst/>
              <a:gdLst/>
              <a:ahLst/>
              <a:cxnLst/>
              <a:rect l="l" t="t" r="r" b="b"/>
              <a:pathLst>
                <a:path w="8428" h="7078" extrusionOk="0">
                  <a:moveTo>
                    <a:pt x="4022" y="1"/>
                  </a:moveTo>
                  <a:cubicBezTo>
                    <a:pt x="1756" y="1"/>
                    <a:pt x="0" y="1347"/>
                    <a:pt x="713" y="3711"/>
                  </a:cubicBezTo>
                  <a:cubicBezTo>
                    <a:pt x="1248" y="5489"/>
                    <a:pt x="2475" y="7078"/>
                    <a:pt x="4469" y="7078"/>
                  </a:cubicBezTo>
                  <a:cubicBezTo>
                    <a:pt x="6463" y="7078"/>
                    <a:pt x="8052" y="4997"/>
                    <a:pt x="8240" y="3148"/>
                  </a:cubicBezTo>
                  <a:cubicBezTo>
                    <a:pt x="8427" y="1154"/>
                    <a:pt x="6333" y="317"/>
                    <a:pt x="5105" y="99"/>
                  </a:cubicBezTo>
                  <a:cubicBezTo>
                    <a:pt x="4736" y="33"/>
                    <a:pt x="4373" y="1"/>
                    <a:pt x="4022"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323;p64">
              <a:extLst>
                <a:ext uri="{FF2B5EF4-FFF2-40B4-BE49-F238E27FC236}">
                  <a16:creationId xmlns:a16="http://schemas.microsoft.com/office/drawing/2014/main" id="{4A837B2B-1958-40F4-9EDF-6DF1BF3D170D}"/>
                </a:ext>
              </a:extLst>
            </p:cNvPr>
            <p:cNvSpPr/>
            <p:nvPr/>
          </p:nvSpPr>
          <p:spPr>
            <a:xfrm>
              <a:off x="920750" y="2381200"/>
              <a:ext cx="70475" cy="136925"/>
            </a:xfrm>
            <a:custGeom>
              <a:avLst/>
              <a:gdLst/>
              <a:ahLst/>
              <a:cxnLst/>
              <a:rect l="l" t="t" r="r" b="b"/>
              <a:pathLst>
                <a:path w="2819" h="5477" extrusionOk="0">
                  <a:moveTo>
                    <a:pt x="536" y="0"/>
                  </a:moveTo>
                  <a:lnTo>
                    <a:pt x="0" y="5461"/>
                  </a:lnTo>
                  <a:lnTo>
                    <a:pt x="2818" y="5476"/>
                  </a:lnTo>
                  <a:lnTo>
                    <a:pt x="2818" y="5476"/>
                  </a:lnTo>
                  <a:lnTo>
                    <a:pt x="2674" y="578"/>
                  </a:lnTo>
                  <a:lnTo>
                    <a:pt x="536" y="0"/>
                  </a:ln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324;p64">
              <a:extLst>
                <a:ext uri="{FF2B5EF4-FFF2-40B4-BE49-F238E27FC236}">
                  <a16:creationId xmlns:a16="http://schemas.microsoft.com/office/drawing/2014/main" id="{EEB405AA-BE26-4F81-B5E7-5C27E36BA3F0}"/>
                </a:ext>
              </a:extLst>
            </p:cNvPr>
            <p:cNvSpPr/>
            <p:nvPr/>
          </p:nvSpPr>
          <p:spPr>
            <a:xfrm>
              <a:off x="943875" y="2404300"/>
              <a:ext cx="46250" cy="72650"/>
            </a:xfrm>
            <a:custGeom>
              <a:avLst/>
              <a:gdLst/>
              <a:ahLst/>
              <a:cxnLst/>
              <a:rect l="l" t="t" r="r" b="b"/>
              <a:pathLst>
                <a:path w="1850" h="2906" extrusionOk="0">
                  <a:moveTo>
                    <a:pt x="1749" y="1"/>
                  </a:moveTo>
                  <a:lnTo>
                    <a:pt x="0" y="709"/>
                  </a:lnTo>
                  <a:lnTo>
                    <a:pt x="1849" y="2905"/>
                  </a:lnTo>
                  <a:lnTo>
                    <a:pt x="1749" y="1"/>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3325;p64">
              <a:extLst>
                <a:ext uri="{FF2B5EF4-FFF2-40B4-BE49-F238E27FC236}">
                  <a16:creationId xmlns:a16="http://schemas.microsoft.com/office/drawing/2014/main" id="{78E3ECEE-F99F-48C2-B63D-631E3FF5C5F5}"/>
                </a:ext>
              </a:extLst>
            </p:cNvPr>
            <p:cNvSpPr/>
            <p:nvPr/>
          </p:nvSpPr>
          <p:spPr>
            <a:xfrm>
              <a:off x="872000" y="2245550"/>
              <a:ext cx="176625" cy="194375"/>
            </a:xfrm>
            <a:custGeom>
              <a:avLst/>
              <a:gdLst/>
              <a:ahLst/>
              <a:cxnLst/>
              <a:rect l="l" t="t" r="r" b="b"/>
              <a:pathLst>
                <a:path w="7065" h="7775" extrusionOk="0">
                  <a:moveTo>
                    <a:pt x="4025" y="0"/>
                  </a:moveTo>
                  <a:cubicBezTo>
                    <a:pt x="3654" y="0"/>
                    <a:pt x="3281" y="52"/>
                    <a:pt x="2919" y="154"/>
                  </a:cubicBezTo>
                  <a:cubicBezTo>
                    <a:pt x="1" y="948"/>
                    <a:pt x="1301" y="4010"/>
                    <a:pt x="1301" y="4010"/>
                  </a:cubicBezTo>
                  <a:lnTo>
                    <a:pt x="1777" y="5383"/>
                  </a:lnTo>
                  <a:cubicBezTo>
                    <a:pt x="1879" y="5875"/>
                    <a:pt x="2283" y="6900"/>
                    <a:pt x="2702" y="7146"/>
                  </a:cubicBezTo>
                  <a:cubicBezTo>
                    <a:pt x="3401" y="7554"/>
                    <a:pt x="3940" y="7774"/>
                    <a:pt x="4484" y="7774"/>
                  </a:cubicBezTo>
                  <a:cubicBezTo>
                    <a:pt x="4806" y="7774"/>
                    <a:pt x="5130" y="7697"/>
                    <a:pt x="5491" y="7536"/>
                  </a:cubicBezTo>
                  <a:cubicBezTo>
                    <a:pt x="6762" y="6958"/>
                    <a:pt x="7065" y="4892"/>
                    <a:pt x="6849" y="2335"/>
                  </a:cubicBezTo>
                  <a:cubicBezTo>
                    <a:pt x="6718" y="789"/>
                    <a:pt x="5649" y="254"/>
                    <a:pt x="4811" y="81"/>
                  </a:cubicBezTo>
                  <a:cubicBezTo>
                    <a:pt x="4553" y="27"/>
                    <a:pt x="4289" y="0"/>
                    <a:pt x="4025" y="0"/>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3326;p64">
              <a:extLst>
                <a:ext uri="{FF2B5EF4-FFF2-40B4-BE49-F238E27FC236}">
                  <a16:creationId xmlns:a16="http://schemas.microsoft.com/office/drawing/2014/main" id="{780739F4-22EA-408D-BBB3-E3B187F9CE1F}"/>
                </a:ext>
              </a:extLst>
            </p:cNvPr>
            <p:cNvSpPr/>
            <p:nvPr/>
          </p:nvSpPr>
          <p:spPr>
            <a:xfrm>
              <a:off x="877775" y="2264550"/>
              <a:ext cx="70450" cy="100050"/>
            </a:xfrm>
            <a:custGeom>
              <a:avLst/>
              <a:gdLst/>
              <a:ahLst/>
              <a:cxnLst/>
              <a:rect l="l" t="t" r="r" b="b"/>
              <a:pathLst>
                <a:path w="2818" h="4002" extrusionOk="0">
                  <a:moveTo>
                    <a:pt x="997" y="0"/>
                  </a:moveTo>
                  <a:lnTo>
                    <a:pt x="1" y="1936"/>
                  </a:lnTo>
                  <a:lnTo>
                    <a:pt x="521" y="3554"/>
                  </a:lnTo>
                  <a:lnTo>
                    <a:pt x="1575" y="4002"/>
                  </a:lnTo>
                  <a:cubicBezTo>
                    <a:pt x="1575" y="4002"/>
                    <a:pt x="2817" y="101"/>
                    <a:pt x="997"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327;p64">
              <a:extLst>
                <a:ext uri="{FF2B5EF4-FFF2-40B4-BE49-F238E27FC236}">
                  <a16:creationId xmlns:a16="http://schemas.microsoft.com/office/drawing/2014/main" id="{C574E768-0401-40EB-B7DB-4D784F22CA9A}"/>
                </a:ext>
              </a:extLst>
            </p:cNvPr>
            <p:cNvSpPr/>
            <p:nvPr/>
          </p:nvSpPr>
          <p:spPr>
            <a:xfrm>
              <a:off x="863325" y="2345050"/>
              <a:ext cx="62875" cy="51000"/>
            </a:xfrm>
            <a:custGeom>
              <a:avLst/>
              <a:gdLst/>
              <a:ahLst/>
              <a:cxnLst/>
              <a:rect l="l" t="t" r="r" b="b"/>
              <a:pathLst>
                <a:path w="2515" h="2040" extrusionOk="0">
                  <a:moveTo>
                    <a:pt x="1235" y="1"/>
                  </a:moveTo>
                  <a:cubicBezTo>
                    <a:pt x="1120" y="1"/>
                    <a:pt x="997" y="36"/>
                    <a:pt x="868" y="117"/>
                  </a:cubicBezTo>
                  <a:cubicBezTo>
                    <a:pt x="1" y="637"/>
                    <a:pt x="1055" y="2024"/>
                    <a:pt x="2009" y="2039"/>
                  </a:cubicBezTo>
                  <a:cubicBezTo>
                    <a:pt x="2284" y="2039"/>
                    <a:pt x="2515" y="1822"/>
                    <a:pt x="2471" y="1606"/>
                  </a:cubicBezTo>
                  <a:cubicBezTo>
                    <a:pt x="2384" y="1259"/>
                    <a:pt x="2255" y="912"/>
                    <a:pt x="2052" y="608"/>
                  </a:cubicBezTo>
                  <a:cubicBezTo>
                    <a:pt x="1848" y="297"/>
                    <a:pt x="1571" y="1"/>
                    <a:pt x="1235" y="1"/>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3328;p64">
              <a:extLst>
                <a:ext uri="{FF2B5EF4-FFF2-40B4-BE49-F238E27FC236}">
                  <a16:creationId xmlns:a16="http://schemas.microsoft.com/office/drawing/2014/main" id="{B69C3AB0-7CE5-40D7-9299-4CBFEBA2DF8D}"/>
                </a:ext>
              </a:extLst>
            </p:cNvPr>
            <p:cNvSpPr/>
            <p:nvPr/>
          </p:nvSpPr>
          <p:spPr>
            <a:xfrm>
              <a:off x="900900" y="2203600"/>
              <a:ext cx="167050" cy="71025"/>
            </a:xfrm>
            <a:custGeom>
              <a:avLst/>
              <a:gdLst/>
              <a:ahLst/>
              <a:cxnLst/>
              <a:rect l="l" t="t" r="r" b="b"/>
              <a:pathLst>
                <a:path w="6682" h="2841" extrusionOk="0">
                  <a:moveTo>
                    <a:pt x="4942" y="0"/>
                  </a:moveTo>
                  <a:cubicBezTo>
                    <a:pt x="3991" y="0"/>
                    <a:pt x="2907" y="421"/>
                    <a:pt x="2457" y="849"/>
                  </a:cubicBezTo>
                  <a:lnTo>
                    <a:pt x="0" y="2106"/>
                  </a:lnTo>
                  <a:lnTo>
                    <a:pt x="477" y="2539"/>
                  </a:lnTo>
                  <a:cubicBezTo>
                    <a:pt x="477" y="2539"/>
                    <a:pt x="2070" y="2841"/>
                    <a:pt x="3636" y="2841"/>
                  </a:cubicBezTo>
                  <a:cubicBezTo>
                    <a:pt x="5172" y="2841"/>
                    <a:pt x="6682" y="2550"/>
                    <a:pt x="6631" y="1398"/>
                  </a:cubicBezTo>
                  <a:cubicBezTo>
                    <a:pt x="6583" y="358"/>
                    <a:pt x="5819" y="0"/>
                    <a:pt x="4942"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329;p64">
              <a:extLst>
                <a:ext uri="{FF2B5EF4-FFF2-40B4-BE49-F238E27FC236}">
                  <a16:creationId xmlns:a16="http://schemas.microsoft.com/office/drawing/2014/main" id="{1DB31939-67D4-474E-848D-234F6F43C20E}"/>
                </a:ext>
              </a:extLst>
            </p:cNvPr>
            <p:cNvSpPr/>
            <p:nvPr/>
          </p:nvSpPr>
          <p:spPr>
            <a:xfrm>
              <a:off x="1006000" y="2358650"/>
              <a:ext cx="9400" cy="21125"/>
            </a:xfrm>
            <a:custGeom>
              <a:avLst/>
              <a:gdLst/>
              <a:ahLst/>
              <a:cxnLst/>
              <a:rect l="l" t="t" r="r" b="b"/>
              <a:pathLst>
                <a:path w="376" h="845" extrusionOk="0">
                  <a:moveTo>
                    <a:pt x="109" y="1"/>
                  </a:moveTo>
                  <a:cubicBezTo>
                    <a:pt x="102" y="1"/>
                    <a:pt x="95" y="2"/>
                    <a:pt x="87" y="7"/>
                  </a:cubicBezTo>
                  <a:cubicBezTo>
                    <a:pt x="73" y="7"/>
                    <a:pt x="73" y="35"/>
                    <a:pt x="73" y="50"/>
                  </a:cubicBezTo>
                  <a:lnTo>
                    <a:pt x="289" y="555"/>
                  </a:lnTo>
                  <a:lnTo>
                    <a:pt x="15" y="773"/>
                  </a:lnTo>
                  <a:cubicBezTo>
                    <a:pt x="0" y="787"/>
                    <a:pt x="0" y="816"/>
                    <a:pt x="15" y="831"/>
                  </a:cubicBezTo>
                  <a:cubicBezTo>
                    <a:pt x="15" y="831"/>
                    <a:pt x="29" y="844"/>
                    <a:pt x="44" y="844"/>
                  </a:cubicBezTo>
                  <a:cubicBezTo>
                    <a:pt x="44" y="844"/>
                    <a:pt x="58" y="844"/>
                    <a:pt x="58" y="831"/>
                  </a:cubicBezTo>
                  <a:lnTo>
                    <a:pt x="362" y="599"/>
                  </a:lnTo>
                  <a:cubicBezTo>
                    <a:pt x="376" y="584"/>
                    <a:pt x="376" y="571"/>
                    <a:pt x="376" y="555"/>
                  </a:cubicBezTo>
                  <a:lnTo>
                    <a:pt x="145" y="22"/>
                  </a:lnTo>
                  <a:cubicBezTo>
                    <a:pt x="135" y="11"/>
                    <a:pt x="124" y="1"/>
                    <a:pt x="109"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330;p64">
              <a:extLst>
                <a:ext uri="{FF2B5EF4-FFF2-40B4-BE49-F238E27FC236}">
                  <a16:creationId xmlns:a16="http://schemas.microsoft.com/office/drawing/2014/main" id="{6C714CDC-09FA-43B7-B3F9-567A8E94A337}"/>
                </a:ext>
              </a:extLst>
            </p:cNvPr>
            <p:cNvSpPr/>
            <p:nvPr/>
          </p:nvSpPr>
          <p:spPr>
            <a:xfrm>
              <a:off x="1014300" y="2302075"/>
              <a:ext cx="33275" cy="21775"/>
            </a:xfrm>
            <a:custGeom>
              <a:avLst/>
              <a:gdLst/>
              <a:ahLst/>
              <a:cxnLst/>
              <a:rect l="l" t="t" r="r" b="b"/>
              <a:pathLst>
                <a:path w="1331" h="871" extrusionOk="0">
                  <a:moveTo>
                    <a:pt x="500" y="1"/>
                  </a:moveTo>
                  <a:cubicBezTo>
                    <a:pt x="169" y="1"/>
                    <a:pt x="101" y="247"/>
                    <a:pt x="101" y="247"/>
                  </a:cubicBezTo>
                  <a:cubicBezTo>
                    <a:pt x="101" y="247"/>
                    <a:pt x="1" y="609"/>
                    <a:pt x="390" y="680"/>
                  </a:cubicBezTo>
                  <a:cubicBezTo>
                    <a:pt x="679" y="738"/>
                    <a:pt x="853" y="767"/>
                    <a:pt x="1026" y="854"/>
                  </a:cubicBezTo>
                  <a:cubicBezTo>
                    <a:pt x="1049" y="865"/>
                    <a:pt x="1074" y="871"/>
                    <a:pt x="1098" y="871"/>
                  </a:cubicBezTo>
                  <a:cubicBezTo>
                    <a:pt x="1168" y="871"/>
                    <a:pt x="1240" y="827"/>
                    <a:pt x="1272" y="753"/>
                  </a:cubicBezTo>
                  <a:cubicBezTo>
                    <a:pt x="1315" y="680"/>
                    <a:pt x="1330" y="580"/>
                    <a:pt x="1286" y="493"/>
                  </a:cubicBezTo>
                  <a:cubicBezTo>
                    <a:pt x="1186" y="334"/>
                    <a:pt x="997" y="89"/>
                    <a:pt x="650" y="16"/>
                  </a:cubicBezTo>
                  <a:cubicBezTo>
                    <a:pt x="595" y="5"/>
                    <a:pt x="545" y="1"/>
                    <a:pt x="500"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331;p64">
              <a:extLst>
                <a:ext uri="{FF2B5EF4-FFF2-40B4-BE49-F238E27FC236}">
                  <a16:creationId xmlns:a16="http://schemas.microsoft.com/office/drawing/2014/main" id="{A3A51E03-A6DE-4162-AD24-D35E1B4B498B}"/>
                </a:ext>
              </a:extLst>
            </p:cNvPr>
            <p:cNvSpPr/>
            <p:nvPr/>
          </p:nvSpPr>
          <p:spPr>
            <a:xfrm>
              <a:off x="937025" y="2301350"/>
              <a:ext cx="52025" cy="25025"/>
            </a:xfrm>
            <a:custGeom>
              <a:avLst/>
              <a:gdLst/>
              <a:ahLst/>
              <a:cxnLst/>
              <a:rect l="l" t="t" r="r" b="b"/>
              <a:pathLst>
                <a:path w="2081" h="1001" extrusionOk="0">
                  <a:moveTo>
                    <a:pt x="1420" y="1"/>
                  </a:moveTo>
                  <a:cubicBezTo>
                    <a:pt x="1359" y="1"/>
                    <a:pt x="1290" y="5"/>
                    <a:pt x="1214" y="16"/>
                  </a:cubicBezTo>
                  <a:cubicBezTo>
                    <a:pt x="708" y="89"/>
                    <a:pt x="202" y="464"/>
                    <a:pt x="72" y="623"/>
                  </a:cubicBezTo>
                  <a:cubicBezTo>
                    <a:pt x="0" y="709"/>
                    <a:pt x="0" y="811"/>
                    <a:pt x="58" y="883"/>
                  </a:cubicBezTo>
                  <a:cubicBezTo>
                    <a:pt x="111" y="958"/>
                    <a:pt x="204" y="1001"/>
                    <a:pt x="301" y="1001"/>
                  </a:cubicBezTo>
                  <a:cubicBezTo>
                    <a:pt x="336" y="1001"/>
                    <a:pt x="371" y="996"/>
                    <a:pt x="405" y="984"/>
                  </a:cubicBezTo>
                  <a:cubicBezTo>
                    <a:pt x="636" y="898"/>
                    <a:pt x="1127" y="738"/>
                    <a:pt x="1532" y="680"/>
                  </a:cubicBezTo>
                  <a:cubicBezTo>
                    <a:pt x="2081" y="609"/>
                    <a:pt x="1950" y="247"/>
                    <a:pt x="1950" y="247"/>
                  </a:cubicBezTo>
                  <a:cubicBezTo>
                    <a:pt x="1950" y="247"/>
                    <a:pt x="1872" y="1"/>
                    <a:pt x="1420"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332;p64">
              <a:extLst>
                <a:ext uri="{FF2B5EF4-FFF2-40B4-BE49-F238E27FC236}">
                  <a16:creationId xmlns:a16="http://schemas.microsoft.com/office/drawing/2014/main" id="{8C677268-4344-46C4-BB38-BAD6F602E78B}"/>
                </a:ext>
              </a:extLst>
            </p:cNvPr>
            <p:cNvSpPr/>
            <p:nvPr/>
          </p:nvSpPr>
          <p:spPr>
            <a:xfrm>
              <a:off x="949650" y="2337950"/>
              <a:ext cx="38675" cy="20175"/>
            </a:xfrm>
            <a:custGeom>
              <a:avLst/>
              <a:gdLst/>
              <a:ahLst/>
              <a:cxnLst/>
              <a:rect l="l" t="t" r="r" b="b"/>
              <a:pathLst>
                <a:path w="1547" h="807" extrusionOk="0">
                  <a:moveTo>
                    <a:pt x="826" y="1"/>
                  </a:moveTo>
                  <a:cubicBezTo>
                    <a:pt x="615" y="1"/>
                    <a:pt x="344" y="69"/>
                    <a:pt x="0" y="257"/>
                  </a:cubicBezTo>
                  <a:cubicBezTo>
                    <a:pt x="0" y="257"/>
                    <a:pt x="279" y="807"/>
                    <a:pt x="831" y="807"/>
                  </a:cubicBezTo>
                  <a:cubicBezTo>
                    <a:pt x="1033" y="807"/>
                    <a:pt x="1272" y="733"/>
                    <a:pt x="1547" y="532"/>
                  </a:cubicBezTo>
                  <a:cubicBezTo>
                    <a:pt x="1547" y="532"/>
                    <a:pt x="1414" y="1"/>
                    <a:pt x="826"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333;p64">
              <a:extLst>
                <a:ext uri="{FF2B5EF4-FFF2-40B4-BE49-F238E27FC236}">
                  <a16:creationId xmlns:a16="http://schemas.microsoft.com/office/drawing/2014/main" id="{52F4D7EE-B7C3-4CB5-AEF2-A7D332A338D6}"/>
                </a:ext>
              </a:extLst>
            </p:cNvPr>
            <p:cNvSpPr/>
            <p:nvPr/>
          </p:nvSpPr>
          <p:spPr>
            <a:xfrm>
              <a:off x="959025" y="2337425"/>
              <a:ext cx="23875" cy="23300"/>
            </a:xfrm>
            <a:custGeom>
              <a:avLst/>
              <a:gdLst/>
              <a:ahLst/>
              <a:cxnLst/>
              <a:rect l="l" t="t" r="r" b="b"/>
              <a:pathLst>
                <a:path w="955" h="932" extrusionOk="0">
                  <a:moveTo>
                    <a:pt x="470" y="1"/>
                  </a:moveTo>
                  <a:cubicBezTo>
                    <a:pt x="454" y="1"/>
                    <a:pt x="437" y="2"/>
                    <a:pt x="420" y="4"/>
                  </a:cubicBezTo>
                  <a:cubicBezTo>
                    <a:pt x="174" y="33"/>
                    <a:pt x="1" y="264"/>
                    <a:pt x="30" y="524"/>
                  </a:cubicBezTo>
                  <a:cubicBezTo>
                    <a:pt x="57" y="752"/>
                    <a:pt x="259" y="931"/>
                    <a:pt x="486" y="931"/>
                  </a:cubicBezTo>
                  <a:cubicBezTo>
                    <a:pt x="503" y="931"/>
                    <a:pt x="519" y="930"/>
                    <a:pt x="536" y="928"/>
                  </a:cubicBezTo>
                  <a:cubicBezTo>
                    <a:pt x="781" y="899"/>
                    <a:pt x="954" y="668"/>
                    <a:pt x="926" y="422"/>
                  </a:cubicBezTo>
                  <a:cubicBezTo>
                    <a:pt x="899" y="180"/>
                    <a:pt x="696" y="1"/>
                    <a:pt x="470"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334;p64">
              <a:extLst>
                <a:ext uri="{FF2B5EF4-FFF2-40B4-BE49-F238E27FC236}">
                  <a16:creationId xmlns:a16="http://schemas.microsoft.com/office/drawing/2014/main" id="{912E6FCA-5241-4EDE-A12D-C7DB33CBEED6}"/>
                </a:ext>
              </a:extLst>
            </p:cNvPr>
            <p:cNvSpPr/>
            <p:nvPr/>
          </p:nvSpPr>
          <p:spPr>
            <a:xfrm>
              <a:off x="1015025" y="2337650"/>
              <a:ext cx="27475" cy="19275"/>
            </a:xfrm>
            <a:custGeom>
              <a:avLst/>
              <a:gdLst/>
              <a:ahLst/>
              <a:cxnLst/>
              <a:rect l="l" t="t" r="r" b="b"/>
              <a:pathLst>
                <a:path w="1099" h="771" extrusionOk="0">
                  <a:moveTo>
                    <a:pt x="618" y="1"/>
                  </a:moveTo>
                  <a:cubicBezTo>
                    <a:pt x="216" y="1"/>
                    <a:pt x="1" y="544"/>
                    <a:pt x="1" y="544"/>
                  </a:cubicBezTo>
                  <a:cubicBezTo>
                    <a:pt x="210" y="709"/>
                    <a:pt x="384" y="770"/>
                    <a:pt x="526" y="770"/>
                  </a:cubicBezTo>
                  <a:cubicBezTo>
                    <a:pt x="946" y="770"/>
                    <a:pt x="1099" y="240"/>
                    <a:pt x="1099" y="240"/>
                  </a:cubicBezTo>
                  <a:cubicBezTo>
                    <a:pt x="917" y="66"/>
                    <a:pt x="756" y="1"/>
                    <a:pt x="618"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335;p64">
              <a:extLst>
                <a:ext uri="{FF2B5EF4-FFF2-40B4-BE49-F238E27FC236}">
                  <a16:creationId xmlns:a16="http://schemas.microsoft.com/office/drawing/2014/main" id="{26215785-52DC-4B58-AFCD-9B998056D47C}"/>
                </a:ext>
              </a:extLst>
            </p:cNvPr>
            <p:cNvSpPr/>
            <p:nvPr/>
          </p:nvSpPr>
          <p:spPr>
            <a:xfrm>
              <a:off x="1020425" y="2337050"/>
              <a:ext cx="18825" cy="21500"/>
            </a:xfrm>
            <a:custGeom>
              <a:avLst/>
              <a:gdLst/>
              <a:ahLst/>
              <a:cxnLst/>
              <a:rect l="l" t="t" r="r" b="b"/>
              <a:pathLst>
                <a:path w="753" h="860" extrusionOk="0">
                  <a:moveTo>
                    <a:pt x="405" y="0"/>
                  </a:moveTo>
                  <a:cubicBezTo>
                    <a:pt x="235" y="0"/>
                    <a:pt x="84" y="152"/>
                    <a:pt x="45" y="365"/>
                  </a:cubicBezTo>
                  <a:cubicBezTo>
                    <a:pt x="1" y="610"/>
                    <a:pt x="117" y="813"/>
                    <a:pt x="305" y="857"/>
                  </a:cubicBezTo>
                  <a:cubicBezTo>
                    <a:pt x="319" y="859"/>
                    <a:pt x="332" y="860"/>
                    <a:pt x="346" y="860"/>
                  </a:cubicBezTo>
                  <a:cubicBezTo>
                    <a:pt x="517" y="860"/>
                    <a:pt x="669" y="695"/>
                    <a:pt x="709" y="481"/>
                  </a:cubicBezTo>
                  <a:cubicBezTo>
                    <a:pt x="752" y="250"/>
                    <a:pt x="637" y="33"/>
                    <a:pt x="449" y="4"/>
                  </a:cubicBezTo>
                  <a:cubicBezTo>
                    <a:pt x="435" y="1"/>
                    <a:pt x="420" y="0"/>
                    <a:pt x="405"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336;p64">
              <a:extLst>
                <a:ext uri="{FF2B5EF4-FFF2-40B4-BE49-F238E27FC236}">
                  <a16:creationId xmlns:a16="http://schemas.microsoft.com/office/drawing/2014/main" id="{4AD368BF-0FE3-4EB4-9515-77EF8C923298}"/>
                </a:ext>
              </a:extLst>
            </p:cNvPr>
            <p:cNvSpPr/>
            <p:nvPr/>
          </p:nvSpPr>
          <p:spPr>
            <a:xfrm>
              <a:off x="979250" y="2387075"/>
              <a:ext cx="32550" cy="8600"/>
            </a:xfrm>
            <a:custGeom>
              <a:avLst/>
              <a:gdLst/>
              <a:ahLst/>
              <a:cxnLst/>
              <a:rect l="l" t="t" r="r" b="b"/>
              <a:pathLst>
                <a:path w="1302" h="344" extrusionOk="0">
                  <a:moveTo>
                    <a:pt x="44" y="0"/>
                  </a:moveTo>
                  <a:cubicBezTo>
                    <a:pt x="34" y="0"/>
                    <a:pt x="23" y="4"/>
                    <a:pt x="16" y="11"/>
                  </a:cubicBezTo>
                  <a:cubicBezTo>
                    <a:pt x="1" y="25"/>
                    <a:pt x="1" y="40"/>
                    <a:pt x="16" y="54"/>
                  </a:cubicBezTo>
                  <a:cubicBezTo>
                    <a:pt x="16" y="54"/>
                    <a:pt x="305" y="343"/>
                    <a:pt x="781" y="343"/>
                  </a:cubicBezTo>
                  <a:cubicBezTo>
                    <a:pt x="926" y="343"/>
                    <a:pt x="1099" y="314"/>
                    <a:pt x="1272" y="256"/>
                  </a:cubicBezTo>
                  <a:cubicBezTo>
                    <a:pt x="1287" y="243"/>
                    <a:pt x="1301" y="228"/>
                    <a:pt x="1287" y="214"/>
                  </a:cubicBezTo>
                  <a:cubicBezTo>
                    <a:pt x="1287" y="185"/>
                    <a:pt x="1272" y="185"/>
                    <a:pt x="1243" y="185"/>
                  </a:cubicBezTo>
                  <a:cubicBezTo>
                    <a:pt x="1070" y="246"/>
                    <a:pt x="914" y="270"/>
                    <a:pt x="777" y="270"/>
                  </a:cubicBezTo>
                  <a:cubicBezTo>
                    <a:pt x="332" y="270"/>
                    <a:pt x="84" y="22"/>
                    <a:pt x="74" y="11"/>
                  </a:cubicBezTo>
                  <a:cubicBezTo>
                    <a:pt x="66" y="4"/>
                    <a:pt x="55" y="0"/>
                    <a:pt x="44"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337;p64">
              <a:extLst>
                <a:ext uri="{FF2B5EF4-FFF2-40B4-BE49-F238E27FC236}">
                  <a16:creationId xmlns:a16="http://schemas.microsoft.com/office/drawing/2014/main" id="{2E9574A3-B8C2-4AFB-8089-CC805A00AD13}"/>
                </a:ext>
              </a:extLst>
            </p:cNvPr>
            <p:cNvSpPr/>
            <p:nvPr/>
          </p:nvSpPr>
          <p:spPr>
            <a:xfrm>
              <a:off x="2283500" y="3764500"/>
              <a:ext cx="487975" cy="61800"/>
            </a:xfrm>
            <a:custGeom>
              <a:avLst/>
              <a:gdLst/>
              <a:ahLst/>
              <a:cxnLst/>
              <a:rect l="l" t="t" r="r" b="b"/>
              <a:pathLst>
                <a:path w="19519" h="2472" extrusionOk="0">
                  <a:moveTo>
                    <a:pt x="1" y="1"/>
                  </a:moveTo>
                  <a:lnTo>
                    <a:pt x="1" y="2472"/>
                  </a:lnTo>
                  <a:lnTo>
                    <a:pt x="19519" y="2472"/>
                  </a:lnTo>
                  <a:lnTo>
                    <a:pt x="19519" y="1"/>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3338;p64">
              <a:extLst>
                <a:ext uri="{FF2B5EF4-FFF2-40B4-BE49-F238E27FC236}">
                  <a16:creationId xmlns:a16="http://schemas.microsoft.com/office/drawing/2014/main" id="{C81D5649-39A3-42C3-B155-FF7F6CEA63F1}"/>
                </a:ext>
              </a:extLst>
            </p:cNvPr>
            <p:cNvSpPr/>
            <p:nvPr/>
          </p:nvSpPr>
          <p:spPr>
            <a:xfrm>
              <a:off x="2334075" y="3764500"/>
              <a:ext cx="92825" cy="61800"/>
            </a:xfrm>
            <a:custGeom>
              <a:avLst/>
              <a:gdLst/>
              <a:ahLst/>
              <a:cxnLst/>
              <a:rect l="l" t="t" r="r" b="b"/>
              <a:pathLst>
                <a:path w="3713" h="2472" extrusionOk="0">
                  <a:moveTo>
                    <a:pt x="1" y="1"/>
                  </a:moveTo>
                  <a:lnTo>
                    <a:pt x="1" y="2472"/>
                  </a:lnTo>
                  <a:lnTo>
                    <a:pt x="3713" y="2472"/>
                  </a:lnTo>
                  <a:lnTo>
                    <a:pt x="3713"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339;p64">
              <a:extLst>
                <a:ext uri="{FF2B5EF4-FFF2-40B4-BE49-F238E27FC236}">
                  <a16:creationId xmlns:a16="http://schemas.microsoft.com/office/drawing/2014/main" id="{F83F50D8-735E-44BB-9143-8D3C166B52D0}"/>
                </a:ext>
              </a:extLst>
            </p:cNvPr>
            <p:cNvSpPr/>
            <p:nvPr/>
          </p:nvSpPr>
          <p:spPr>
            <a:xfrm>
              <a:off x="2645425" y="3764500"/>
              <a:ext cx="67925" cy="61800"/>
            </a:xfrm>
            <a:custGeom>
              <a:avLst/>
              <a:gdLst/>
              <a:ahLst/>
              <a:cxnLst/>
              <a:rect l="l" t="t" r="r" b="b"/>
              <a:pathLst>
                <a:path w="2717" h="2472" extrusionOk="0">
                  <a:moveTo>
                    <a:pt x="0" y="1"/>
                  </a:moveTo>
                  <a:lnTo>
                    <a:pt x="0" y="2472"/>
                  </a:lnTo>
                  <a:lnTo>
                    <a:pt x="2716" y="2472"/>
                  </a:lnTo>
                  <a:lnTo>
                    <a:pt x="2716"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340;p64">
              <a:extLst>
                <a:ext uri="{FF2B5EF4-FFF2-40B4-BE49-F238E27FC236}">
                  <a16:creationId xmlns:a16="http://schemas.microsoft.com/office/drawing/2014/main" id="{E516EFE0-DC26-458F-B263-3FA6E86C3DDC}"/>
                </a:ext>
              </a:extLst>
            </p:cNvPr>
            <p:cNvSpPr/>
            <p:nvPr/>
          </p:nvSpPr>
          <p:spPr>
            <a:xfrm>
              <a:off x="2283500" y="3640650"/>
              <a:ext cx="487975" cy="61750"/>
            </a:xfrm>
            <a:custGeom>
              <a:avLst/>
              <a:gdLst/>
              <a:ahLst/>
              <a:cxnLst/>
              <a:rect l="l" t="t" r="r" b="b"/>
              <a:pathLst>
                <a:path w="19519" h="2470" extrusionOk="0">
                  <a:moveTo>
                    <a:pt x="1" y="0"/>
                  </a:moveTo>
                  <a:lnTo>
                    <a:pt x="1" y="2470"/>
                  </a:lnTo>
                  <a:lnTo>
                    <a:pt x="19519" y="2470"/>
                  </a:lnTo>
                  <a:lnTo>
                    <a:pt x="19519"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341;p64">
              <a:extLst>
                <a:ext uri="{FF2B5EF4-FFF2-40B4-BE49-F238E27FC236}">
                  <a16:creationId xmlns:a16="http://schemas.microsoft.com/office/drawing/2014/main" id="{F2ADBA8C-DA61-469C-A6E3-490C2A33CA7B}"/>
                </a:ext>
              </a:extLst>
            </p:cNvPr>
            <p:cNvSpPr/>
            <p:nvPr/>
          </p:nvSpPr>
          <p:spPr>
            <a:xfrm>
              <a:off x="2334075" y="3640650"/>
              <a:ext cx="92825" cy="61750"/>
            </a:xfrm>
            <a:custGeom>
              <a:avLst/>
              <a:gdLst/>
              <a:ahLst/>
              <a:cxnLst/>
              <a:rect l="l" t="t" r="r" b="b"/>
              <a:pathLst>
                <a:path w="3713" h="2470" extrusionOk="0">
                  <a:moveTo>
                    <a:pt x="1" y="0"/>
                  </a:moveTo>
                  <a:lnTo>
                    <a:pt x="1" y="2470"/>
                  </a:lnTo>
                  <a:lnTo>
                    <a:pt x="3713" y="2470"/>
                  </a:lnTo>
                  <a:lnTo>
                    <a:pt x="3713"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3342;p64">
              <a:extLst>
                <a:ext uri="{FF2B5EF4-FFF2-40B4-BE49-F238E27FC236}">
                  <a16:creationId xmlns:a16="http://schemas.microsoft.com/office/drawing/2014/main" id="{0519F184-3AB2-41B5-9BBB-D3FB7C0C95C4}"/>
                </a:ext>
              </a:extLst>
            </p:cNvPr>
            <p:cNvSpPr/>
            <p:nvPr/>
          </p:nvSpPr>
          <p:spPr>
            <a:xfrm>
              <a:off x="2645425" y="3640650"/>
              <a:ext cx="67925" cy="61750"/>
            </a:xfrm>
            <a:custGeom>
              <a:avLst/>
              <a:gdLst/>
              <a:ahLst/>
              <a:cxnLst/>
              <a:rect l="l" t="t" r="r" b="b"/>
              <a:pathLst>
                <a:path w="2717" h="2470" extrusionOk="0">
                  <a:moveTo>
                    <a:pt x="0" y="0"/>
                  </a:moveTo>
                  <a:lnTo>
                    <a:pt x="0" y="2470"/>
                  </a:lnTo>
                  <a:lnTo>
                    <a:pt x="2716" y="2470"/>
                  </a:lnTo>
                  <a:lnTo>
                    <a:pt x="27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343;p64">
              <a:extLst>
                <a:ext uri="{FF2B5EF4-FFF2-40B4-BE49-F238E27FC236}">
                  <a16:creationId xmlns:a16="http://schemas.microsoft.com/office/drawing/2014/main" id="{D3D67536-12AF-49C0-B492-12AD00B3ED0D}"/>
                </a:ext>
              </a:extLst>
            </p:cNvPr>
            <p:cNvSpPr/>
            <p:nvPr/>
          </p:nvSpPr>
          <p:spPr>
            <a:xfrm>
              <a:off x="2283500" y="3455000"/>
              <a:ext cx="487975" cy="61775"/>
            </a:xfrm>
            <a:custGeom>
              <a:avLst/>
              <a:gdLst/>
              <a:ahLst/>
              <a:cxnLst/>
              <a:rect l="l" t="t" r="r" b="b"/>
              <a:pathLst>
                <a:path w="19519" h="2471" extrusionOk="0">
                  <a:moveTo>
                    <a:pt x="1" y="0"/>
                  </a:moveTo>
                  <a:lnTo>
                    <a:pt x="1" y="2470"/>
                  </a:lnTo>
                  <a:lnTo>
                    <a:pt x="19519" y="2470"/>
                  </a:lnTo>
                  <a:lnTo>
                    <a:pt x="19519"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3344;p64">
              <a:extLst>
                <a:ext uri="{FF2B5EF4-FFF2-40B4-BE49-F238E27FC236}">
                  <a16:creationId xmlns:a16="http://schemas.microsoft.com/office/drawing/2014/main" id="{1DA95734-AD58-43BA-ABD1-C3F04B827FAC}"/>
                </a:ext>
              </a:extLst>
            </p:cNvPr>
            <p:cNvSpPr/>
            <p:nvPr/>
          </p:nvSpPr>
          <p:spPr>
            <a:xfrm>
              <a:off x="2334075" y="3455000"/>
              <a:ext cx="92825" cy="61775"/>
            </a:xfrm>
            <a:custGeom>
              <a:avLst/>
              <a:gdLst/>
              <a:ahLst/>
              <a:cxnLst/>
              <a:rect l="l" t="t" r="r" b="b"/>
              <a:pathLst>
                <a:path w="3713" h="2471" extrusionOk="0">
                  <a:moveTo>
                    <a:pt x="1" y="0"/>
                  </a:moveTo>
                  <a:lnTo>
                    <a:pt x="1" y="2470"/>
                  </a:lnTo>
                  <a:lnTo>
                    <a:pt x="3713" y="2470"/>
                  </a:lnTo>
                  <a:lnTo>
                    <a:pt x="3713"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3345;p64">
              <a:extLst>
                <a:ext uri="{FF2B5EF4-FFF2-40B4-BE49-F238E27FC236}">
                  <a16:creationId xmlns:a16="http://schemas.microsoft.com/office/drawing/2014/main" id="{BBD67C08-428B-453D-8E33-373A651FB202}"/>
                </a:ext>
              </a:extLst>
            </p:cNvPr>
            <p:cNvSpPr/>
            <p:nvPr/>
          </p:nvSpPr>
          <p:spPr>
            <a:xfrm>
              <a:off x="2645425" y="3455000"/>
              <a:ext cx="67925" cy="61775"/>
            </a:xfrm>
            <a:custGeom>
              <a:avLst/>
              <a:gdLst/>
              <a:ahLst/>
              <a:cxnLst/>
              <a:rect l="l" t="t" r="r" b="b"/>
              <a:pathLst>
                <a:path w="2717" h="2471" extrusionOk="0">
                  <a:moveTo>
                    <a:pt x="0" y="0"/>
                  </a:moveTo>
                  <a:lnTo>
                    <a:pt x="0" y="2470"/>
                  </a:lnTo>
                  <a:lnTo>
                    <a:pt x="2716" y="2470"/>
                  </a:lnTo>
                  <a:lnTo>
                    <a:pt x="27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3346;p64">
              <a:extLst>
                <a:ext uri="{FF2B5EF4-FFF2-40B4-BE49-F238E27FC236}">
                  <a16:creationId xmlns:a16="http://schemas.microsoft.com/office/drawing/2014/main" id="{390093D2-7EEB-4EF0-B1CD-C44AFDA47F0A}"/>
                </a:ext>
              </a:extLst>
            </p:cNvPr>
            <p:cNvSpPr/>
            <p:nvPr/>
          </p:nvSpPr>
          <p:spPr>
            <a:xfrm>
              <a:off x="2341650" y="3826275"/>
              <a:ext cx="488000" cy="62150"/>
            </a:xfrm>
            <a:custGeom>
              <a:avLst/>
              <a:gdLst/>
              <a:ahLst/>
              <a:cxnLst/>
              <a:rect l="l" t="t" r="r" b="b"/>
              <a:pathLst>
                <a:path w="19520" h="2486" extrusionOk="0">
                  <a:moveTo>
                    <a:pt x="0" y="1"/>
                  </a:moveTo>
                  <a:lnTo>
                    <a:pt x="0" y="2486"/>
                  </a:lnTo>
                  <a:lnTo>
                    <a:pt x="19519" y="2486"/>
                  </a:lnTo>
                  <a:lnTo>
                    <a:pt x="19519" y="1"/>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3347;p64">
              <a:extLst>
                <a:ext uri="{FF2B5EF4-FFF2-40B4-BE49-F238E27FC236}">
                  <a16:creationId xmlns:a16="http://schemas.microsoft.com/office/drawing/2014/main" id="{B3FCB305-F4D2-4F8C-B41D-C31361860698}"/>
                </a:ext>
              </a:extLst>
            </p:cNvPr>
            <p:cNvSpPr/>
            <p:nvPr/>
          </p:nvSpPr>
          <p:spPr>
            <a:xfrm>
              <a:off x="2392200" y="3826275"/>
              <a:ext cx="92875" cy="62150"/>
            </a:xfrm>
            <a:custGeom>
              <a:avLst/>
              <a:gdLst/>
              <a:ahLst/>
              <a:cxnLst/>
              <a:rect l="l" t="t" r="r" b="b"/>
              <a:pathLst>
                <a:path w="3715" h="2486" extrusionOk="0">
                  <a:moveTo>
                    <a:pt x="1" y="1"/>
                  </a:moveTo>
                  <a:lnTo>
                    <a:pt x="1" y="2486"/>
                  </a:lnTo>
                  <a:lnTo>
                    <a:pt x="3715" y="2486"/>
                  </a:lnTo>
                  <a:lnTo>
                    <a:pt x="3715"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3348;p64">
              <a:extLst>
                <a:ext uri="{FF2B5EF4-FFF2-40B4-BE49-F238E27FC236}">
                  <a16:creationId xmlns:a16="http://schemas.microsoft.com/office/drawing/2014/main" id="{E086719D-9D40-467D-A3BE-36A8424E537C}"/>
                </a:ext>
              </a:extLst>
            </p:cNvPr>
            <p:cNvSpPr/>
            <p:nvPr/>
          </p:nvSpPr>
          <p:spPr>
            <a:xfrm>
              <a:off x="2703550" y="3826275"/>
              <a:ext cx="67925" cy="62150"/>
            </a:xfrm>
            <a:custGeom>
              <a:avLst/>
              <a:gdLst/>
              <a:ahLst/>
              <a:cxnLst/>
              <a:rect l="l" t="t" r="r" b="b"/>
              <a:pathLst>
                <a:path w="2717" h="2486" extrusionOk="0">
                  <a:moveTo>
                    <a:pt x="1" y="1"/>
                  </a:moveTo>
                  <a:lnTo>
                    <a:pt x="1" y="2486"/>
                  </a:lnTo>
                  <a:lnTo>
                    <a:pt x="2717" y="2486"/>
                  </a:lnTo>
                  <a:lnTo>
                    <a:pt x="2717"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349;p64">
              <a:extLst>
                <a:ext uri="{FF2B5EF4-FFF2-40B4-BE49-F238E27FC236}">
                  <a16:creationId xmlns:a16="http://schemas.microsoft.com/office/drawing/2014/main" id="{53C0485F-B128-4893-BDDB-895E9B56C2C1}"/>
                </a:ext>
              </a:extLst>
            </p:cNvPr>
            <p:cNvSpPr/>
            <p:nvPr/>
          </p:nvSpPr>
          <p:spPr>
            <a:xfrm>
              <a:off x="2341650" y="3578525"/>
              <a:ext cx="488000" cy="62150"/>
            </a:xfrm>
            <a:custGeom>
              <a:avLst/>
              <a:gdLst/>
              <a:ahLst/>
              <a:cxnLst/>
              <a:rect l="l" t="t" r="r" b="b"/>
              <a:pathLst>
                <a:path w="19520" h="2486" extrusionOk="0">
                  <a:moveTo>
                    <a:pt x="0" y="0"/>
                  </a:moveTo>
                  <a:lnTo>
                    <a:pt x="0" y="2485"/>
                  </a:lnTo>
                  <a:lnTo>
                    <a:pt x="19519" y="2485"/>
                  </a:lnTo>
                  <a:lnTo>
                    <a:pt x="19519"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3350;p64">
              <a:extLst>
                <a:ext uri="{FF2B5EF4-FFF2-40B4-BE49-F238E27FC236}">
                  <a16:creationId xmlns:a16="http://schemas.microsoft.com/office/drawing/2014/main" id="{54F67243-798B-4955-ABB2-660FB31B5367}"/>
                </a:ext>
              </a:extLst>
            </p:cNvPr>
            <p:cNvSpPr/>
            <p:nvPr/>
          </p:nvSpPr>
          <p:spPr>
            <a:xfrm>
              <a:off x="2392200" y="3578525"/>
              <a:ext cx="92875" cy="62150"/>
            </a:xfrm>
            <a:custGeom>
              <a:avLst/>
              <a:gdLst/>
              <a:ahLst/>
              <a:cxnLst/>
              <a:rect l="l" t="t" r="r" b="b"/>
              <a:pathLst>
                <a:path w="3715" h="2486" extrusionOk="0">
                  <a:moveTo>
                    <a:pt x="1" y="0"/>
                  </a:moveTo>
                  <a:lnTo>
                    <a:pt x="1" y="2485"/>
                  </a:lnTo>
                  <a:lnTo>
                    <a:pt x="3715" y="2485"/>
                  </a:lnTo>
                  <a:lnTo>
                    <a:pt x="3715"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3351;p64">
              <a:extLst>
                <a:ext uri="{FF2B5EF4-FFF2-40B4-BE49-F238E27FC236}">
                  <a16:creationId xmlns:a16="http://schemas.microsoft.com/office/drawing/2014/main" id="{3D672A78-EB6F-4DD0-9D92-B3A530FEFA4D}"/>
                </a:ext>
              </a:extLst>
            </p:cNvPr>
            <p:cNvSpPr/>
            <p:nvPr/>
          </p:nvSpPr>
          <p:spPr>
            <a:xfrm>
              <a:off x="2703550" y="3578525"/>
              <a:ext cx="67925" cy="62150"/>
            </a:xfrm>
            <a:custGeom>
              <a:avLst/>
              <a:gdLst/>
              <a:ahLst/>
              <a:cxnLst/>
              <a:rect l="l" t="t" r="r" b="b"/>
              <a:pathLst>
                <a:path w="2717" h="2486" extrusionOk="0">
                  <a:moveTo>
                    <a:pt x="1" y="0"/>
                  </a:moveTo>
                  <a:lnTo>
                    <a:pt x="1" y="2485"/>
                  </a:lnTo>
                  <a:lnTo>
                    <a:pt x="2717" y="2485"/>
                  </a:lnTo>
                  <a:lnTo>
                    <a:pt x="2717"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3352;p64">
              <a:extLst>
                <a:ext uri="{FF2B5EF4-FFF2-40B4-BE49-F238E27FC236}">
                  <a16:creationId xmlns:a16="http://schemas.microsoft.com/office/drawing/2014/main" id="{1C32677C-D808-48F4-8464-2A0A645922A9}"/>
                </a:ext>
              </a:extLst>
            </p:cNvPr>
            <p:cNvSpPr/>
            <p:nvPr/>
          </p:nvSpPr>
          <p:spPr>
            <a:xfrm>
              <a:off x="2341650" y="3516750"/>
              <a:ext cx="488000" cy="61800"/>
            </a:xfrm>
            <a:custGeom>
              <a:avLst/>
              <a:gdLst/>
              <a:ahLst/>
              <a:cxnLst/>
              <a:rect l="l" t="t" r="r" b="b"/>
              <a:pathLst>
                <a:path w="19520" h="2472" extrusionOk="0">
                  <a:moveTo>
                    <a:pt x="0" y="0"/>
                  </a:moveTo>
                  <a:lnTo>
                    <a:pt x="0" y="2471"/>
                  </a:lnTo>
                  <a:lnTo>
                    <a:pt x="19519" y="2471"/>
                  </a:lnTo>
                  <a:lnTo>
                    <a:pt x="19519"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3353;p64">
              <a:extLst>
                <a:ext uri="{FF2B5EF4-FFF2-40B4-BE49-F238E27FC236}">
                  <a16:creationId xmlns:a16="http://schemas.microsoft.com/office/drawing/2014/main" id="{94077109-8A08-41AD-AC06-555215E9BFF9}"/>
                </a:ext>
              </a:extLst>
            </p:cNvPr>
            <p:cNvSpPr/>
            <p:nvPr/>
          </p:nvSpPr>
          <p:spPr>
            <a:xfrm>
              <a:off x="2392200" y="3516750"/>
              <a:ext cx="92875" cy="61800"/>
            </a:xfrm>
            <a:custGeom>
              <a:avLst/>
              <a:gdLst/>
              <a:ahLst/>
              <a:cxnLst/>
              <a:rect l="l" t="t" r="r" b="b"/>
              <a:pathLst>
                <a:path w="3715" h="2472" extrusionOk="0">
                  <a:moveTo>
                    <a:pt x="1" y="0"/>
                  </a:moveTo>
                  <a:lnTo>
                    <a:pt x="1" y="2471"/>
                  </a:lnTo>
                  <a:lnTo>
                    <a:pt x="3715" y="2471"/>
                  </a:lnTo>
                  <a:lnTo>
                    <a:pt x="3715"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3354;p64">
              <a:extLst>
                <a:ext uri="{FF2B5EF4-FFF2-40B4-BE49-F238E27FC236}">
                  <a16:creationId xmlns:a16="http://schemas.microsoft.com/office/drawing/2014/main" id="{C880409C-3FA0-4D84-95A0-0423652477C9}"/>
                </a:ext>
              </a:extLst>
            </p:cNvPr>
            <p:cNvSpPr/>
            <p:nvPr/>
          </p:nvSpPr>
          <p:spPr>
            <a:xfrm>
              <a:off x="2703550" y="3516750"/>
              <a:ext cx="67925" cy="61800"/>
            </a:xfrm>
            <a:custGeom>
              <a:avLst/>
              <a:gdLst/>
              <a:ahLst/>
              <a:cxnLst/>
              <a:rect l="l" t="t" r="r" b="b"/>
              <a:pathLst>
                <a:path w="2717" h="2472" extrusionOk="0">
                  <a:moveTo>
                    <a:pt x="1" y="0"/>
                  </a:moveTo>
                  <a:lnTo>
                    <a:pt x="1" y="2471"/>
                  </a:lnTo>
                  <a:lnTo>
                    <a:pt x="2717" y="2471"/>
                  </a:lnTo>
                  <a:lnTo>
                    <a:pt x="2717"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3355;p64">
              <a:extLst>
                <a:ext uri="{FF2B5EF4-FFF2-40B4-BE49-F238E27FC236}">
                  <a16:creationId xmlns:a16="http://schemas.microsoft.com/office/drawing/2014/main" id="{CD19BA3E-D79F-4A6D-9684-11458ABF8D2D}"/>
                </a:ext>
              </a:extLst>
            </p:cNvPr>
            <p:cNvSpPr/>
            <p:nvPr/>
          </p:nvSpPr>
          <p:spPr>
            <a:xfrm>
              <a:off x="2341650" y="3702375"/>
              <a:ext cx="488000" cy="62150"/>
            </a:xfrm>
            <a:custGeom>
              <a:avLst/>
              <a:gdLst/>
              <a:ahLst/>
              <a:cxnLst/>
              <a:rect l="l" t="t" r="r" b="b"/>
              <a:pathLst>
                <a:path w="19520" h="2486" extrusionOk="0">
                  <a:moveTo>
                    <a:pt x="0" y="1"/>
                  </a:moveTo>
                  <a:lnTo>
                    <a:pt x="0" y="2486"/>
                  </a:lnTo>
                  <a:lnTo>
                    <a:pt x="19519" y="2486"/>
                  </a:lnTo>
                  <a:lnTo>
                    <a:pt x="19519" y="1"/>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356;p64">
              <a:extLst>
                <a:ext uri="{FF2B5EF4-FFF2-40B4-BE49-F238E27FC236}">
                  <a16:creationId xmlns:a16="http://schemas.microsoft.com/office/drawing/2014/main" id="{1E44E46B-8ABC-4149-9377-41BE7F0A2538}"/>
                </a:ext>
              </a:extLst>
            </p:cNvPr>
            <p:cNvSpPr/>
            <p:nvPr/>
          </p:nvSpPr>
          <p:spPr>
            <a:xfrm>
              <a:off x="2392200" y="3702375"/>
              <a:ext cx="92875" cy="62150"/>
            </a:xfrm>
            <a:custGeom>
              <a:avLst/>
              <a:gdLst/>
              <a:ahLst/>
              <a:cxnLst/>
              <a:rect l="l" t="t" r="r" b="b"/>
              <a:pathLst>
                <a:path w="3715" h="2486" extrusionOk="0">
                  <a:moveTo>
                    <a:pt x="1" y="1"/>
                  </a:moveTo>
                  <a:lnTo>
                    <a:pt x="1" y="2486"/>
                  </a:lnTo>
                  <a:lnTo>
                    <a:pt x="3715" y="2486"/>
                  </a:lnTo>
                  <a:lnTo>
                    <a:pt x="3715"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357;p64">
              <a:extLst>
                <a:ext uri="{FF2B5EF4-FFF2-40B4-BE49-F238E27FC236}">
                  <a16:creationId xmlns:a16="http://schemas.microsoft.com/office/drawing/2014/main" id="{2A3BC162-908D-4A83-90DB-24883580406D}"/>
                </a:ext>
              </a:extLst>
            </p:cNvPr>
            <p:cNvSpPr/>
            <p:nvPr/>
          </p:nvSpPr>
          <p:spPr>
            <a:xfrm>
              <a:off x="2703550" y="3702375"/>
              <a:ext cx="67925" cy="62150"/>
            </a:xfrm>
            <a:custGeom>
              <a:avLst/>
              <a:gdLst/>
              <a:ahLst/>
              <a:cxnLst/>
              <a:rect l="l" t="t" r="r" b="b"/>
              <a:pathLst>
                <a:path w="2717" h="2486" extrusionOk="0">
                  <a:moveTo>
                    <a:pt x="1" y="1"/>
                  </a:moveTo>
                  <a:lnTo>
                    <a:pt x="1" y="2486"/>
                  </a:lnTo>
                  <a:lnTo>
                    <a:pt x="2717" y="2486"/>
                  </a:lnTo>
                  <a:lnTo>
                    <a:pt x="2717"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358;p64">
              <a:extLst>
                <a:ext uri="{FF2B5EF4-FFF2-40B4-BE49-F238E27FC236}">
                  <a16:creationId xmlns:a16="http://schemas.microsoft.com/office/drawing/2014/main" id="{57A96648-8EAE-4672-9E82-6325B5FC6905}"/>
                </a:ext>
              </a:extLst>
            </p:cNvPr>
            <p:cNvSpPr/>
            <p:nvPr/>
          </p:nvSpPr>
          <p:spPr>
            <a:xfrm>
              <a:off x="2341650" y="3824475"/>
              <a:ext cx="429825" cy="4000"/>
            </a:xfrm>
            <a:custGeom>
              <a:avLst/>
              <a:gdLst/>
              <a:ahLst/>
              <a:cxnLst/>
              <a:rect l="l" t="t" r="r" b="b"/>
              <a:pathLst>
                <a:path w="17193" h="160" extrusionOk="0">
                  <a:moveTo>
                    <a:pt x="0" y="0"/>
                  </a:moveTo>
                  <a:lnTo>
                    <a:pt x="0" y="160"/>
                  </a:lnTo>
                  <a:lnTo>
                    <a:pt x="17193" y="160"/>
                  </a:lnTo>
                  <a:lnTo>
                    <a:pt x="17193" y="0"/>
                  </a:lnTo>
                  <a:close/>
                </a:path>
              </a:pathLst>
            </a:custGeom>
            <a:solidFill>
              <a:srgbClr val="D1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359;p64">
              <a:extLst>
                <a:ext uri="{FF2B5EF4-FFF2-40B4-BE49-F238E27FC236}">
                  <a16:creationId xmlns:a16="http://schemas.microsoft.com/office/drawing/2014/main" id="{9999D485-FAC1-40A1-B2C2-51B9B705DFA0}"/>
                </a:ext>
              </a:extLst>
            </p:cNvPr>
            <p:cNvSpPr/>
            <p:nvPr/>
          </p:nvSpPr>
          <p:spPr>
            <a:xfrm>
              <a:off x="2341650" y="3762350"/>
              <a:ext cx="429825" cy="4000"/>
            </a:xfrm>
            <a:custGeom>
              <a:avLst/>
              <a:gdLst/>
              <a:ahLst/>
              <a:cxnLst/>
              <a:rect l="l" t="t" r="r" b="b"/>
              <a:pathLst>
                <a:path w="17193" h="160" extrusionOk="0">
                  <a:moveTo>
                    <a:pt x="0" y="0"/>
                  </a:moveTo>
                  <a:lnTo>
                    <a:pt x="0" y="160"/>
                  </a:lnTo>
                  <a:lnTo>
                    <a:pt x="17193" y="160"/>
                  </a:lnTo>
                  <a:lnTo>
                    <a:pt x="17193" y="0"/>
                  </a:lnTo>
                  <a:close/>
                </a:path>
              </a:pathLst>
            </a:custGeom>
            <a:solidFill>
              <a:srgbClr val="D1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360;p64">
              <a:extLst>
                <a:ext uri="{FF2B5EF4-FFF2-40B4-BE49-F238E27FC236}">
                  <a16:creationId xmlns:a16="http://schemas.microsoft.com/office/drawing/2014/main" id="{7626E086-B621-4C8E-943D-F5B27F4F740B}"/>
                </a:ext>
              </a:extLst>
            </p:cNvPr>
            <p:cNvSpPr/>
            <p:nvPr/>
          </p:nvSpPr>
          <p:spPr>
            <a:xfrm>
              <a:off x="2341650" y="3700600"/>
              <a:ext cx="429825" cy="3975"/>
            </a:xfrm>
            <a:custGeom>
              <a:avLst/>
              <a:gdLst/>
              <a:ahLst/>
              <a:cxnLst/>
              <a:rect l="l" t="t" r="r" b="b"/>
              <a:pathLst>
                <a:path w="17193" h="159" extrusionOk="0">
                  <a:moveTo>
                    <a:pt x="0" y="0"/>
                  </a:moveTo>
                  <a:lnTo>
                    <a:pt x="0" y="159"/>
                  </a:lnTo>
                  <a:lnTo>
                    <a:pt x="17193" y="159"/>
                  </a:lnTo>
                  <a:lnTo>
                    <a:pt x="17193" y="0"/>
                  </a:lnTo>
                  <a:close/>
                </a:path>
              </a:pathLst>
            </a:custGeom>
            <a:solidFill>
              <a:srgbClr val="D1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361;p64">
              <a:extLst>
                <a:ext uri="{FF2B5EF4-FFF2-40B4-BE49-F238E27FC236}">
                  <a16:creationId xmlns:a16="http://schemas.microsoft.com/office/drawing/2014/main" id="{B17C95F2-338A-4AE5-84E5-1FF77F3C2E9B}"/>
                </a:ext>
              </a:extLst>
            </p:cNvPr>
            <p:cNvSpPr/>
            <p:nvPr/>
          </p:nvSpPr>
          <p:spPr>
            <a:xfrm>
              <a:off x="2341650" y="3638825"/>
              <a:ext cx="429825" cy="3625"/>
            </a:xfrm>
            <a:custGeom>
              <a:avLst/>
              <a:gdLst/>
              <a:ahLst/>
              <a:cxnLst/>
              <a:rect l="l" t="t" r="r" b="b"/>
              <a:pathLst>
                <a:path w="17193" h="145" extrusionOk="0">
                  <a:moveTo>
                    <a:pt x="0" y="0"/>
                  </a:moveTo>
                  <a:lnTo>
                    <a:pt x="0" y="145"/>
                  </a:lnTo>
                  <a:lnTo>
                    <a:pt x="17193" y="145"/>
                  </a:lnTo>
                  <a:lnTo>
                    <a:pt x="17193" y="0"/>
                  </a:lnTo>
                  <a:close/>
                </a:path>
              </a:pathLst>
            </a:custGeom>
            <a:solidFill>
              <a:srgbClr val="D1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362;p64">
              <a:extLst>
                <a:ext uri="{FF2B5EF4-FFF2-40B4-BE49-F238E27FC236}">
                  <a16:creationId xmlns:a16="http://schemas.microsoft.com/office/drawing/2014/main" id="{F14AB479-CD63-4457-A1E0-DDEEECEC843C}"/>
                </a:ext>
              </a:extLst>
            </p:cNvPr>
            <p:cNvSpPr/>
            <p:nvPr/>
          </p:nvSpPr>
          <p:spPr>
            <a:xfrm>
              <a:off x="2341650" y="3576700"/>
              <a:ext cx="488000" cy="4000"/>
            </a:xfrm>
            <a:custGeom>
              <a:avLst/>
              <a:gdLst/>
              <a:ahLst/>
              <a:cxnLst/>
              <a:rect l="l" t="t" r="r" b="b"/>
              <a:pathLst>
                <a:path w="19520" h="160" extrusionOk="0">
                  <a:moveTo>
                    <a:pt x="0" y="0"/>
                  </a:moveTo>
                  <a:lnTo>
                    <a:pt x="0" y="160"/>
                  </a:lnTo>
                  <a:lnTo>
                    <a:pt x="19519" y="160"/>
                  </a:lnTo>
                  <a:lnTo>
                    <a:pt x="19519" y="0"/>
                  </a:lnTo>
                  <a:close/>
                </a:path>
              </a:pathLst>
            </a:custGeom>
            <a:solidFill>
              <a:srgbClr val="D1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363;p64">
              <a:extLst>
                <a:ext uri="{FF2B5EF4-FFF2-40B4-BE49-F238E27FC236}">
                  <a16:creationId xmlns:a16="http://schemas.microsoft.com/office/drawing/2014/main" id="{5E258DE0-680A-4E6F-B2BD-01B813E93E51}"/>
                </a:ext>
              </a:extLst>
            </p:cNvPr>
            <p:cNvSpPr/>
            <p:nvPr/>
          </p:nvSpPr>
          <p:spPr>
            <a:xfrm>
              <a:off x="2341650" y="3514950"/>
              <a:ext cx="488000" cy="3625"/>
            </a:xfrm>
            <a:custGeom>
              <a:avLst/>
              <a:gdLst/>
              <a:ahLst/>
              <a:cxnLst/>
              <a:rect l="l" t="t" r="r" b="b"/>
              <a:pathLst>
                <a:path w="19520" h="145" extrusionOk="0">
                  <a:moveTo>
                    <a:pt x="0" y="0"/>
                  </a:moveTo>
                  <a:lnTo>
                    <a:pt x="0" y="145"/>
                  </a:lnTo>
                  <a:lnTo>
                    <a:pt x="19519" y="145"/>
                  </a:lnTo>
                  <a:lnTo>
                    <a:pt x="19519" y="0"/>
                  </a:lnTo>
                  <a:close/>
                </a:path>
              </a:pathLst>
            </a:custGeom>
            <a:solidFill>
              <a:srgbClr val="D1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364;p64">
              <a:extLst>
                <a:ext uri="{FF2B5EF4-FFF2-40B4-BE49-F238E27FC236}">
                  <a16:creationId xmlns:a16="http://schemas.microsoft.com/office/drawing/2014/main" id="{EC2533F0-1514-4EB0-99E0-2135B389BE21}"/>
                </a:ext>
              </a:extLst>
            </p:cNvPr>
            <p:cNvSpPr/>
            <p:nvPr/>
          </p:nvSpPr>
          <p:spPr>
            <a:xfrm>
              <a:off x="2766400" y="3473350"/>
              <a:ext cx="458725" cy="413700"/>
            </a:xfrm>
            <a:custGeom>
              <a:avLst/>
              <a:gdLst/>
              <a:ahLst/>
              <a:cxnLst/>
              <a:rect l="l" t="t" r="r" b="b"/>
              <a:pathLst>
                <a:path w="18349" h="16548" extrusionOk="0">
                  <a:moveTo>
                    <a:pt x="9160" y="0"/>
                  </a:moveTo>
                  <a:cubicBezTo>
                    <a:pt x="5520" y="0"/>
                    <a:pt x="2188" y="2431"/>
                    <a:pt x="1185" y="6114"/>
                  </a:cubicBezTo>
                  <a:cubicBezTo>
                    <a:pt x="0" y="10520"/>
                    <a:pt x="2601" y="15056"/>
                    <a:pt x="7008" y="16256"/>
                  </a:cubicBezTo>
                  <a:cubicBezTo>
                    <a:pt x="7732" y="16453"/>
                    <a:pt x="8459" y="16547"/>
                    <a:pt x="9175" y="16547"/>
                  </a:cubicBezTo>
                  <a:cubicBezTo>
                    <a:pt x="12815" y="16547"/>
                    <a:pt x="16147" y="14116"/>
                    <a:pt x="17150" y="10433"/>
                  </a:cubicBezTo>
                  <a:cubicBezTo>
                    <a:pt x="18349" y="6028"/>
                    <a:pt x="15734" y="1491"/>
                    <a:pt x="11327" y="291"/>
                  </a:cubicBezTo>
                  <a:cubicBezTo>
                    <a:pt x="10603" y="94"/>
                    <a:pt x="9876" y="0"/>
                    <a:pt x="9160"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365;p64">
              <a:extLst>
                <a:ext uri="{FF2B5EF4-FFF2-40B4-BE49-F238E27FC236}">
                  <a16:creationId xmlns:a16="http://schemas.microsoft.com/office/drawing/2014/main" id="{7BA80F82-F0EE-4E45-B03A-7F96BB02ABF0}"/>
                </a:ext>
              </a:extLst>
            </p:cNvPr>
            <p:cNvSpPr/>
            <p:nvPr/>
          </p:nvSpPr>
          <p:spPr>
            <a:xfrm>
              <a:off x="2737150" y="3465525"/>
              <a:ext cx="458725" cy="413575"/>
            </a:xfrm>
            <a:custGeom>
              <a:avLst/>
              <a:gdLst/>
              <a:ahLst/>
              <a:cxnLst/>
              <a:rect l="l" t="t" r="r" b="b"/>
              <a:pathLst>
                <a:path w="18349" h="16543" extrusionOk="0">
                  <a:moveTo>
                    <a:pt x="9179" y="0"/>
                  </a:moveTo>
                  <a:cubicBezTo>
                    <a:pt x="5526" y="0"/>
                    <a:pt x="2188" y="2423"/>
                    <a:pt x="1185" y="6109"/>
                  </a:cubicBezTo>
                  <a:cubicBezTo>
                    <a:pt x="1" y="10515"/>
                    <a:pt x="2601" y="15052"/>
                    <a:pt x="7007" y="16251"/>
                  </a:cubicBezTo>
                  <a:cubicBezTo>
                    <a:pt x="7731" y="16448"/>
                    <a:pt x="8459" y="16542"/>
                    <a:pt x="9176" y="16542"/>
                  </a:cubicBezTo>
                  <a:cubicBezTo>
                    <a:pt x="12819" y="16542"/>
                    <a:pt x="16159" y="14111"/>
                    <a:pt x="17149" y="10429"/>
                  </a:cubicBezTo>
                  <a:cubicBezTo>
                    <a:pt x="18349" y="6023"/>
                    <a:pt x="15748" y="1486"/>
                    <a:pt x="11341" y="287"/>
                  </a:cubicBezTo>
                  <a:cubicBezTo>
                    <a:pt x="10619" y="93"/>
                    <a:pt x="9893" y="0"/>
                    <a:pt x="9179"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366;p64">
              <a:extLst>
                <a:ext uri="{FF2B5EF4-FFF2-40B4-BE49-F238E27FC236}">
                  <a16:creationId xmlns:a16="http://schemas.microsoft.com/office/drawing/2014/main" id="{1F00EDFB-E84F-4149-B28B-2AE4B02AFC38}"/>
                </a:ext>
              </a:extLst>
            </p:cNvPr>
            <p:cNvSpPr/>
            <p:nvPr/>
          </p:nvSpPr>
          <p:spPr>
            <a:xfrm>
              <a:off x="2782675" y="3506500"/>
              <a:ext cx="367700" cy="331700"/>
            </a:xfrm>
            <a:custGeom>
              <a:avLst/>
              <a:gdLst/>
              <a:ahLst/>
              <a:cxnLst/>
              <a:rect l="l" t="t" r="r" b="b"/>
              <a:pathLst>
                <a:path w="14708" h="13268" extrusionOk="0">
                  <a:moveTo>
                    <a:pt x="7337" y="1"/>
                  </a:moveTo>
                  <a:cubicBezTo>
                    <a:pt x="4418" y="1"/>
                    <a:pt x="1750" y="1948"/>
                    <a:pt x="954" y="4904"/>
                  </a:cubicBezTo>
                  <a:cubicBezTo>
                    <a:pt x="0" y="8429"/>
                    <a:pt x="2081" y="12070"/>
                    <a:pt x="5620" y="13037"/>
                  </a:cubicBezTo>
                  <a:cubicBezTo>
                    <a:pt x="6198" y="13193"/>
                    <a:pt x="6780" y="13267"/>
                    <a:pt x="7352" y="13267"/>
                  </a:cubicBezTo>
                  <a:cubicBezTo>
                    <a:pt x="10279" y="13267"/>
                    <a:pt x="12956" y="11320"/>
                    <a:pt x="13754" y="8371"/>
                  </a:cubicBezTo>
                  <a:cubicBezTo>
                    <a:pt x="14708" y="4831"/>
                    <a:pt x="12627" y="1190"/>
                    <a:pt x="9087" y="237"/>
                  </a:cubicBezTo>
                  <a:cubicBezTo>
                    <a:pt x="8502" y="77"/>
                    <a:pt x="7915" y="1"/>
                    <a:pt x="7337"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367;p64">
              <a:extLst>
                <a:ext uri="{FF2B5EF4-FFF2-40B4-BE49-F238E27FC236}">
                  <a16:creationId xmlns:a16="http://schemas.microsoft.com/office/drawing/2014/main" id="{7D2A03D2-FFC7-43A4-B792-07702D79EA2B}"/>
                </a:ext>
              </a:extLst>
            </p:cNvPr>
            <p:cNvSpPr/>
            <p:nvPr/>
          </p:nvSpPr>
          <p:spPr>
            <a:xfrm>
              <a:off x="2792775" y="3506500"/>
              <a:ext cx="308475" cy="262375"/>
            </a:xfrm>
            <a:custGeom>
              <a:avLst/>
              <a:gdLst/>
              <a:ahLst/>
              <a:cxnLst/>
              <a:rect l="l" t="t" r="r" b="b"/>
              <a:pathLst>
                <a:path w="12339" h="10495" extrusionOk="0">
                  <a:moveTo>
                    <a:pt x="6933" y="1"/>
                  </a:moveTo>
                  <a:cubicBezTo>
                    <a:pt x="4014" y="1"/>
                    <a:pt x="1346" y="1948"/>
                    <a:pt x="550" y="4904"/>
                  </a:cubicBezTo>
                  <a:cubicBezTo>
                    <a:pt x="1" y="6898"/>
                    <a:pt x="434" y="8934"/>
                    <a:pt x="1561" y="10494"/>
                  </a:cubicBezTo>
                  <a:cubicBezTo>
                    <a:pt x="1099" y="9671"/>
                    <a:pt x="810" y="8761"/>
                    <a:pt x="737" y="7793"/>
                  </a:cubicBezTo>
                  <a:cubicBezTo>
                    <a:pt x="650" y="7013"/>
                    <a:pt x="708" y="6189"/>
                    <a:pt x="925" y="5380"/>
                  </a:cubicBezTo>
                  <a:cubicBezTo>
                    <a:pt x="1723" y="2431"/>
                    <a:pt x="4410" y="484"/>
                    <a:pt x="7331" y="484"/>
                  </a:cubicBezTo>
                  <a:cubicBezTo>
                    <a:pt x="7902" y="484"/>
                    <a:pt x="8482" y="558"/>
                    <a:pt x="9059" y="714"/>
                  </a:cubicBezTo>
                  <a:cubicBezTo>
                    <a:pt x="10388" y="1075"/>
                    <a:pt x="11501" y="1812"/>
                    <a:pt x="12339" y="2779"/>
                  </a:cubicBezTo>
                  <a:cubicBezTo>
                    <a:pt x="11486" y="1581"/>
                    <a:pt x="10214" y="641"/>
                    <a:pt x="8683" y="237"/>
                  </a:cubicBezTo>
                  <a:cubicBezTo>
                    <a:pt x="8098" y="77"/>
                    <a:pt x="7511" y="1"/>
                    <a:pt x="6933"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368;p64">
              <a:extLst>
                <a:ext uri="{FF2B5EF4-FFF2-40B4-BE49-F238E27FC236}">
                  <a16:creationId xmlns:a16="http://schemas.microsoft.com/office/drawing/2014/main" id="{C2E3FE18-A9A8-426D-B9B1-8A43984443FF}"/>
                </a:ext>
              </a:extLst>
            </p:cNvPr>
            <p:cNvSpPr/>
            <p:nvPr/>
          </p:nvSpPr>
          <p:spPr>
            <a:xfrm>
              <a:off x="2896800" y="3559025"/>
              <a:ext cx="138000" cy="226450"/>
            </a:xfrm>
            <a:custGeom>
              <a:avLst/>
              <a:gdLst/>
              <a:ahLst/>
              <a:cxnLst/>
              <a:rect l="l" t="t" r="r" b="b"/>
              <a:pathLst>
                <a:path w="5520" h="9058" extrusionOk="0">
                  <a:moveTo>
                    <a:pt x="3597" y="0"/>
                  </a:moveTo>
                  <a:lnTo>
                    <a:pt x="3395" y="722"/>
                  </a:lnTo>
                  <a:cubicBezTo>
                    <a:pt x="3139" y="668"/>
                    <a:pt x="2915" y="638"/>
                    <a:pt x="2718" y="638"/>
                  </a:cubicBezTo>
                  <a:cubicBezTo>
                    <a:pt x="1981" y="638"/>
                    <a:pt x="1617" y="1045"/>
                    <a:pt x="1344" y="2037"/>
                  </a:cubicBezTo>
                  <a:cubicBezTo>
                    <a:pt x="1055" y="3134"/>
                    <a:pt x="1041" y="3568"/>
                    <a:pt x="1372" y="3959"/>
                  </a:cubicBezTo>
                  <a:cubicBezTo>
                    <a:pt x="1748" y="4406"/>
                    <a:pt x="2644" y="4926"/>
                    <a:pt x="2933" y="5388"/>
                  </a:cubicBezTo>
                  <a:cubicBezTo>
                    <a:pt x="3077" y="5606"/>
                    <a:pt x="3048" y="5721"/>
                    <a:pt x="2948" y="6068"/>
                  </a:cubicBezTo>
                  <a:cubicBezTo>
                    <a:pt x="2797" y="6622"/>
                    <a:pt x="2703" y="6844"/>
                    <a:pt x="2405" y="6844"/>
                  </a:cubicBezTo>
                  <a:cubicBezTo>
                    <a:pt x="2330" y="6844"/>
                    <a:pt x="2243" y="6830"/>
                    <a:pt x="2139" y="6804"/>
                  </a:cubicBezTo>
                  <a:cubicBezTo>
                    <a:pt x="1604" y="6660"/>
                    <a:pt x="1647" y="6342"/>
                    <a:pt x="1792" y="5793"/>
                  </a:cubicBezTo>
                  <a:cubicBezTo>
                    <a:pt x="1835" y="5648"/>
                    <a:pt x="1879" y="5533"/>
                    <a:pt x="1921" y="5432"/>
                  </a:cubicBezTo>
                  <a:lnTo>
                    <a:pt x="607" y="5085"/>
                  </a:lnTo>
                  <a:cubicBezTo>
                    <a:pt x="521" y="5288"/>
                    <a:pt x="419" y="5548"/>
                    <a:pt x="332" y="5866"/>
                  </a:cubicBezTo>
                  <a:cubicBezTo>
                    <a:pt x="0" y="7122"/>
                    <a:pt x="419" y="7613"/>
                    <a:pt x="1445" y="7946"/>
                  </a:cubicBezTo>
                  <a:lnTo>
                    <a:pt x="1199" y="8856"/>
                  </a:lnTo>
                  <a:lnTo>
                    <a:pt x="1936" y="9058"/>
                  </a:lnTo>
                  <a:lnTo>
                    <a:pt x="2196" y="8133"/>
                  </a:lnTo>
                  <a:cubicBezTo>
                    <a:pt x="2405" y="8172"/>
                    <a:pt x="2592" y="8193"/>
                    <a:pt x="2762" y="8193"/>
                  </a:cubicBezTo>
                  <a:cubicBezTo>
                    <a:pt x="3662" y="8193"/>
                    <a:pt x="4061" y="7616"/>
                    <a:pt x="4450" y="6168"/>
                  </a:cubicBezTo>
                  <a:cubicBezTo>
                    <a:pt x="4782" y="4955"/>
                    <a:pt x="4464" y="4739"/>
                    <a:pt x="4002" y="4348"/>
                  </a:cubicBezTo>
                  <a:cubicBezTo>
                    <a:pt x="3670" y="4059"/>
                    <a:pt x="3279" y="3814"/>
                    <a:pt x="2904" y="3496"/>
                  </a:cubicBezTo>
                  <a:cubicBezTo>
                    <a:pt x="2543" y="3207"/>
                    <a:pt x="2528" y="3150"/>
                    <a:pt x="2702" y="2528"/>
                  </a:cubicBezTo>
                  <a:cubicBezTo>
                    <a:pt x="2824" y="2073"/>
                    <a:pt x="2938" y="1908"/>
                    <a:pt x="3180" y="1908"/>
                  </a:cubicBezTo>
                  <a:cubicBezTo>
                    <a:pt x="3253" y="1908"/>
                    <a:pt x="3338" y="1923"/>
                    <a:pt x="3439" y="1950"/>
                  </a:cubicBezTo>
                  <a:cubicBezTo>
                    <a:pt x="3930" y="2080"/>
                    <a:pt x="3930" y="2354"/>
                    <a:pt x="3800" y="2846"/>
                  </a:cubicBezTo>
                  <a:cubicBezTo>
                    <a:pt x="3757" y="3019"/>
                    <a:pt x="3728" y="3134"/>
                    <a:pt x="3684" y="3236"/>
                  </a:cubicBezTo>
                  <a:lnTo>
                    <a:pt x="4970" y="3597"/>
                  </a:lnTo>
                  <a:cubicBezTo>
                    <a:pt x="5042" y="3423"/>
                    <a:pt x="5129" y="3207"/>
                    <a:pt x="5215" y="2889"/>
                  </a:cubicBezTo>
                  <a:cubicBezTo>
                    <a:pt x="5519" y="1763"/>
                    <a:pt x="5244" y="1271"/>
                    <a:pt x="4146" y="925"/>
                  </a:cubicBezTo>
                  <a:lnTo>
                    <a:pt x="4335" y="187"/>
                  </a:lnTo>
                  <a:lnTo>
                    <a:pt x="3597"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369;p64">
              <a:extLst>
                <a:ext uri="{FF2B5EF4-FFF2-40B4-BE49-F238E27FC236}">
                  <a16:creationId xmlns:a16="http://schemas.microsoft.com/office/drawing/2014/main" id="{A4D40065-B565-4394-999C-8B64D6D6FDF8}"/>
                </a:ext>
              </a:extLst>
            </p:cNvPr>
            <p:cNvSpPr/>
            <p:nvPr/>
          </p:nvSpPr>
          <p:spPr>
            <a:xfrm>
              <a:off x="2158550" y="3808950"/>
              <a:ext cx="231900" cy="79850"/>
            </a:xfrm>
            <a:custGeom>
              <a:avLst/>
              <a:gdLst/>
              <a:ahLst/>
              <a:cxnLst/>
              <a:rect l="l" t="t" r="r" b="b"/>
              <a:pathLst>
                <a:path w="9276" h="3194" extrusionOk="0">
                  <a:moveTo>
                    <a:pt x="8351" y="0"/>
                  </a:moveTo>
                  <a:lnTo>
                    <a:pt x="2254" y="1199"/>
                  </a:lnTo>
                  <a:lnTo>
                    <a:pt x="332" y="2239"/>
                  </a:lnTo>
                  <a:cubicBezTo>
                    <a:pt x="130" y="2355"/>
                    <a:pt x="0" y="2601"/>
                    <a:pt x="58" y="2846"/>
                  </a:cubicBezTo>
                  <a:cubicBezTo>
                    <a:pt x="116" y="3034"/>
                    <a:pt x="274" y="3179"/>
                    <a:pt x="694" y="3193"/>
                  </a:cubicBezTo>
                  <a:cubicBezTo>
                    <a:pt x="714" y="3193"/>
                    <a:pt x="737" y="3194"/>
                    <a:pt x="762" y="3194"/>
                  </a:cubicBezTo>
                  <a:cubicBezTo>
                    <a:pt x="1882" y="3194"/>
                    <a:pt x="7093" y="2572"/>
                    <a:pt x="7093" y="2572"/>
                  </a:cubicBezTo>
                  <a:lnTo>
                    <a:pt x="7195" y="3179"/>
                  </a:lnTo>
                  <a:lnTo>
                    <a:pt x="9275" y="3135"/>
                  </a:lnTo>
                  <a:cubicBezTo>
                    <a:pt x="9275" y="3135"/>
                    <a:pt x="8942" y="361"/>
                    <a:pt x="8351"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370;p64">
              <a:extLst>
                <a:ext uri="{FF2B5EF4-FFF2-40B4-BE49-F238E27FC236}">
                  <a16:creationId xmlns:a16="http://schemas.microsoft.com/office/drawing/2014/main" id="{2321F353-7C1F-4372-A8F5-C63788E47C83}"/>
                </a:ext>
              </a:extLst>
            </p:cNvPr>
            <p:cNvSpPr/>
            <p:nvPr/>
          </p:nvSpPr>
          <p:spPr>
            <a:xfrm>
              <a:off x="2214875" y="3790900"/>
              <a:ext cx="152450" cy="61925"/>
            </a:xfrm>
            <a:custGeom>
              <a:avLst/>
              <a:gdLst/>
              <a:ahLst/>
              <a:cxnLst/>
              <a:rect l="l" t="t" r="r" b="b"/>
              <a:pathLst>
                <a:path w="6098" h="2477" extrusionOk="0">
                  <a:moveTo>
                    <a:pt x="5838" y="0"/>
                  </a:moveTo>
                  <a:lnTo>
                    <a:pt x="3584" y="245"/>
                  </a:lnTo>
                  <a:lnTo>
                    <a:pt x="1" y="1921"/>
                  </a:lnTo>
                  <a:cubicBezTo>
                    <a:pt x="1" y="1921"/>
                    <a:pt x="763" y="2476"/>
                    <a:pt x="1772" y="2476"/>
                  </a:cubicBezTo>
                  <a:cubicBezTo>
                    <a:pt x="2096" y="2476"/>
                    <a:pt x="2446" y="2419"/>
                    <a:pt x="2804" y="2268"/>
                  </a:cubicBezTo>
                  <a:cubicBezTo>
                    <a:pt x="4262" y="1647"/>
                    <a:pt x="6098" y="722"/>
                    <a:pt x="6098" y="722"/>
                  </a:cubicBezTo>
                  <a:lnTo>
                    <a:pt x="5838" y="0"/>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371;p64">
              <a:extLst>
                <a:ext uri="{FF2B5EF4-FFF2-40B4-BE49-F238E27FC236}">
                  <a16:creationId xmlns:a16="http://schemas.microsoft.com/office/drawing/2014/main" id="{1368E1BB-EA3F-4B79-8DE7-54E70EE56208}"/>
                </a:ext>
              </a:extLst>
            </p:cNvPr>
            <p:cNvSpPr/>
            <p:nvPr/>
          </p:nvSpPr>
          <p:spPr>
            <a:xfrm>
              <a:off x="2222450" y="3589350"/>
              <a:ext cx="144875" cy="232625"/>
            </a:xfrm>
            <a:custGeom>
              <a:avLst/>
              <a:gdLst/>
              <a:ahLst/>
              <a:cxnLst/>
              <a:rect l="l" t="t" r="r" b="b"/>
              <a:pathLst>
                <a:path w="5795" h="9305" extrusionOk="0">
                  <a:moveTo>
                    <a:pt x="3381" y="1"/>
                  </a:moveTo>
                  <a:lnTo>
                    <a:pt x="1" y="145"/>
                  </a:lnTo>
                  <a:lnTo>
                    <a:pt x="3194" y="9305"/>
                  </a:lnTo>
                  <a:lnTo>
                    <a:pt x="5795" y="8784"/>
                  </a:lnTo>
                  <a:lnTo>
                    <a:pt x="3381" y="1"/>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372;p64">
              <a:extLst>
                <a:ext uri="{FF2B5EF4-FFF2-40B4-BE49-F238E27FC236}">
                  <a16:creationId xmlns:a16="http://schemas.microsoft.com/office/drawing/2014/main" id="{93AED903-FE6D-464C-93DF-557457FF4881}"/>
                </a:ext>
              </a:extLst>
            </p:cNvPr>
            <p:cNvSpPr/>
            <p:nvPr/>
          </p:nvSpPr>
          <p:spPr>
            <a:xfrm>
              <a:off x="2126375" y="3355300"/>
              <a:ext cx="260075" cy="406725"/>
            </a:xfrm>
            <a:custGeom>
              <a:avLst/>
              <a:gdLst/>
              <a:ahLst/>
              <a:cxnLst/>
              <a:rect l="l" t="t" r="r" b="b"/>
              <a:pathLst>
                <a:path w="10403" h="16269" extrusionOk="0">
                  <a:moveTo>
                    <a:pt x="5650" y="1"/>
                  </a:moveTo>
                  <a:lnTo>
                    <a:pt x="1" y="2255"/>
                  </a:lnTo>
                  <a:lnTo>
                    <a:pt x="4639" y="16268"/>
                  </a:lnTo>
                  <a:lnTo>
                    <a:pt x="10403" y="15069"/>
                  </a:lnTo>
                  <a:lnTo>
                    <a:pt x="5650" y="1"/>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373;p64">
              <a:extLst>
                <a:ext uri="{FF2B5EF4-FFF2-40B4-BE49-F238E27FC236}">
                  <a16:creationId xmlns:a16="http://schemas.microsoft.com/office/drawing/2014/main" id="{46ABE756-5A82-4F48-B1BD-D5524A9446DC}"/>
                </a:ext>
              </a:extLst>
            </p:cNvPr>
            <p:cNvSpPr/>
            <p:nvPr/>
          </p:nvSpPr>
          <p:spPr>
            <a:xfrm>
              <a:off x="2111200" y="3224550"/>
              <a:ext cx="675825" cy="235525"/>
            </a:xfrm>
            <a:custGeom>
              <a:avLst/>
              <a:gdLst/>
              <a:ahLst/>
              <a:cxnLst/>
              <a:rect l="l" t="t" r="r" b="b"/>
              <a:pathLst>
                <a:path w="27033" h="9421" extrusionOk="0">
                  <a:moveTo>
                    <a:pt x="17700" y="1"/>
                  </a:moveTo>
                  <a:lnTo>
                    <a:pt x="18191" y="1633"/>
                  </a:lnTo>
                  <a:lnTo>
                    <a:pt x="2746" y="3713"/>
                  </a:lnTo>
                  <a:cubicBezTo>
                    <a:pt x="1012" y="4046"/>
                    <a:pt x="1" y="5838"/>
                    <a:pt x="608" y="7485"/>
                  </a:cubicBezTo>
                  <a:cubicBezTo>
                    <a:pt x="1027" y="8596"/>
                    <a:pt x="2067" y="9319"/>
                    <a:pt x="3252" y="9334"/>
                  </a:cubicBezTo>
                  <a:lnTo>
                    <a:pt x="20603" y="9421"/>
                  </a:lnTo>
                  <a:cubicBezTo>
                    <a:pt x="27032" y="7369"/>
                    <a:pt x="21889" y="30"/>
                    <a:pt x="21889" y="30"/>
                  </a:cubicBezTo>
                  <a:lnTo>
                    <a:pt x="17700" y="1"/>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374;p64">
              <a:extLst>
                <a:ext uri="{FF2B5EF4-FFF2-40B4-BE49-F238E27FC236}">
                  <a16:creationId xmlns:a16="http://schemas.microsoft.com/office/drawing/2014/main" id="{9E586496-D7BA-40E5-B7CB-6F40F239FB4E}"/>
                </a:ext>
              </a:extLst>
            </p:cNvPr>
            <p:cNvSpPr/>
            <p:nvPr/>
          </p:nvSpPr>
          <p:spPr>
            <a:xfrm>
              <a:off x="2160325" y="3224550"/>
              <a:ext cx="648725" cy="235525"/>
            </a:xfrm>
            <a:custGeom>
              <a:avLst/>
              <a:gdLst/>
              <a:ahLst/>
              <a:cxnLst/>
              <a:rect l="l" t="t" r="r" b="b"/>
              <a:pathLst>
                <a:path w="25949" h="9421" extrusionOk="0">
                  <a:moveTo>
                    <a:pt x="15257" y="1"/>
                  </a:moveTo>
                  <a:lnTo>
                    <a:pt x="14506" y="1864"/>
                  </a:lnTo>
                  <a:lnTo>
                    <a:pt x="2761" y="3453"/>
                  </a:lnTo>
                  <a:cubicBezTo>
                    <a:pt x="1027" y="3771"/>
                    <a:pt x="1" y="5851"/>
                    <a:pt x="608" y="7498"/>
                  </a:cubicBezTo>
                  <a:cubicBezTo>
                    <a:pt x="1027" y="8596"/>
                    <a:pt x="2067" y="9334"/>
                    <a:pt x="3252" y="9348"/>
                  </a:cubicBezTo>
                  <a:lnTo>
                    <a:pt x="19664" y="9421"/>
                  </a:lnTo>
                  <a:cubicBezTo>
                    <a:pt x="19686" y="9421"/>
                    <a:pt x="19708" y="9421"/>
                    <a:pt x="19731" y="9421"/>
                  </a:cubicBezTo>
                  <a:cubicBezTo>
                    <a:pt x="20675" y="9421"/>
                    <a:pt x="21603" y="9132"/>
                    <a:pt x="22351" y="8554"/>
                  </a:cubicBezTo>
                  <a:cubicBezTo>
                    <a:pt x="25948" y="5823"/>
                    <a:pt x="21889" y="30"/>
                    <a:pt x="21889" y="30"/>
                  </a:cubicBezTo>
                  <a:lnTo>
                    <a:pt x="15257" y="1"/>
                  </a:ln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375;p64">
              <a:extLst>
                <a:ext uri="{FF2B5EF4-FFF2-40B4-BE49-F238E27FC236}">
                  <a16:creationId xmlns:a16="http://schemas.microsoft.com/office/drawing/2014/main" id="{F655E6B5-9428-4BC6-A1BA-DDF88217C347}"/>
                </a:ext>
              </a:extLst>
            </p:cNvPr>
            <p:cNvSpPr/>
            <p:nvPr/>
          </p:nvSpPr>
          <p:spPr>
            <a:xfrm>
              <a:off x="1890550" y="3807500"/>
              <a:ext cx="223575" cy="79850"/>
            </a:xfrm>
            <a:custGeom>
              <a:avLst/>
              <a:gdLst/>
              <a:ahLst/>
              <a:cxnLst/>
              <a:rect l="l" t="t" r="r" b="b"/>
              <a:pathLst>
                <a:path w="8943" h="3194" extrusionOk="0">
                  <a:moveTo>
                    <a:pt x="8351" y="1"/>
                  </a:moveTo>
                  <a:lnTo>
                    <a:pt x="2254" y="1214"/>
                  </a:lnTo>
                  <a:lnTo>
                    <a:pt x="332" y="2239"/>
                  </a:lnTo>
                  <a:cubicBezTo>
                    <a:pt x="130" y="2355"/>
                    <a:pt x="0" y="2601"/>
                    <a:pt x="58" y="2846"/>
                  </a:cubicBezTo>
                  <a:cubicBezTo>
                    <a:pt x="116" y="3035"/>
                    <a:pt x="274" y="3193"/>
                    <a:pt x="694" y="3193"/>
                  </a:cubicBezTo>
                  <a:cubicBezTo>
                    <a:pt x="714" y="3194"/>
                    <a:pt x="737" y="3194"/>
                    <a:pt x="762" y="3194"/>
                  </a:cubicBezTo>
                  <a:cubicBezTo>
                    <a:pt x="1871" y="3194"/>
                    <a:pt x="6848" y="2572"/>
                    <a:pt x="6848" y="2572"/>
                  </a:cubicBezTo>
                  <a:lnTo>
                    <a:pt x="6848" y="3121"/>
                  </a:lnTo>
                  <a:lnTo>
                    <a:pt x="8798" y="3135"/>
                  </a:lnTo>
                  <a:cubicBezTo>
                    <a:pt x="8798" y="3135"/>
                    <a:pt x="8943" y="361"/>
                    <a:pt x="8351"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376;p64">
              <a:extLst>
                <a:ext uri="{FF2B5EF4-FFF2-40B4-BE49-F238E27FC236}">
                  <a16:creationId xmlns:a16="http://schemas.microsoft.com/office/drawing/2014/main" id="{C52181DE-027A-47E8-90F6-EDA284DFB331}"/>
                </a:ext>
              </a:extLst>
            </p:cNvPr>
            <p:cNvSpPr/>
            <p:nvPr/>
          </p:nvSpPr>
          <p:spPr>
            <a:xfrm>
              <a:off x="1946875" y="3789450"/>
              <a:ext cx="152450" cy="61975"/>
            </a:xfrm>
            <a:custGeom>
              <a:avLst/>
              <a:gdLst/>
              <a:ahLst/>
              <a:cxnLst/>
              <a:rect l="l" t="t" r="r" b="b"/>
              <a:pathLst>
                <a:path w="6098" h="2479" extrusionOk="0">
                  <a:moveTo>
                    <a:pt x="5838" y="0"/>
                  </a:moveTo>
                  <a:lnTo>
                    <a:pt x="3598" y="245"/>
                  </a:lnTo>
                  <a:lnTo>
                    <a:pt x="1" y="1936"/>
                  </a:lnTo>
                  <a:cubicBezTo>
                    <a:pt x="1" y="1936"/>
                    <a:pt x="757" y="2479"/>
                    <a:pt x="1761" y="2479"/>
                  </a:cubicBezTo>
                  <a:cubicBezTo>
                    <a:pt x="2088" y="2479"/>
                    <a:pt x="2441" y="2421"/>
                    <a:pt x="2804" y="2268"/>
                  </a:cubicBezTo>
                  <a:cubicBezTo>
                    <a:pt x="4262" y="1647"/>
                    <a:pt x="6098" y="723"/>
                    <a:pt x="6098" y="723"/>
                  </a:cubicBezTo>
                  <a:lnTo>
                    <a:pt x="5838" y="0"/>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377;p64">
              <a:extLst>
                <a:ext uri="{FF2B5EF4-FFF2-40B4-BE49-F238E27FC236}">
                  <a16:creationId xmlns:a16="http://schemas.microsoft.com/office/drawing/2014/main" id="{91DD36B1-7D43-4461-91DC-52284E492DA8}"/>
                </a:ext>
              </a:extLst>
            </p:cNvPr>
            <p:cNvSpPr/>
            <p:nvPr/>
          </p:nvSpPr>
          <p:spPr>
            <a:xfrm>
              <a:off x="2030675" y="3588975"/>
              <a:ext cx="174850" cy="227225"/>
            </a:xfrm>
            <a:custGeom>
              <a:avLst/>
              <a:gdLst/>
              <a:ahLst/>
              <a:cxnLst/>
              <a:rect l="l" t="t" r="r" b="b"/>
              <a:pathLst>
                <a:path w="6994" h="9089" extrusionOk="0">
                  <a:moveTo>
                    <a:pt x="6993" y="1"/>
                  </a:moveTo>
                  <a:lnTo>
                    <a:pt x="3135" y="131"/>
                  </a:lnTo>
                  <a:lnTo>
                    <a:pt x="1" y="9088"/>
                  </a:lnTo>
                  <a:lnTo>
                    <a:pt x="2746" y="8742"/>
                  </a:lnTo>
                  <a:lnTo>
                    <a:pt x="6993" y="1"/>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378;p64">
              <a:extLst>
                <a:ext uri="{FF2B5EF4-FFF2-40B4-BE49-F238E27FC236}">
                  <a16:creationId xmlns:a16="http://schemas.microsoft.com/office/drawing/2014/main" id="{DC36043B-218F-4F48-9454-3BC95FFD8CB9}"/>
                </a:ext>
              </a:extLst>
            </p:cNvPr>
            <p:cNvSpPr/>
            <p:nvPr/>
          </p:nvSpPr>
          <p:spPr>
            <a:xfrm>
              <a:off x="2023800" y="3356025"/>
              <a:ext cx="291525" cy="443550"/>
            </a:xfrm>
            <a:custGeom>
              <a:avLst/>
              <a:gdLst/>
              <a:ahLst/>
              <a:cxnLst/>
              <a:rect l="l" t="t" r="r" b="b"/>
              <a:pathLst>
                <a:path w="11661" h="17742" extrusionOk="0">
                  <a:moveTo>
                    <a:pt x="6141" y="1"/>
                  </a:moveTo>
                  <a:lnTo>
                    <a:pt x="1" y="15762"/>
                  </a:lnTo>
                  <a:lnTo>
                    <a:pt x="5491" y="17742"/>
                  </a:lnTo>
                  <a:lnTo>
                    <a:pt x="11660" y="2659"/>
                  </a:lnTo>
                  <a:lnTo>
                    <a:pt x="6141" y="1"/>
                  </a:ln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379;p64">
              <a:extLst>
                <a:ext uri="{FF2B5EF4-FFF2-40B4-BE49-F238E27FC236}">
                  <a16:creationId xmlns:a16="http://schemas.microsoft.com/office/drawing/2014/main" id="{9AA451EA-3B7E-424E-B0E2-C75D4F76A854}"/>
                </a:ext>
              </a:extLst>
            </p:cNvPr>
            <p:cNvSpPr/>
            <p:nvPr/>
          </p:nvSpPr>
          <p:spPr>
            <a:xfrm>
              <a:off x="2468075" y="2959800"/>
              <a:ext cx="98975" cy="307475"/>
            </a:xfrm>
            <a:custGeom>
              <a:avLst/>
              <a:gdLst/>
              <a:ahLst/>
              <a:cxnLst/>
              <a:rect l="l" t="t" r="r" b="b"/>
              <a:pathLst>
                <a:path w="3959" h="12299" extrusionOk="0">
                  <a:moveTo>
                    <a:pt x="362" y="1"/>
                  </a:moveTo>
                  <a:lnTo>
                    <a:pt x="15" y="10605"/>
                  </a:lnTo>
                  <a:cubicBezTo>
                    <a:pt x="0" y="11540"/>
                    <a:pt x="753" y="12299"/>
                    <a:pt x="1677" y="12299"/>
                  </a:cubicBezTo>
                  <a:cubicBezTo>
                    <a:pt x="1710" y="12299"/>
                    <a:pt x="1744" y="12298"/>
                    <a:pt x="1778" y="12296"/>
                  </a:cubicBezTo>
                  <a:cubicBezTo>
                    <a:pt x="2629" y="12238"/>
                    <a:pt x="3309" y="11558"/>
                    <a:pt x="3338" y="10692"/>
                  </a:cubicBezTo>
                  <a:lnTo>
                    <a:pt x="3958" y="145"/>
                  </a:lnTo>
                  <a:lnTo>
                    <a:pt x="362" y="1"/>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380;p64">
              <a:extLst>
                <a:ext uri="{FF2B5EF4-FFF2-40B4-BE49-F238E27FC236}">
                  <a16:creationId xmlns:a16="http://schemas.microsoft.com/office/drawing/2014/main" id="{F3FEE9A6-07D0-42DD-ACE5-41C7689C3D65}"/>
                </a:ext>
              </a:extLst>
            </p:cNvPr>
            <p:cNvSpPr/>
            <p:nvPr/>
          </p:nvSpPr>
          <p:spPr>
            <a:xfrm>
              <a:off x="2446775" y="2912725"/>
              <a:ext cx="153550" cy="156075"/>
            </a:xfrm>
            <a:custGeom>
              <a:avLst/>
              <a:gdLst/>
              <a:ahLst/>
              <a:cxnLst/>
              <a:rect l="l" t="t" r="r" b="b"/>
              <a:pathLst>
                <a:path w="6142" h="6243" extrusionOk="0">
                  <a:moveTo>
                    <a:pt x="3084" y="1"/>
                  </a:moveTo>
                  <a:cubicBezTo>
                    <a:pt x="3034" y="1"/>
                    <a:pt x="2984" y="2"/>
                    <a:pt x="2932" y="5"/>
                  </a:cubicBezTo>
                  <a:cubicBezTo>
                    <a:pt x="0" y="194"/>
                    <a:pt x="505" y="5857"/>
                    <a:pt x="505" y="5857"/>
                  </a:cubicBezTo>
                  <a:lnTo>
                    <a:pt x="5244" y="6218"/>
                  </a:lnTo>
                  <a:cubicBezTo>
                    <a:pt x="5243" y="6235"/>
                    <a:pt x="5243" y="6243"/>
                    <a:pt x="5245" y="6243"/>
                  </a:cubicBezTo>
                  <a:cubicBezTo>
                    <a:pt x="5283" y="6243"/>
                    <a:pt x="6141" y="1"/>
                    <a:pt x="3084"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381;p64">
              <a:extLst>
                <a:ext uri="{FF2B5EF4-FFF2-40B4-BE49-F238E27FC236}">
                  <a16:creationId xmlns:a16="http://schemas.microsoft.com/office/drawing/2014/main" id="{634F2D0E-9D3E-401E-8782-A0328B774F20}"/>
                </a:ext>
              </a:extLst>
            </p:cNvPr>
            <p:cNvSpPr/>
            <p:nvPr/>
          </p:nvSpPr>
          <p:spPr>
            <a:xfrm>
              <a:off x="2310575" y="3194575"/>
              <a:ext cx="201950" cy="90700"/>
            </a:xfrm>
            <a:custGeom>
              <a:avLst/>
              <a:gdLst/>
              <a:ahLst/>
              <a:cxnLst/>
              <a:rect l="l" t="t" r="r" b="b"/>
              <a:pathLst>
                <a:path w="8078" h="3628" extrusionOk="0">
                  <a:moveTo>
                    <a:pt x="7629" y="0"/>
                  </a:moveTo>
                  <a:lnTo>
                    <a:pt x="1" y="2225"/>
                  </a:lnTo>
                  <a:lnTo>
                    <a:pt x="521" y="3627"/>
                  </a:lnTo>
                  <a:lnTo>
                    <a:pt x="8078" y="2905"/>
                  </a:lnTo>
                  <a:lnTo>
                    <a:pt x="7629" y="0"/>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382;p64">
              <a:extLst>
                <a:ext uri="{FF2B5EF4-FFF2-40B4-BE49-F238E27FC236}">
                  <a16:creationId xmlns:a16="http://schemas.microsoft.com/office/drawing/2014/main" id="{B18D2B39-6359-4898-83E6-4F611009DB5E}"/>
                </a:ext>
              </a:extLst>
            </p:cNvPr>
            <p:cNvSpPr/>
            <p:nvPr/>
          </p:nvSpPr>
          <p:spPr>
            <a:xfrm>
              <a:off x="2487225" y="2888675"/>
              <a:ext cx="265475" cy="334825"/>
            </a:xfrm>
            <a:custGeom>
              <a:avLst/>
              <a:gdLst/>
              <a:ahLst/>
              <a:cxnLst/>
              <a:rect l="l" t="t" r="r" b="b"/>
              <a:pathLst>
                <a:path w="10619" h="13393" extrusionOk="0">
                  <a:moveTo>
                    <a:pt x="4984" y="0"/>
                  </a:moveTo>
                  <a:lnTo>
                    <a:pt x="3179" y="187"/>
                  </a:lnTo>
                  <a:lnTo>
                    <a:pt x="896" y="1040"/>
                  </a:lnTo>
                  <a:lnTo>
                    <a:pt x="534" y="3308"/>
                  </a:lnTo>
                  <a:cubicBezTo>
                    <a:pt x="116" y="4219"/>
                    <a:pt x="0" y="5259"/>
                    <a:pt x="72" y="6284"/>
                  </a:cubicBezTo>
                  <a:cubicBezTo>
                    <a:pt x="101" y="6761"/>
                    <a:pt x="202" y="7224"/>
                    <a:pt x="361" y="7686"/>
                  </a:cubicBezTo>
                  <a:lnTo>
                    <a:pt x="2110" y="13392"/>
                  </a:lnTo>
                  <a:lnTo>
                    <a:pt x="8740" y="13392"/>
                  </a:lnTo>
                  <a:cubicBezTo>
                    <a:pt x="8740" y="13392"/>
                    <a:pt x="10618" y="4363"/>
                    <a:pt x="10098" y="2586"/>
                  </a:cubicBezTo>
                  <a:cubicBezTo>
                    <a:pt x="9559" y="690"/>
                    <a:pt x="8912" y="606"/>
                    <a:pt x="8801" y="606"/>
                  </a:cubicBezTo>
                  <a:cubicBezTo>
                    <a:pt x="8790" y="606"/>
                    <a:pt x="8784" y="607"/>
                    <a:pt x="8784" y="607"/>
                  </a:cubicBezTo>
                  <a:lnTo>
                    <a:pt x="4984" y="0"/>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383;p64">
              <a:extLst>
                <a:ext uri="{FF2B5EF4-FFF2-40B4-BE49-F238E27FC236}">
                  <a16:creationId xmlns:a16="http://schemas.microsoft.com/office/drawing/2014/main" id="{B143D9F6-1C7C-4447-963B-27178A516C7E}"/>
                </a:ext>
              </a:extLst>
            </p:cNvPr>
            <p:cNvSpPr/>
            <p:nvPr/>
          </p:nvSpPr>
          <p:spPr>
            <a:xfrm>
              <a:off x="2521175" y="2888675"/>
              <a:ext cx="125325" cy="49575"/>
            </a:xfrm>
            <a:custGeom>
              <a:avLst/>
              <a:gdLst/>
              <a:ahLst/>
              <a:cxnLst/>
              <a:rect l="l" t="t" r="r" b="b"/>
              <a:pathLst>
                <a:path w="5013" h="1983" extrusionOk="0">
                  <a:moveTo>
                    <a:pt x="3626" y="0"/>
                  </a:moveTo>
                  <a:lnTo>
                    <a:pt x="1661" y="245"/>
                  </a:lnTo>
                  <a:lnTo>
                    <a:pt x="809" y="563"/>
                  </a:lnTo>
                  <a:cubicBezTo>
                    <a:pt x="809" y="563"/>
                    <a:pt x="0" y="1805"/>
                    <a:pt x="1343" y="1950"/>
                  </a:cubicBezTo>
                  <a:cubicBezTo>
                    <a:pt x="1533" y="1972"/>
                    <a:pt x="1718" y="1983"/>
                    <a:pt x="1899" y="1983"/>
                  </a:cubicBezTo>
                  <a:cubicBezTo>
                    <a:pt x="3253" y="1983"/>
                    <a:pt x="4324" y="1364"/>
                    <a:pt x="5013" y="216"/>
                  </a:cubicBezTo>
                  <a:lnTo>
                    <a:pt x="3626" y="0"/>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384;p64">
              <a:extLst>
                <a:ext uri="{FF2B5EF4-FFF2-40B4-BE49-F238E27FC236}">
                  <a16:creationId xmlns:a16="http://schemas.microsoft.com/office/drawing/2014/main" id="{246E7DD1-5B85-4FAA-93FF-E2181E894571}"/>
                </a:ext>
              </a:extLst>
            </p:cNvPr>
            <p:cNvSpPr/>
            <p:nvPr/>
          </p:nvSpPr>
          <p:spPr>
            <a:xfrm>
              <a:off x="2664200" y="2947900"/>
              <a:ext cx="110550" cy="307950"/>
            </a:xfrm>
            <a:custGeom>
              <a:avLst/>
              <a:gdLst/>
              <a:ahLst/>
              <a:cxnLst/>
              <a:rect l="l" t="t" r="r" b="b"/>
              <a:pathLst>
                <a:path w="4422" h="12318" extrusionOk="0">
                  <a:moveTo>
                    <a:pt x="3597" y="0"/>
                  </a:moveTo>
                  <a:lnTo>
                    <a:pt x="0" y="245"/>
                  </a:lnTo>
                  <a:lnTo>
                    <a:pt x="1041" y="10821"/>
                  </a:lnTo>
                  <a:cubicBezTo>
                    <a:pt x="1131" y="11681"/>
                    <a:pt x="1868" y="12318"/>
                    <a:pt x="2712" y="12318"/>
                  </a:cubicBezTo>
                  <a:cubicBezTo>
                    <a:pt x="2804" y="12318"/>
                    <a:pt x="2897" y="12310"/>
                    <a:pt x="2990" y="12294"/>
                  </a:cubicBezTo>
                  <a:cubicBezTo>
                    <a:pt x="3828" y="12150"/>
                    <a:pt x="4421" y="11385"/>
                    <a:pt x="4363" y="10532"/>
                  </a:cubicBezTo>
                  <a:lnTo>
                    <a:pt x="3597" y="0"/>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385;p64">
              <a:extLst>
                <a:ext uri="{FF2B5EF4-FFF2-40B4-BE49-F238E27FC236}">
                  <a16:creationId xmlns:a16="http://schemas.microsoft.com/office/drawing/2014/main" id="{A6133186-1AC9-4660-81B6-E33CBCA64891}"/>
                </a:ext>
              </a:extLst>
            </p:cNvPr>
            <p:cNvSpPr/>
            <p:nvPr/>
          </p:nvSpPr>
          <p:spPr>
            <a:xfrm>
              <a:off x="2635300" y="2903675"/>
              <a:ext cx="146475" cy="150775"/>
            </a:xfrm>
            <a:custGeom>
              <a:avLst/>
              <a:gdLst/>
              <a:ahLst/>
              <a:cxnLst/>
              <a:rect l="l" t="t" r="r" b="b"/>
              <a:pathLst>
                <a:path w="5859" h="6031" extrusionOk="0">
                  <a:moveTo>
                    <a:pt x="2666" y="0"/>
                  </a:moveTo>
                  <a:cubicBezTo>
                    <a:pt x="2607" y="0"/>
                    <a:pt x="2547" y="2"/>
                    <a:pt x="2486" y="7"/>
                  </a:cubicBezTo>
                  <a:cubicBezTo>
                    <a:pt x="1" y="194"/>
                    <a:pt x="1084" y="6031"/>
                    <a:pt x="1084" y="6031"/>
                  </a:cubicBezTo>
                  <a:lnTo>
                    <a:pt x="5822" y="5857"/>
                  </a:lnTo>
                  <a:cubicBezTo>
                    <a:pt x="5824" y="5875"/>
                    <a:pt x="5825" y="5884"/>
                    <a:pt x="5827" y="5884"/>
                  </a:cubicBezTo>
                  <a:cubicBezTo>
                    <a:pt x="5858" y="5884"/>
                    <a:pt x="5708" y="0"/>
                    <a:pt x="2666"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86;p64">
              <a:extLst>
                <a:ext uri="{FF2B5EF4-FFF2-40B4-BE49-F238E27FC236}">
                  <a16:creationId xmlns:a16="http://schemas.microsoft.com/office/drawing/2014/main" id="{29A24221-BBD5-4AEB-8CE4-1025134F95F9}"/>
                </a:ext>
              </a:extLst>
            </p:cNvPr>
            <p:cNvSpPr/>
            <p:nvPr/>
          </p:nvSpPr>
          <p:spPr>
            <a:xfrm>
              <a:off x="2536350" y="3184100"/>
              <a:ext cx="202625" cy="110550"/>
            </a:xfrm>
            <a:custGeom>
              <a:avLst/>
              <a:gdLst/>
              <a:ahLst/>
              <a:cxnLst/>
              <a:rect l="l" t="t" r="r" b="b"/>
              <a:pathLst>
                <a:path w="8105" h="4422" extrusionOk="0">
                  <a:moveTo>
                    <a:pt x="7324" y="1"/>
                  </a:moveTo>
                  <a:lnTo>
                    <a:pt x="0" y="3093"/>
                  </a:lnTo>
                  <a:lnTo>
                    <a:pt x="665" y="4422"/>
                  </a:lnTo>
                  <a:lnTo>
                    <a:pt x="8104" y="2846"/>
                  </a:lnTo>
                  <a:lnTo>
                    <a:pt x="7324" y="1"/>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87;p64">
              <a:extLst>
                <a:ext uri="{FF2B5EF4-FFF2-40B4-BE49-F238E27FC236}">
                  <a16:creationId xmlns:a16="http://schemas.microsoft.com/office/drawing/2014/main" id="{75BB3E67-A395-4503-BC77-2E876C0497DF}"/>
                </a:ext>
              </a:extLst>
            </p:cNvPr>
            <p:cNvSpPr/>
            <p:nvPr/>
          </p:nvSpPr>
          <p:spPr>
            <a:xfrm>
              <a:off x="2442050" y="3245875"/>
              <a:ext cx="122475" cy="48775"/>
            </a:xfrm>
            <a:custGeom>
              <a:avLst/>
              <a:gdLst/>
              <a:ahLst/>
              <a:cxnLst/>
              <a:rect l="l" t="t" r="r" b="b"/>
              <a:pathLst>
                <a:path w="4899" h="1951" extrusionOk="0">
                  <a:moveTo>
                    <a:pt x="2418" y="0"/>
                  </a:moveTo>
                  <a:cubicBezTo>
                    <a:pt x="1808" y="0"/>
                    <a:pt x="999" y="291"/>
                    <a:pt x="1" y="1271"/>
                  </a:cubicBezTo>
                  <a:lnTo>
                    <a:pt x="825" y="1951"/>
                  </a:lnTo>
                  <a:lnTo>
                    <a:pt x="4437" y="1951"/>
                  </a:lnTo>
                  <a:lnTo>
                    <a:pt x="4899" y="737"/>
                  </a:lnTo>
                  <a:lnTo>
                    <a:pt x="3772" y="622"/>
                  </a:lnTo>
                  <a:cubicBezTo>
                    <a:pt x="3772" y="622"/>
                    <a:pt x="3308" y="0"/>
                    <a:pt x="2418" y="0"/>
                  </a:cubicBez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88;p64">
              <a:extLst>
                <a:ext uri="{FF2B5EF4-FFF2-40B4-BE49-F238E27FC236}">
                  <a16:creationId xmlns:a16="http://schemas.microsoft.com/office/drawing/2014/main" id="{A1C97FAF-A22B-462B-B611-A3C397EEADAD}"/>
                </a:ext>
              </a:extLst>
            </p:cNvPr>
            <p:cNvSpPr/>
            <p:nvPr/>
          </p:nvSpPr>
          <p:spPr>
            <a:xfrm>
              <a:off x="2507800" y="3293175"/>
              <a:ext cx="187475" cy="18825"/>
            </a:xfrm>
            <a:custGeom>
              <a:avLst/>
              <a:gdLst/>
              <a:ahLst/>
              <a:cxnLst/>
              <a:rect l="l" t="t" r="r" b="b"/>
              <a:pathLst>
                <a:path w="7499" h="753" extrusionOk="0">
                  <a:moveTo>
                    <a:pt x="0" y="1"/>
                  </a:moveTo>
                  <a:lnTo>
                    <a:pt x="0" y="752"/>
                  </a:lnTo>
                  <a:lnTo>
                    <a:pt x="7499" y="752"/>
                  </a:lnTo>
                  <a:cubicBezTo>
                    <a:pt x="7499" y="333"/>
                    <a:pt x="7166" y="1"/>
                    <a:pt x="6748"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89;p64">
              <a:extLst>
                <a:ext uri="{FF2B5EF4-FFF2-40B4-BE49-F238E27FC236}">
                  <a16:creationId xmlns:a16="http://schemas.microsoft.com/office/drawing/2014/main" id="{6AABF897-4DA1-4B87-8389-389EDFFE69F6}"/>
                </a:ext>
              </a:extLst>
            </p:cNvPr>
            <p:cNvSpPr/>
            <p:nvPr/>
          </p:nvSpPr>
          <p:spPr>
            <a:xfrm>
              <a:off x="2169000" y="3089825"/>
              <a:ext cx="354350" cy="222175"/>
            </a:xfrm>
            <a:custGeom>
              <a:avLst/>
              <a:gdLst/>
              <a:ahLst/>
              <a:cxnLst/>
              <a:rect l="l" t="t" r="r" b="b"/>
              <a:pathLst>
                <a:path w="14174" h="8887" extrusionOk="0">
                  <a:moveTo>
                    <a:pt x="810" y="1"/>
                  </a:moveTo>
                  <a:cubicBezTo>
                    <a:pt x="347" y="1"/>
                    <a:pt x="1" y="449"/>
                    <a:pt x="116" y="911"/>
                  </a:cubicBezTo>
                  <a:lnTo>
                    <a:pt x="2659" y="8886"/>
                  </a:lnTo>
                  <a:lnTo>
                    <a:pt x="14174" y="8886"/>
                  </a:lnTo>
                  <a:lnTo>
                    <a:pt x="11529" y="536"/>
                  </a:lnTo>
                  <a:cubicBezTo>
                    <a:pt x="11443" y="218"/>
                    <a:pt x="11154" y="1"/>
                    <a:pt x="10836"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90;p64">
              <a:extLst>
                <a:ext uri="{FF2B5EF4-FFF2-40B4-BE49-F238E27FC236}">
                  <a16:creationId xmlns:a16="http://schemas.microsoft.com/office/drawing/2014/main" id="{4D60827B-5470-4573-B50A-1127AD3F1AFF}"/>
                </a:ext>
              </a:extLst>
            </p:cNvPr>
            <p:cNvSpPr/>
            <p:nvPr/>
          </p:nvSpPr>
          <p:spPr>
            <a:xfrm>
              <a:off x="2143000" y="3089825"/>
              <a:ext cx="364825" cy="222175"/>
            </a:xfrm>
            <a:custGeom>
              <a:avLst/>
              <a:gdLst/>
              <a:ahLst/>
              <a:cxnLst/>
              <a:rect l="l" t="t" r="r" b="b"/>
              <a:pathLst>
                <a:path w="14593" h="8887" extrusionOk="0">
                  <a:moveTo>
                    <a:pt x="809" y="1"/>
                  </a:moveTo>
                  <a:cubicBezTo>
                    <a:pt x="347" y="1"/>
                    <a:pt x="0" y="449"/>
                    <a:pt x="116" y="911"/>
                  </a:cubicBezTo>
                  <a:lnTo>
                    <a:pt x="2659" y="8886"/>
                  </a:lnTo>
                  <a:lnTo>
                    <a:pt x="14592" y="8886"/>
                  </a:lnTo>
                  <a:lnTo>
                    <a:pt x="11949" y="536"/>
                  </a:lnTo>
                  <a:cubicBezTo>
                    <a:pt x="11862" y="218"/>
                    <a:pt x="11587" y="1"/>
                    <a:pt x="11255" y="1"/>
                  </a:cubicBezTo>
                  <a:close/>
                </a:path>
              </a:pathLst>
            </a:custGeom>
            <a:solidFill>
              <a:srgbClr val="2F31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91;p64">
              <a:extLst>
                <a:ext uri="{FF2B5EF4-FFF2-40B4-BE49-F238E27FC236}">
                  <a16:creationId xmlns:a16="http://schemas.microsoft.com/office/drawing/2014/main" id="{F516CD64-CB8A-4329-AAE0-8679D46C719B}"/>
                </a:ext>
              </a:extLst>
            </p:cNvPr>
            <p:cNvSpPr/>
            <p:nvPr/>
          </p:nvSpPr>
          <p:spPr>
            <a:xfrm>
              <a:off x="2293975" y="3179050"/>
              <a:ext cx="41575" cy="41925"/>
            </a:xfrm>
            <a:custGeom>
              <a:avLst/>
              <a:gdLst/>
              <a:ahLst/>
              <a:cxnLst/>
              <a:rect l="l" t="t" r="r" b="b"/>
              <a:pathLst>
                <a:path w="1663" h="1677" extrusionOk="0">
                  <a:moveTo>
                    <a:pt x="824" y="1"/>
                  </a:moveTo>
                  <a:cubicBezTo>
                    <a:pt x="362" y="1"/>
                    <a:pt x="0" y="376"/>
                    <a:pt x="0" y="839"/>
                  </a:cubicBezTo>
                  <a:cubicBezTo>
                    <a:pt x="0" y="1301"/>
                    <a:pt x="362" y="1676"/>
                    <a:pt x="824" y="1676"/>
                  </a:cubicBezTo>
                  <a:cubicBezTo>
                    <a:pt x="1287" y="1676"/>
                    <a:pt x="1662" y="1301"/>
                    <a:pt x="1662" y="839"/>
                  </a:cubicBezTo>
                  <a:cubicBezTo>
                    <a:pt x="1662" y="376"/>
                    <a:pt x="1287" y="1"/>
                    <a:pt x="824" y="1"/>
                  </a:cubicBezTo>
                  <a:close/>
                </a:path>
              </a:pathLst>
            </a:custGeom>
            <a:solidFill>
              <a:srgbClr val="D1E3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92;p64">
              <a:extLst>
                <a:ext uri="{FF2B5EF4-FFF2-40B4-BE49-F238E27FC236}">
                  <a16:creationId xmlns:a16="http://schemas.microsoft.com/office/drawing/2014/main" id="{2227A325-5012-4D5A-AA59-456DF1BE8BBE}"/>
                </a:ext>
              </a:extLst>
            </p:cNvPr>
            <p:cNvSpPr/>
            <p:nvPr/>
          </p:nvSpPr>
          <p:spPr>
            <a:xfrm>
              <a:off x="2606025" y="2738575"/>
              <a:ext cx="115975" cy="110975"/>
            </a:xfrm>
            <a:custGeom>
              <a:avLst/>
              <a:gdLst/>
              <a:ahLst/>
              <a:cxnLst/>
              <a:rect l="l" t="t" r="r" b="b"/>
              <a:pathLst>
                <a:path w="4639" h="4439" extrusionOk="0">
                  <a:moveTo>
                    <a:pt x="2311" y="0"/>
                  </a:moveTo>
                  <a:cubicBezTo>
                    <a:pt x="2249" y="0"/>
                    <a:pt x="2187" y="3"/>
                    <a:pt x="2125" y="8"/>
                  </a:cubicBezTo>
                  <a:cubicBezTo>
                    <a:pt x="897" y="124"/>
                    <a:pt x="1" y="1193"/>
                    <a:pt x="103" y="2421"/>
                  </a:cubicBezTo>
                  <a:cubicBezTo>
                    <a:pt x="211" y="3577"/>
                    <a:pt x="1178" y="4439"/>
                    <a:pt x="2304" y="4439"/>
                  </a:cubicBezTo>
                  <a:cubicBezTo>
                    <a:pt x="2374" y="4439"/>
                    <a:pt x="2444" y="4436"/>
                    <a:pt x="2515" y="4429"/>
                  </a:cubicBezTo>
                  <a:cubicBezTo>
                    <a:pt x="3743" y="4328"/>
                    <a:pt x="4639" y="3244"/>
                    <a:pt x="4537" y="2031"/>
                  </a:cubicBezTo>
                  <a:cubicBezTo>
                    <a:pt x="4428" y="866"/>
                    <a:pt x="3447" y="0"/>
                    <a:pt x="2311"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93;p64">
              <a:extLst>
                <a:ext uri="{FF2B5EF4-FFF2-40B4-BE49-F238E27FC236}">
                  <a16:creationId xmlns:a16="http://schemas.microsoft.com/office/drawing/2014/main" id="{B909A4C2-BAF1-4D96-AA52-60EFFEB29B32}"/>
                </a:ext>
              </a:extLst>
            </p:cNvPr>
            <p:cNvSpPr/>
            <p:nvPr/>
          </p:nvSpPr>
          <p:spPr>
            <a:xfrm>
              <a:off x="2629875" y="2650075"/>
              <a:ext cx="56025" cy="102100"/>
            </a:xfrm>
            <a:custGeom>
              <a:avLst/>
              <a:gdLst/>
              <a:ahLst/>
              <a:cxnLst/>
              <a:rect l="l" t="t" r="r" b="b"/>
              <a:pathLst>
                <a:path w="2241" h="4084" extrusionOk="0">
                  <a:moveTo>
                    <a:pt x="371" y="1"/>
                  </a:moveTo>
                  <a:cubicBezTo>
                    <a:pt x="141" y="1"/>
                    <a:pt x="0" y="96"/>
                    <a:pt x="0" y="96"/>
                  </a:cubicBezTo>
                  <a:lnTo>
                    <a:pt x="882" y="4083"/>
                  </a:lnTo>
                  <a:cubicBezTo>
                    <a:pt x="2240" y="3592"/>
                    <a:pt x="2167" y="1525"/>
                    <a:pt x="1387" y="601"/>
                  </a:cubicBezTo>
                  <a:cubicBezTo>
                    <a:pt x="986" y="116"/>
                    <a:pt x="624" y="1"/>
                    <a:pt x="371"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94;p64">
              <a:extLst>
                <a:ext uri="{FF2B5EF4-FFF2-40B4-BE49-F238E27FC236}">
                  <a16:creationId xmlns:a16="http://schemas.microsoft.com/office/drawing/2014/main" id="{B4067CDD-B7B9-49F2-86F9-29EAA637BFF1}"/>
                </a:ext>
              </a:extLst>
            </p:cNvPr>
            <p:cNvSpPr/>
            <p:nvPr/>
          </p:nvSpPr>
          <p:spPr>
            <a:xfrm>
              <a:off x="2420025" y="2610100"/>
              <a:ext cx="209875" cy="126900"/>
            </a:xfrm>
            <a:custGeom>
              <a:avLst/>
              <a:gdLst/>
              <a:ahLst/>
              <a:cxnLst/>
              <a:rect l="l" t="t" r="r" b="b"/>
              <a:pathLst>
                <a:path w="8395" h="5076" extrusionOk="0">
                  <a:moveTo>
                    <a:pt x="5592" y="0"/>
                  </a:moveTo>
                  <a:cubicBezTo>
                    <a:pt x="5289" y="0"/>
                    <a:pt x="4958" y="37"/>
                    <a:pt x="4595" y="119"/>
                  </a:cubicBezTo>
                  <a:cubicBezTo>
                    <a:pt x="1735" y="770"/>
                    <a:pt x="1" y="3573"/>
                    <a:pt x="2586" y="5075"/>
                  </a:cubicBezTo>
                  <a:lnTo>
                    <a:pt x="8394" y="1695"/>
                  </a:lnTo>
                  <a:cubicBezTo>
                    <a:pt x="8394" y="1695"/>
                    <a:pt x="7668" y="0"/>
                    <a:pt x="5592"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5;p64">
              <a:extLst>
                <a:ext uri="{FF2B5EF4-FFF2-40B4-BE49-F238E27FC236}">
                  <a16:creationId xmlns:a16="http://schemas.microsoft.com/office/drawing/2014/main" id="{2DE62C94-CF52-4D5D-BF32-6FFC8501BF66}"/>
                </a:ext>
              </a:extLst>
            </p:cNvPr>
            <p:cNvSpPr/>
            <p:nvPr/>
          </p:nvSpPr>
          <p:spPr>
            <a:xfrm>
              <a:off x="2481450" y="2632625"/>
              <a:ext cx="183500" cy="169250"/>
            </a:xfrm>
            <a:custGeom>
              <a:avLst/>
              <a:gdLst/>
              <a:ahLst/>
              <a:cxnLst/>
              <a:rect l="l" t="t" r="r" b="b"/>
              <a:pathLst>
                <a:path w="7340" h="6770" extrusionOk="0">
                  <a:moveTo>
                    <a:pt x="3622" y="1"/>
                  </a:moveTo>
                  <a:cubicBezTo>
                    <a:pt x="3518" y="1"/>
                    <a:pt x="3413" y="5"/>
                    <a:pt x="3308" y="13"/>
                  </a:cubicBezTo>
                  <a:cubicBezTo>
                    <a:pt x="1300" y="158"/>
                    <a:pt x="0" y="1776"/>
                    <a:pt x="129" y="3639"/>
                  </a:cubicBezTo>
                  <a:cubicBezTo>
                    <a:pt x="267" y="5415"/>
                    <a:pt x="1663" y="6770"/>
                    <a:pt x="3531" y="6770"/>
                  </a:cubicBezTo>
                  <a:cubicBezTo>
                    <a:pt x="3624" y="6770"/>
                    <a:pt x="3719" y="6767"/>
                    <a:pt x="3814" y="6760"/>
                  </a:cubicBezTo>
                  <a:cubicBezTo>
                    <a:pt x="5822" y="6601"/>
                    <a:pt x="7339" y="4968"/>
                    <a:pt x="7195" y="3105"/>
                  </a:cubicBezTo>
                  <a:cubicBezTo>
                    <a:pt x="7058" y="1339"/>
                    <a:pt x="5494" y="1"/>
                    <a:pt x="3622"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396;p64">
              <a:extLst>
                <a:ext uri="{FF2B5EF4-FFF2-40B4-BE49-F238E27FC236}">
                  <a16:creationId xmlns:a16="http://schemas.microsoft.com/office/drawing/2014/main" id="{2F719197-98F3-4D73-81E1-E549513E2D00}"/>
                </a:ext>
              </a:extLst>
            </p:cNvPr>
            <p:cNvSpPr/>
            <p:nvPr/>
          </p:nvSpPr>
          <p:spPr>
            <a:xfrm>
              <a:off x="2547525" y="2778500"/>
              <a:ext cx="78400" cy="151700"/>
            </a:xfrm>
            <a:custGeom>
              <a:avLst/>
              <a:gdLst/>
              <a:ahLst/>
              <a:cxnLst/>
              <a:rect l="l" t="t" r="r" b="b"/>
              <a:pathLst>
                <a:path w="3136" h="6068" extrusionOk="0">
                  <a:moveTo>
                    <a:pt x="1633" y="0"/>
                  </a:moveTo>
                  <a:lnTo>
                    <a:pt x="0" y="824"/>
                  </a:lnTo>
                  <a:lnTo>
                    <a:pt x="535" y="5403"/>
                  </a:lnTo>
                  <a:lnTo>
                    <a:pt x="1474" y="6068"/>
                  </a:lnTo>
                  <a:lnTo>
                    <a:pt x="3136" y="4696"/>
                  </a:lnTo>
                  <a:lnTo>
                    <a:pt x="1633" y="0"/>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397;p64">
              <a:extLst>
                <a:ext uri="{FF2B5EF4-FFF2-40B4-BE49-F238E27FC236}">
                  <a16:creationId xmlns:a16="http://schemas.microsoft.com/office/drawing/2014/main" id="{524F4C90-6262-42F4-9C59-F81CDA6D6C25}"/>
                </a:ext>
              </a:extLst>
            </p:cNvPr>
            <p:cNvSpPr/>
            <p:nvPr/>
          </p:nvSpPr>
          <p:spPr>
            <a:xfrm>
              <a:off x="2548625" y="2807750"/>
              <a:ext cx="42975" cy="76600"/>
            </a:xfrm>
            <a:custGeom>
              <a:avLst/>
              <a:gdLst/>
              <a:ahLst/>
              <a:cxnLst/>
              <a:rect l="l" t="t" r="r" b="b"/>
              <a:pathLst>
                <a:path w="1719" h="3064" extrusionOk="0">
                  <a:moveTo>
                    <a:pt x="0" y="1"/>
                  </a:moveTo>
                  <a:lnTo>
                    <a:pt x="347" y="3064"/>
                  </a:lnTo>
                  <a:lnTo>
                    <a:pt x="1719" y="419"/>
                  </a:lnTo>
                  <a:lnTo>
                    <a:pt x="0" y="1"/>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398;p64">
              <a:extLst>
                <a:ext uri="{FF2B5EF4-FFF2-40B4-BE49-F238E27FC236}">
                  <a16:creationId xmlns:a16="http://schemas.microsoft.com/office/drawing/2014/main" id="{39115D3E-D747-41BD-9A34-5AD38696C1C1}"/>
                </a:ext>
              </a:extLst>
            </p:cNvPr>
            <p:cNvSpPr/>
            <p:nvPr/>
          </p:nvSpPr>
          <p:spPr>
            <a:xfrm>
              <a:off x="2483950" y="2648775"/>
              <a:ext cx="170875" cy="193125"/>
            </a:xfrm>
            <a:custGeom>
              <a:avLst/>
              <a:gdLst/>
              <a:ahLst/>
              <a:cxnLst/>
              <a:rect l="l" t="t" r="r" b="b"/>
              <a:pathLst>
                <a:path w="6835" h="7725" extrusionOk="0">
                  <a:moveTo>
                    <a:pt x="3024" y="0"/>
                  </a:moveTo>
                  <a:cubicBezTo>
                    <a:pt x="2655" y="0"/>
                    <a:pt x="2286" y="48"/>
                    <a:pt x="1937" y="148"/>
                  </a:cubicBezTo>
                  <a:cubicBezTo>
                    <a:pt x="1099" y="393"/>
                    <a:pt x="58" y="999"/>
                    <a:pt x="45" y="2560"/>
                  </a:cubicBezTo>
                  <a:cubicBezTo>
                    <a:pt x="1" y="5160"/>
                    <a:pt x="463" y="7067"/>
                    <a:pt x="1778" y="7545"/>
                  </a:cubicBezTo>
                  <a:cubicBezTo>
                    <a:pt x="2104" y="7666"/>
                    <a:pt x="2396" y="7725"/>
                    <a:pt x="2680" y="7725"/>
                  </a:cubicBezTo>
                  <a:cubicBezTo>
                    <a:pt x="3276" y="7725"/>
                    <a:pt x="3832" y="7461"/>
                    <a:pt x="4566" y="6952"/>
                  </a:cubicBezTo>
                  <a:cubicBezTo>
                    <a:pt x="4970" y="6678"/>
                    <a:pt x="5303" y="5767"/>
                    <a:pt x="5375" y="5262"/>
                  </a:cubicBezTo>
                  <a:lnTo>
                    <a:pt x="5751" y="3846"/>
                  </a:lnTo>
                  <a:cubicBezTo>
                    <a:pt x="5751" y="3846"/>
                    <a:pt x="6835" y="668"/>
                    <a:pt x="3830" y="75"/>
                  </a:cubicBezTo>
                  <a:cubicBezTo>
                    <a:pt x="3566" y="26"/>
                    <a:pt x="3295" y="0"/>
                    <a:pt x="3024" y="0"/>
                  </a:cubicBez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399;p64">
              <a:extLst>
                <a:ext uri="{FF2B5EF4-FFF2-40B4-BE49-F238E27FC236}">
                  <a16:creationId xmlns:a16="http://schemas.microsoft.com/office/drawing/2014/main" id="{DE1C24E7-7A8B-4940-B692-FC0F6AD880F8}"/>
                </a:ext>
              </a:extLst>
            </p:cNvPr>
            <p:cNvSpPr/>
            <p:nvPr/>
          </p:nvSpPr>
          <p:spPr>
            <a:xfrm>
              <a:off x="2569925" y="2652025"/>
              <a:ext cx="95025" cy="112775"/>
            </a:xfrm>
            <a:custGeom>
              <a:avLst/>
              <a:gdLst/>
              <a:ahLst/>
              <a:cxnLst/>
              <a:rect l="l" t="t" r="r" b="b"/>
              <a:pathLst>
                <a:path w="3801" h="4511" extrusionOk="0">
                  <a:moveTo>
                    <a:pt x="1852" y="0"/>
                  </a:moveTo>
                  <a:cubicBezTo>
                    <a:pt x="1823" y="0"/>
                    <a:pt x="1807" y="3"/>
                    <a:pt x="1807" y="3"/>
                  </a:cubicBezTo>
                  <a:cubicBezTo>
                    <a:pt x="0" y="1129"/>
                    <a:pt x="1907" y="4510"/>
                    <a:pt x="1907" y="4510"/>
                  </a:cubicBezTo>
                  <a:cubicBezTo>
                    <a:pt x="1907" y="4510"/>
                    <a:pt x="3800" y="4005"/>
                    <a:pt x="3078" y="1462"/>
                  </a:cubicBezTo>
                  <a:cubicBezTo>
                    <a:pt x="2692" y="96"/>
                    <a:pt x="2030" y="0"/>
                    <a:pt x="1852"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00;p64">
              <a:extLst>
                <a:ext uri="{FF2B5EF4-FFF2-40B4-BE49-F238E27FC236}">
                  <a16:creationId xmlns:a16="http://schemas.microsoft.com/office/drawing/2014/main" id="{89A0D24F-1E17-4522-9658-314F635FBAFC}"/>
                </a:ext>
              </a:extLst>
            </p:cNvPr>
            <p:cNvSpPr/>
            <p:nvPr/>
          </p:nvSpPr>
          <p:spPr>
            <a:xfrm>
              <a:off x="2608975" y="2739825"/>
              <a:ext cx="61025" cy="52475"/>
            </a:xfrm>
            <a:custGeom>
              <a:avLst/>
              <a:gdLst/>
              <a:ahLst/>
              <a:cxnLst/>
              <a:rect l="l" t="t" r="r" b="b"/>
              <a:pathLst>
                <a:path w="2441" h="2099" extrusionOk="0">
                  <a:moveTo>
                    <a:pt x="1197" y="1"/>
                  </a:moveTo>
                  <a:cubicBezTo>
                    <a:pt x="835" y="1"/>
                    <a:pt x="565" y="329"/>
                    <a:pt x="374" y="666"/>
                  </a:cubicBezTo>
                  <a:cubicBezTo>
                    <a:pt x="187" y="998"/>
                    <a:pt x="85" y="1345"/>
                    <a:pt x="27" y="1707"/>
                  </a:cubicBezTo>
                  <a:cubicBezTo>
                    <a:pt x="0" y="1909"/>
                    <a:pt x="214" y="2099"/>
                    <a:pt x="466" y="2099"/>
                  </a:cubicBezTo>
                  <a:cubicBezTo>
                    <a:pt x="483" y="2099"/>
                    <a:pt x="501" y="2098"/>
                    <a:pt x="518" y="2096"/>
                  </a:cubicBezTo>
                  <a:cubicBezTo>
                    <a:pt x="1472" y="2009"/>
                    <a:pt x="2441" y="551"/>
                    <a:pt x="1530" y="89"/>
                  </a:cubicBezTo>
                  <a:cubicBezTo>
                    <a:pt x="1411" y="27"/>
                    <a:pt x="1300" y="1"/>
                    <a:pt x="1197" y="1"/>
                  </a:cubicBez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01;p64">
              <a:extLst>
                <a:ext uri="{FF2B5EF4-FFF2-40B4-BE49-F238E27FC236}">
                  <a16:creationId xmlns:a16="http://schemas.microsoft.com/office/drawing/2014/main" id="{D00A4B71-12CD-441C-BC9D-6CDC95058AAA}"/>
                </a:ext>
              </a:extLst>
            </p:cNvPr>
            <p:cNvSpPr/>
            <p:nvPr/>
          </p:nvSpPr>
          <p:spPr>
            <a:xfrm>
              <a:off x="2611475" y="2783900"/>
              <a:ext cx="20600" cy="19625"/>
            </a:xfrm>
            <a:custGeom>
              <a:avLst/>
              <a:gdLst/>
              <a:ahLst/>
              <a:cxnLst/>
              <a:rect l="l" t="t" r="r" b="b"/>
              <a:pathLst>
                <a:path w="824" h="785" extrusionOk="0">
                  <a:moveTo>
                    <a:pt x="404" y="0"/>
                  </a:moveTo>
                  <a:cubicBezTo>
                    <a:pt x="395" y="0"/>
                    <a:pt x="385" y="1"/>
                    <a:pt x="376" y="1"/>
                  </a:cubicBezTo>
                  <a:cubicBezTo>
                    <a:pt x="158" y="30"/>
                    <a:pt x="0" y="218"/>
                    <a:pt x="29" y="435"/>
                  </a:cubicBezTo>
                  <a:cubicBezTo>
                    <a:pt x="42" y="634"/>
                    <a:pt x="203" y="785"/>
                    <a:pt x="397" y="785"/>
                  </a:cubicBezTo>
                  <a:cubicBezTo>
                    <a:pt x="413" y="785"/>
                    <a:pt x="430" y="784"/>
                    <a:pt x="447" y="782"/>
                  </a:cubicBezTo>
                  <a:cubicBezTo>
                    <a:pt x="665" y="767"/>
                    <a:pt x="823" y="579"/>
                    <a:pt x="809" y="362"/>
                  </a:cubicBezTo>
                  <a:cubicBezTo>
                    <a:pt x="795" y="155"/>
                    <a:pt x="609" y="0"/>
                    <a:pt x="404"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02;p64">
              <a:extLst>
                <a:ext uri="{FF2B5EF4-FFF2-40B4-BE49-F238E27FC236}">
                  <a16:creationId xmlns:a16="http://schemas.microsoft.com/office/drawing/2014/main" id="{60230540-62D2-44BB-8C06-4FB241E41342}"/>
                </a:ext>
              </a:extLst>
            </p:cNvPr>
            <p:cNvSpPr/>
            <p:nvPr/>
          </p:nvSpPr>
          <p:spPr>
            <a:xfrm>
              <a:off x="2451100" y="2628075"/>
              <a:ext cx="179775" cy="87225"/>
            </a:xfrm>
            <a:custGeom>
              <a:avLst/>
              <a:gdLst/>
              <a:ahLst/>
              <a:cxnLst/>
              <a:rect l="l" t="t" r="r" b="b"/>
              <a:pathLst>
                <a:path w="7191" h="3489" extrusionOk="0">
                  <a:moveTo>
                    <a:pt x="4927" y="1"/>
                  </a:moveTo>
                  <a:cubicBezTo>
                    <a:pt x="4555" y="1"/>
                    <a:pt x="4120" y="42"/>
                    <a:pt x="3612" y="138"/>
                  </a:cubicBezTo>
                  <a:cubicBezTo>
                    <a:pt x="0" y="816"/>
                    <a:pt x="896" y="2925"/>
                    <a:pt x="896" y="2925"/>
                  </a:cubicBezTo>
                  <a:cubicBezTo>
                    <a:pt x="1423" y="3331"/>
                    <a:pt x="2021" y="3489"/>
                    <a:pt x="2634" y="3489"/>
                  </a:cubicBezTo>
                  <a:cubicBezTo>
                    <a:pt x="4796" y="3489"/>
                    <a:pt x="7137" y="1525"/>
                    <a:pt x="7137" y="1525"/>
                  </a:cubicBezTo>
                  <a:cubicBezTo>
                    <a:pt x="7137" y="1525"/>
                    <a:pt x="7190" y="1"/>
                    <a:pt x="4927"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03;p64">
              <a:extLst>
                <a:ext uri="{FF2B5EF4-FFF2-40B4-BE49-F238E27FC236}">
                  <a16:creationId xmlns:a16="http://schemas.microsoft.com/office/drawing/2014/main" id="{21C650C6-CC4F-4370-B09A-1245A6B41A3B}"/>
                </a:ext>
              </a:extLst>
            </p:cNvPr>
            <p:cNvSpPr/>
            <p:nvPr/>
          </p:nvSpPr>
          <p:spPr>
            <a:xfrm>
              <a:off x="2518625" y="2777425"/>
              <a:ext cx="9425" cy="20600"/>
            </a:xfrm>
            <a:custGeom>
              <a:avLst/>
              <a:gdLst/>
              <a:ahLst/>
              <a:cxnLst/>
              <a:rect l="l" t="t" r="r" b="b"/>
              <a:pathLst>
                <a:path w="377" h="824" extrusionOk="0">
                  <a:moveTo>
                    <a:pt x="276" y="0"/>
                  </a:moveTo>
                  <a:cubicBezTo>
                    <a:pt x="261" y="0"/>
                    <a:pt x="247" y="0"/>
                    <a:pt x="232" y="29"/>
                  </a:cubicBezTo>
                  <a:lnTo>
                    <a:pt x="16" y="549"/>
                  </a:lnTo>
                  <a:cubicBezTo>
                    <a:pt x="1" y="563"/>
                    <a:pt x="1" y="578"/>
                    <a:pt x="16" y="592"/>
                  </a:cubicBezTo>
                  <a:lnTo>
                    <a:pt x="318" y="823"/>
                  </a:lnTo>
                  <a:lnTo>
                    <a:pt x="333" y="823"/>
                  </a:lnTo>
                  <a:cubicBezTo>
                    <a:pt x="347" y="823"/>
                    <a:pt x="347" y="823"/>
                    <a:pt x="362" y="809"/>
                  </a:cubicBezTo>
                  <a:cubicBezTo>
                    <a:pt x="376" y="794"/>
                    <a:pt x="376" y="781"/>
                    <a:pt x="362" y="765"/>
                  </a:cubicBezTo>
                  <a:lnTo>
                    <a:pt x="87" y="549"/>
                  </a:lnTo>
                  <a:lnTo>
                    <a:pt x="305" y="58"/>
                  </a:lnTo>
                  <a:cubicBezTo>
                    <a:pt x="305" y="29"/>
                    <a:pt x="305" y="14"/>
                    <a:pt x="276"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04;p64">
              <a:extLst>
                <a:ext uri="{FF2B5EF4-FFF2-40B4-BE49-F238E27FC236}">
                  <a16:creationId xmlns:a16="http://schemas.microsoft.com/office/drawing/2014/main" id="{ABF035F3-68D5-4F39-8418-F0F9D227E07A}"/>
                </a:ext>
              </a:extLst>
            </p:cNvPr>
            <p:cNvSpPr/>
            <p:nvPr/>
          </p:nvSpPr>
          <p:spPr>
            <a:xfrm>
              <a:off x="2487225" y="2725725"/>
              <a:ext cx="28200" cy="18400"/>
            </a:xfrm>
            <a:custGeom>
              <a:avLst/>
              <a:gdLst/>
              <a:ahLst/>
              <a:cxnLst/>
              <a:rect l="l" t="t" r="r" b="b"/>
              <a:pathLst>
                <a:path w="1128" h="736" extrusionOk="0">
                  <a:moveTo>
                    <a:pt x="715" y="1"/>
                  </a:moveTo>
                  <a:cubicBezTo>
                    <a:pt x="674" y="1"/>
                    <a:pt x="629" y="6"/>
                    <a:pt x="578" y="17"/>
                  </a:cubicBezTo>
                  <a:cubicBezTo>
                    <a:pt x="289" y="75"/>
                    <a:pt x="116" y="291"/>
                    <a:pt x="43" y="421"/>
                  </a:cubicBezTo>
                  <a:cubicBezTo>
                    <a:pt x="0" y="493"/>
                    <a:pt x="14" y="580"/>
                    <a:pt x="43" y="638"/>
                  </a:cubicBezTo>
                  <a:cubicBezTo>
                    <a:pt x="76" y="703"/>
                    <a:pt x="141" y="735"/>
                    <a:pt x="202" y="735"/>
                  </a:cubicBezTo>
                  <a:cubicBezTo>
                    <a:pt x="222" y="735"/>
                    <a:pt x="242" y="731"/>
                    <a:pt x="260" y="724"/>
                  </a:cubicBezTo>
                  <a:cubicBezTo>
                    <a:pt x="405" y="653"/>
                    <a:pt x="563" y="624"/>
                    <a:pt x="809" y="580"/>
                  </a:cubicBezTo>
                  <a:cubicBezTo>
                    <a:pt x="1127" y="522"/>
                    <a:pt x="1040" y="219"/>
                    <a:pt x="1040" y="219"/>
                  </a:cubicBezTo>
                  <a:cubicBezTo>
                    <a:pt x="1040" y="219"/>
                    <a:pt x="985" y="1"/>
                    <a:pt x="715"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05;p64">
              <a:extLst>
                <a:ext uri="{FF2B5EF4-FFF2-40B4-BE49-F238E27FC236}">
                  <a16:creationId xmlns:a16="http://schemas.microsoft.com/office/drawing/2014/main" id="{FAA32160-8A62-46AD-8A49-D315BAB6DAD4}"/>
                </a:ext>
              </a:extLst>
            </p:cNvPr>
            <p:cNvSpPr/>
            <p:nvPr/>
          </p:nvSpPr>
          <p:spPr>
            <a:xfrm>
              <a:off x="2547175" y="2724375"/>
              <a:ext cx="44425" cy="21175"/>
            </a:xfrm>
            <a:custGeom>
              <a:avLst/>
              <a:gdLst/>
              <a:ahLst/>
              <a:cxnLst/>
              <a:rect l="l" t="t" r="r" b="b"/>
              <a:pathLst>
                <a:path w="1777" h="847" extrusionOk="0">
                  <a:moveTo>
                    <a:pt x="567" y="1"/>
                  </a:moveTo>
                  <a:cubicBezTo>
                    <a:pt x="184" y="1"/>
                    <a:pt x="116" y="215"/>
                    <a:pt x="116" y="215"/>
                  </a:cubicBezTo>
                  <a:cubicBezTo>
                    <a:pt x="116" y="215"/>
                    <a:pt x="0" y="518"/>
                    <a:pt x="463" y="576"/>
                  </a:cubicBezTo>
                  <a:cubicBezTo>
                    <a:pt x="810" y="620"/>
                    <a:pt x="1228" y="764"/>
                    <a:pt x="1430" y="836"/>
                  </a:cubicBezTo>
                  <a:cubicBezTo>
                    <a:pt x="1456" y="843"/>
                    <a:pt x="1483" y="847"/>
                    <a:pt x="1510" y="847"/>
                  </a:cubicBezTo>
                  <a:cubicBezTo>
                    <a:pt x="1592" y="847"/>
                    <a:pt x="1676" y="814"/>
                    <a:pt x="1719" y="749"/>
                  </a:cubicBezTo>
                  <a:cubicBezTo>
                    <a:pt x="1777" y="678"/>
                    <a:pt x="1777" y="591"/>
                    <a:pt x="1719" y="533"/>
                  </a:cubicBezTo>
                  <a:cubicBezTo>
                    <a:pt x="1604" y="389"/>
                    <a:pt x="1170" y="71"/>
                    <a:pt x="737" y="13"/>
                  </a:cubicBezTo>
                  <a:cubicBezTo>
                    <a:pt x="674" y="5"/>
                    <a:pt x="618" y="1"/>
                    <a:pt x="567"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406;p64">
              <a:extLst>
                <a:ext uri="{FF2B5EF4-FFF2-40B4-BE49-F238E27FC236}">
                  <a16:creationId xmlns:a16="http://schemas.microsoft.com/office/drawing/2014/main" id="{C4BF2FFF-410F-4796-A407-C8C7274C0050}"/>
                </a:ext>
              </a:extLst>
            </p:cNvPr>
            <p:cNvSpPr/>
            <p:nvPr/>
          </p:nvSpPr>
          <p:spPr>
            <a:xfrm>
              <a:off x="2545000" y="2754675"/>
              <a:ext cx="38325" cy="19800"/>
            </a:xfrm>
            <a:custGeom>
              <a:avLst/>
              <a:gdLst/>
              <a:ahLst/>
              <a:cxnLst/>
              <a:rect l="l" t="t" r="r" b="b"/>
              <a:pathLst>
                <a:path w="1533" h="792" extrusionOk="0">
                  <a:moveTo>
                    <a:pt x="714" y="1"/>
                  </a:moveTo>
                  <a:cubicBezTo>
                    <a:pt x="140" y="1"/>
                    <a:pt x="1" y="520"/>
                    <a:pt x="1" y="520"/>
                  </a:cubicBezTo>
                  <a:cubicBezTo>
                    <a:pt x="274" y="719"/>
                    <a:pt x="511" y="791"/>
                    <a:pt x="712" y="791"/>
                  </a:cubicBezTo>
                  <a:cubicBezTo>
                    <a:pt x="1255" y="791"/>
                    <a:pt x="1532" y="260"/>
                    <a:pt x="1532" y="260"/>
                  </a:cubicBezTo>
                  <a:cubicBezTo>
                    <a:pt x="1192" y="70"/>
                    <a:pt x="924" y="1"/>
                    <a:pt x="714"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407;p64">
              <a:extLst>
                <a:ext uri="{FF2B5EF4-FFF2-40B4-BE49-F238E27FC236}">
                  <a16:creationId xmlns:a16="http://schemas.microsoft.com/office/drawing/2014/main" id="{C1A8A751-2FF3-4895-854A-3DC8FA514F44}"/>
                </a:ext>
              </a:extLst>
            </p:cNvPr>
            <p:cNvSpPr/>
            <p:nvPr/>
          </p:nvSpPr>
          <p:spPr>
            <a:xfrm>
              <a:off x="2550775" y="2754225"/>
              <a:ext cx="23150" cy="22925"/>
            </a:xfrm>
            <a:custGeom>
              <a:avLst/>
              <a:gdLst/>
              <a:ahLst/>
              <a:cxnLst/>
              <a:rect l="l" t="t" r="r" b="b"/>
              <a:pathLst>
                <a:path w="926" h="917" extrusionOk="0">
                  <a:moveTo>
                    <a:pt x="471" y="1"/>
                  </a:moveTo>
                  <a:cubicBezTo>
                    <a:pt x="246" y="1"/>
                    <a:pt x="57" y="179"/>
                    <a:pt x="30" y="408"/>
                  </a:cubicBezTo>
                  <a:cubicBezTo>
                    <a:pt x="1" y="653"/>
                    <a:pt x="174" y="884"/>
                    <a:pt x="405" y="913"/>
                  </a:cubicBezTo>
                  <a:cubicBezTo>
                    <a:pt x="422" y="915"/>
                    <a:pt x="439" y="916"/>
                    <a:pt x="455" y="916"/>
                  </a:cubicBezTo>
                  <a:cubicBezTo>
                    <a:pt x="679" y="916"/>
                    <a:pt x="870" y="738"/>
                    <a:pt x="897" y="509"/>
                  </a:cubicBezTo>
                  <a:cubicBezTo>
                    <a:pt x="926" y="264"/>
                    <a:pt x="752" y="33"/>
                    <a:pt x="521" y="4"/>
                  </a:cubicBezTo>
                  <a:cubicBezTo>
                    <a:pt x="504" y="2"/>
                    <a:pt x="487" y="1"/>
                    <a:pt x="471"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408;p64">
              <a:extLst>
                <a:ext uri="{FF2B5EF4-FFF2-40B4-BE49-F238E27FC236}">
                  <a16:creationId xmlns:a16="http://schemas.microsoft.com/office/drawing/2014/main" id="{358BCDEF-ADAA-4EAD-A870-2BD871A90411}"/>
                </a:ext>
              </a:extLst>
            </p:cNvPr>
            <p:cNvSpPr/>
            <p:nvPr/>
          </p:nvSpPr>
          <p:spPr>
            <a:xfrm>
              <a:off x="2491900" y="2754250"/>
              <a:ext cx="27125" cy="18950"/>
            </a:xfrm>
            <a:custGeom>
              <a:avLst/>
              <a:gdLst/>
              <a:ahLst/>
              <a:cxnLst/>
              <a:rect l="l" t="t" r="r" b="b"/>
              <a:pathLst>
                <a:path w="1085" h="758" extrusionOk="0">
                  <a:moveTo>
                    <a:pt x="471" y="1"/>
                  </a:moveTo>
                  <a:cubicBezTo>
                    <a:pt x="335" y="1"/>
                    <a:pt x="178" y="64"/>
                    <a:pt x="0" y="234"/>
                  </a:cubicBezTo>
                  <a:cubicBezTo>
                    <a:pt x="0" y="234"/>
                    <a:pt x="154" y="758"/>
                    <a:pt x="569" y="758"/>
                  </a:cubicBezTo>
                  <a:cubicBezTo>
                    <a:pt x="709" y="758"/>
                    <a:pt x="880" y="698"/>
                    <a:pt x="1085" y="537"/>
                  </a:cubicBezTo>
                  <a:cubicBezTo>
                    <a:pt x="1085" y="537"/>
                    <a:pt x="868" y="1"/>
                    <a:pt x="471"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409;p64">
              <a:extLst>
                <a:ext uri="{FF2B5EF4-FFF2-40B4-BE49-F238E27FC236}">
                  <a16:creationId xmlns:a16="http://schemas.microsoft.com/office/drawing/2014/main" id="{996F0A18-B481-45D3-8720-2F7B1C98CBD1}"/>
                </a:ext>
              </a:extLst>
            </p:cNvPr>
            <p:cNvSpPr/>
            <p:nvPr/>
          </p:nvSpPr>
          <p:spPr>
            <a:xfrm>
              <a:off x="2495500" y="2753850"/>
              <a:ext cx="18100" cy="20800"/>
            </a:xfrm>
            <a:custGeom>
              <a:avLst/>
              <a:gdLst/>
              <a:ahLst/>
              <a:cxnLst/>
              <a:rect l="l" t="t" r="r" b="b"/>
              <a:pathLst>
                <a:path w="724" h="832" extrusionOk="0">
                  <a:moveTo>
                    <a:pt x="334" y="0"/>
                  </a:moveTo>
                  <a:cubicBezTo>
                    <a:pt x="319" y="0"/>
                    <a:pt x="305" y="1"/>
                    <a:pt x="290" y="4"/>
                  </a:cubicBezTo>
                  <a:cubicBezTo>
                    <a:pt x="116" y="33"/>
                    <a:pt x="1" y="250"/>
                    <a:pt x="30" y="466"/>
                  </a:cubicBezTo>
                  <a:cubicBezTo>
                    <a:pt x="70" y="679"/>
                    <a:pt x="221" y="831"/>
                    <a:pt x="390" y="831"/>
                  </a:cubicBezTo>
                  <a:cubicBezTo>
                    <a:pt x="405" y="831"/>
                    <a:pt x="420" y="830"/>
                    <a:pt x="434" y="828"/>
                  </a:cubicBezTo>
                  <a:cubicBezTo>
                    <a:pt x="608" y="799"/>
                    <a:pt x="723" y="597"/>
                    <a:pt x="694" y="365"/>
                  </a:cubicBezTo>
                  <a:cubicBezTo>
                    <a:pt x="655" y="152"/>
                    <a:pt x="505" y="0"/>
                    <a:pt x="334"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410;p64">
              <a:extLst>
                <a:ext uri="{FF2B5EF4-FFF2-40B4-BE49-F238E27FC236}">
                  <a16:creationId xmlns:a16="http://schemas.microsoft.com/office/drawing/2014/main" id="{8D3D03C3-9BB4-45D9-9923-6B42BBB92CAC}"/>
                </a:ext>
              </a:extLst>
            </p:cNvPr>
            <p:cNvSpPr/>
            <p:nvPr/>
          </p:nvSpPr>
          <p:spPr>
            <a:xfrm>
              <a:off x="2527300" y="2802100"/>
              <a:ext cx="28200" cy="8200"/>
            </a:xfrm>
            <a:custGeom>
              <a:avLst/>
              <a:gdLst/>
              <a:ahLst/>
              <a:cxnLst/>
              <a:rect l="l" t="t" r="r" b="b"/>
              <a:pathLst>
                <a:path w="1128" h="328" extrusionOk="0">
                  <a:moveTo>
                    <a:pt x="1090" y="1"/>
                  </a:moveTo>
                  <a:cubicBezTo>
                    <a:pt x="1077" y="1"/>
                    <a:pt x="1064" y="8"/>
                    <a:pt x="1056" y="25"/>
                  </a:cubicBezTo>
                  <a:cubicBezTo>
                    <a:pt x="1056" y="25"/>
                    <a:pt x="894" y="262"/>
                    <a:pt x="493" y="262"/>
                  </a:cubicBezTo>
                  <a:cubicBezTo>
                    <a:pt x="371" y="262"/>
                    <a:pt x="227" y="240"/>
                    <a:pt x="58" y="183"/>
                  </a:cubicBezTo>
                  <a:cubicBezTo>
                    <a:pt x="54" y="179"/>
                    <a:pt x="49" y="177"/>
                    <a:pt x="43" y="177"/>
                  </a:cubicBezTo>
                  <a:cubicBezTo>
                    <a:pt x="30" y="177"/>
                    <a:pt x="15" y="187"/>
                    <a:pt x="15" y="198"/>
                  </a:cubicBezTo>
                  <a:cubicBezTo>
                    <a:pt x="0" y="212"/>
                    <a:pt x="15" y="241"/>
                    <a:pt x="29" y="241"/>
                  </a:cubicBezTo>
                  <a:cubicBezTo>
                    <a:pt x="218" y="314"/>
                    <a:pt x="376" y="327"/>
                    <a:pt x="507" y="327"/>
                  </a:cubicBezTo>
                  <a:cubicBezTo>
                    <a:pt x="940" y="327"/>
                    <a:pt x="1113" y="67"/>
                    <a:pt x="1113" y="54"/>
                  </a:cubicBezTo>
                  <a:cubicBezTo>
                    <a:pt x="1127" y="39"/>
                    <a:pt x="1127" y="25"/>
                    <a:pt x="1113" y="10"/>
                  </a:cubicBezTo>
                  <a:cubicBezTo>
                    <a:pt x="1107" y="4"/>
                    <a:pt x="1099" y="1"/>
                    <a:pt x="1090"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411;p64">
              <a:extLst>
                <a:ext uri="{FF2B5EF4-FFF2-40B4-BE49-F238E27FC236}">
                  <a16:creationId xmlns:a16="http://schemas.microsoft.com/office/drawing/2014/main" id="{8754F433-EB32-4273-B13C-AAB35A07EE8C}"/>
                </a:ext>
              </a:extLst>
            </p:cNvPr>
            <p:cNvSpPr/>
            <p:nvPr/>
          </p:nvSpPr>
          <p:spPr>
            <a:xfrm>
              <a:off x="424475" y="3883700"/>
              <a:ext cx="2833150" cy="9075"/>
            </a:xfrm>
            <a:custGeom>
              <a:avLst/>
              <a:gdLst/>
              <a:ahLst/>
              <a:cxnLst/>
              <a:rect l="l" t="t" r="r" b="b"/>
              <a:pathLst>
                <a:path w="113326" h="363" extrusionOk="0">
                  <a:moveTo>
                    <a:pt x="189" y="0"/>
                  </a:moveTo>
                  <a:cubicBezTo>
                    <a:pt x="88" y="0"/>
                    <a:pt x="1" y="73"/>
                    <a:pt x="1" y="189"/>
                  </a:cubicBezTo>
                  <a:cubicBezTo>
                    <a:pt x="1" y="289"/>
                    <a:pt x="88" y="362"/>
                    <a:pt x="189" y="362"/>
                  </a:cubicBezTo>
                  <a:lnTo>
                    <a:pt x="113139" y="362"/>
                  </a:lnTo>
                  <a:cubicBezTo>
                    <a:pt x="113239" y="362"/>
                    <a:pt x="113326" y="289"/>
                    <a:pt x="113326" y="189"/>
                  </a:cubicBezTo>
                  <a:cubicBezTo>
                    <a:pt x="113326" y="73"/>
                    <a:pt x="113239" y="0"/>
                    <a:pt x="113139" y="0"/>
                  </a:cubicBezTo>
                  <a:close/>
                </a:path>
              </a:pathLst>
            </a:custGeom>
            <a:solidFill>
              <a:srgbClr val="A0C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014096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B6A88-4791-084B-9A21-F0C45555E66F}"/>
              </a:ext>
            </a:extLst>
          </p:cNvPr>
          <p:cNvSpPr>
            <a:spLocks noGrp="1"/>
          </p:cNvSpPr>
          <p:nvPr>
            <p:ph type="title"/>
          </p:nvPr>
        </p:nvSpPr>
        <p:spPr/>
        <p:txBody>
          <a:bodyPr/>
          <a:lstStyle/>
          <a:p>
            <a:r>
              <a:rPr lang="en-US">
                <a:latin typeface="Fira Sans"/>
              </a:rPr>
              <a:t>What is ARIMA?</a:t>
            </a:r>
          </a:p>
        </p:txBody>
      </p:sp>
      <p:sp>
        <p:nvSpPr>
          <p:cNvPr id="3" name="Content Placeholder 2">
            <a:extLst>
              <a:ext uri="{FF2B5EF4-FFF2-40B4-BE49-F238E27FC236}">
                <a16:creationId xmlns:a16="http://schemas.microsoft.com/office/drawing/2014/main" id="{752B2A1D-8ED5-0845-BB5D-5625AE42AE86}"/>
              </a:ext>
            </a:extLst>
          </p:cNvPr>
          <p:cNvSpPr>
            <a:spLocks noGrp="1"/>
          </p:cNvSpPr>
          <p:nvPr>
            <p:ph idx="1"/>
          </p:nvPr>
        </p:nvSpPr>
        <p:spPr>
          <a:xfrm>
            <a:off x="838200" y="1612713"/>
            <a:ext cx="10515600" cy="4351338"/>
          </a:xfrm>
        </p:spPr>
        <p:txBody>
          <a:bodyPr vert="horz" lIns="91440" tIns="45720" rIns="91440" bIns="45720" rtlCol="0" anchor="t">
            <a:normAutofit/>
          </a:bodyPr>
          <a:lstStyle/>
          <a:p>
            <a:pPr marL="0" indent="0">
              <a:buNone/>
            </a:pPr>
            <a:r>
              <a:rPr lang="en-SG">
                <a:latin typeface="Fira Sans"/>
                <a:ea typeface="+mn-lt"/>
                <a:cs typeface="+mn-lt"/>
              </a:rPr>
              <a:t>ARIMA is a </a:t>
            </a:r>
            <a:r>
              <a:rPr lang="en-SG" b="1">
                <a:latin typeface="Fira Sans"/>
                <a:ea typeface="+mn-lt"/>
                <a:cs typeface="+mn-lt"/>
              </a:rPr>
              <a:t>univariate</a:t>
            </a:r>
            <a:r>
              <a:rPr lang="en-SG">
                <a:latin typeface="Fira Sans"/>
                <a:ea typeface="+mn-lt"/>
                <a:cs typeface="+mn-lt"/>
              </a:rPr>
              <a:t> time series model that uses the previous values of the time series to predict future values.</a:t>
            </a:r>
            <a:endParaRPr lang="en-SG">
              <a:ea typeface="+mn-lt"/>
              <a:cs typeface="+mn-lt"/>
            </a:endParaRPr>
          </a:p>
          <a:p>
            <a:pPr marL="0" indent="0">
              <a:buNone/>
            </a:pPr>
            <a:endParaRPr lang="en-SG">
              <a:ea typeface="+mn-lt"/>
              <a:cs typeface="+mn-lt"/>
            </a:endParaRPr>
          </a:p>
          <a:p>
            <a:pPr marL="0" indent="0">
              <a:buNone/>
            </a:pPr>
            <a:endParaRPr lang="en-SG">
              <a:ea typeface="+mn-lt"/>
              <a:cs typeface="+mn-lt"/>
            </a:endParaRPr>
          </a:p>
        </p:txBody>
      </p:sp>
      <p:pic>
        <p:nvPicPr>
          <p:cNvPr id="4" name="Picture 4" descr="Chart, line chart&#10;&#10;Description automatically generated">
            <a:extLst>
              <a:ext uri="{FF2B5EF4-FFF2-40B4-BE49-F238E27FC236}">
                <a16:creationId xmlns:a16="http://schemas.microsoft.com/office/drawing/2014/main" id="{05D7ACE4-4E54-494A-8132-0C8540467E53}"/>
              </a:ext>
            </a:extLst>
          </p:cNvPr>
          <p:cNvPicPr>
            <a:picLocks noChangeAspect="1"/>
          </p:cNvPicPr>
          <p:nvPr/>
        </p:nvPicPr>
        <p:blipFill>
          <a:blip r:embed="rId3"/>
          <a:stretch>
            <a:fillRect/>
          </a:stretch>
        </p:blipFill>
        <p:spPr>
          <a:xfrm>
            <a:off x="3293979" y="2916997"/>
            <a:ext cx="4588042" cy="3229795"/>
          </a:xfrm>
          <a:prstGeom prst="rect">
            <a:avLst/>
          </a:prstGeom>
        </p:spPr>
      </p:pic>
    </p:spTree>
    <p:extLst>
      <p:ext uri="{BB962C8B-B14F-4D97-AF65-F5344CB8AC3E}">
        <p14:creationId xmlns:p14="http://schemas.microsoft.com/office/powerpoint/2010/main" val="2632740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B6A88-4791-084B-9A21-F0C45555E66F}"/>
              </a:ext>
            </a:extLst>
          </p:cNvPr>
          <p:cNvSpPr>
            <a:spLocks noGrp="1"/>
          </p:cNvSpPr>
          <p:nvPr>
            <p:ph type="title"/>
          </p:nvPr>
        </p:nvSpPr>
        <p:spPr/>
        <p:txBody>
          <a:bodyPr/>
          <a:lstStyle/>
          <a:p>
            <a:r>
              <a:rPr lang="en-US">
                <a:latin typeface="Fira Sans"/>
              </a:rPr>
              <a:t>What does ARIMA=AR+I+MA stand for?</a:t>
            </a:r>
          </a:p>
        </p:txBody>
      </p:sp>
      <p:sp>
        <p:nvSpPr>
          <p:cNvPr id="3" name="Content Placeholder 2">
            <a:extLst>
              <a:ext uri="{FF2B5EF4-FFF2-40B4-BE49-F238E27FC236}">
                <a16:creationId xmlns:a16="http://schemas.microsoft.com/office/drawing/2014/main" id="{752B2A1D-8ED5-0845-BB5D-5625AE42AE86}"/>
              </a:ext>
            </a:extLst>
          </p:cNvPr>
          <p:cNvSpPr>
            <a:spLocks noGrp="1"/>
          </p:cNvSpPr>
          <p:nvPr>
            <p:ph idx="1"/>
          </p:nvPr>
        </p:nvSpPr>
        <p:spPr/>
        <p:txBody>
          <a:bodyPr vert="horz" lIns="91440" tIns="45720" rIns="91440" bIns="45720" rtlCol="0" anchor="t">
            <a:normAutofit/>
          </a:bodyPr>
          <a:lstStyle/>
          <a:p>
            <a:pPr marL="0" indent="0">
              <a:buNone/>
            </a:pPr>
            <a:r>
              <a:rPr lang="en-US" b="1">
                <a:latin typeface="Fira Sans"/>
              </a:rPr>
              <a:t>A</a:t>
            </a:r>
            <a:r>
              <a:rPr lang="en-US">
                <a:latin typeface="Fira Sans"/>
              </a:rPr>
              <a:t>uto </a:t>
            </a:r>
            <a:r>
              <a:rPr lang="en-US" b="1">
                <a:latin typeface="Fira Sans"/>
              </a:rPr>
              <a:t>R</a:t>
            </a:r>
            <a:r>
              <a:rPr lang="en-US">
                <a:latin typeface="Fira Sans"/>
              </a:rPr>
              <a:t>egressive – forecasts variable using a linear combination of past values of the variable </a:t>
            </a:r>
          </a:p>
          <a:p>
            <a:pPr marL="0" indent="0">
              <a:buNone/>
            </a:pPr>
            <a:endParaRPr lang="en-US">
              <a:cs typeface="Calibri"/>
            </a:endParaRPr>
          </a:p>
          <a:p>
            <a:pPr marL="0" indent="0">
              <a:buNone/>
            </a:pPr>
            <a:endParaRPr lang="en-US">
              <a:cs typeface="Calibri"/>
            </a:endParaRPr>
          </a:p>
        </p:txBody>
      </p:sp>
      <p:pic>
        <p:nvPicPr>
          <p:cNvPr id="4" name="Picture 4" descr="Text&#10;&#10;Description automatically generated">
            <a:extLst>
              <a:ext uri="{FF2B5EF4-FFF2-40B4-BE49-F238E27FC236}">
                <a16:creationId xmlns:a16="http://schemas.microsoft.com/office/drawing/2014/main" id="{D554532D-D5EF-4716-A15D-EF65AD71D379}"/>
              </a:ext>
            </a:extLst>
          </p:cNvPr>
          <p:cNvPicPr>
            <a:picLocks noChangeAspect="1"/>
          </p:cNvPicPr>
          <p:nvPr/>
        </p:nvPicPr>
        <p:blipFill>
          <a:blip r:embed="rId2"/>
          <a:stretch>
            <a:fillRect/>
          </a:stretch>
        </p:blipFill>
        <p:spPr>
          <a:xfrm>
            <a:off x="1556085" y="7132027"/>
            <a:ext cx="8625304" cy="1016667"/>
          </a:xfrm>
          <a:prstGeom prst="rect">
            <a:avLst/>
          </a:prstGeom>
        </p:spPr>
      </p:pic>
      <p:sp>
        <p:nvSpPr>
          <p:cNvPr id="9" name="TextBox 8">
            <a:extLst>
              <a:ext uri="{FF2B5EF4-FFF2-40B4-BE49-F238E27FC236}">
                <a16:creationId xmlns:a16="http://schemas.microsoft.com/office/drawing/2014/main" id="{848D12A9-100A-4C45-9BA8-1EEAD16016D0}"/>
              </a:ext>
            </a:extLst>
          </p:cNvPr>
          <p:cNvSpPr txBox="1"/>
          <p:nvPr/>
        </p:nvSpPr>
        <p:spPr>
          <a:xfrm>
            <a:off x="1889795" y="438350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chemeClr val="accent1"/>
              </a:solidFill>
              <a:cs typeface="Calibri"/>
            </a:endParaRPr>
          </a:p>
        </p:txBody>
      </p:sp>
      <p:cxnSp>
        <p:nvCxnSpPr>
          <p:cNvPr id="5" name="Straight Arrow Connector 4">
            <a:extLst>
              <a:ext uri="{FF2B5EF4-FFF2-40B4-BE49-F238E27FC236}">
                <a16:creationId xmlns:a16="http://schemas.microsoft.com/office/drawing/2014/main" id="{43DC1E96-0C7D-4F67-BD7D-0B3004C6C8BD}"/>
              </a:ext>
            </a:extLst>
          </p:cNvPr>
          <p:cNvCxnSpPr/>
          <p:nvPr/>
        </p:nvCxnSpPr>
        <p:spPr>
          <a:xfrm>
            <a:off x="2353010" y="3924300"/>
            <a:ext cx="2005" cy="443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322D97-5451-4D6A-B006-1BE96F75E50A}"/>
              </a:ext>
            </a:extLst>
          </p:cNvPr>
          <p:cNvSpPr txBox="1"/>
          <p:nvPr/>
        </p:nvSpPr>
        <p:spPr>
          <a:xfrm>
            <a:off x="1556085" y="43719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accent1"/>
                </a:solidFill>
                <a:cs typeface="Calibri"/>
              </a:rPr>
              <a:t>Value of Y at time t </a:t>
            </a:r>
            <a:r>
              <a:rPr lang="en-US" b="1">
                <a:cs typeface="Calibri"/>
              </a:rPr>
              <a:t> </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544A2162-EB81-AD41-AED6-A5BFA5C86324}"/>
                  </a:ext>
                </a:extLst>
              </p:cNvPr>
              <p:cNvSpPr txBox="1"/>
              <p:nvPr/>
            </p:nvSpPr>
            <p:spPr>
              <a:xfrm>
                <a:off x="1986708" y="3283238"/>
                <a:ext cx="8218584" cy="6227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𝑌</m:t>
                          </m:r>
                        </m:e>
                        <m:sub>
                          <m:r>
                            <a:rPr lang="en-US" sz="3200" b="0" i="1" smtClean="0">
                              <a:latin typeface="Cambria Math" panose="02040503050406030204" pitchFamily="18" charset="0"/>
                            </a:rPr>
                            <m:t>𝑡</m:t>
                          </m:r>
                        </m:sub>
                      </m:sSub>
                      <m:r>
                        <a:rPr lang="en-US" sz="3200" b="0" i="1" smtClean="0">
                          <a:latin typeface="Cambria Math" panose="02040503050406030204" pitchFamily="18" charset="0"/>
                        </a:rPr>
                        <m:t>=</m:t>
                      </m:r>
                      <m:r>
                        <a:rPr lang="en-US" sz="3200" b="0" i="1" smtClean="0">
                          <a:latin typeface="Cambria Math" panose="02040503050406030204" pitchFamily="18" charset="0"/>
                        </a:rPr>
                        <m:t>𝛼</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𝑌</m:t>
                          </m:r>
                        </m:e>
                        <m:sub>
                          <m:r>
                            <a:rPr lang="en-US" sz="3200" b="0" i="1" smtClean="0">
                              <a:latin typeface="Cambria Math" panose="02040503050406030204" pitchFamily="18" charset="0"/>
                            </a:rPr>
                            <m:t>𝑡</m:t>
                          </m:r>
                          <m:r>
                            <a:rPr lang="en-US" sz="3200" b="0" i="1" smtClean="0">
                              <a:latin typeface="Cambria Math" panose="02040503050406030204" pitchFamily="18" charset="0"/>
                            </a:rPr>
                            <m:t>−1</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2</m:t>
                          </m:r>
                        </m:sub>
                      </m:s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𝑌</m:t>
                          </m:r>
                        </m:e>
                        <m:sub>
                          <m:r>
                            <a:rPr lang="en-US" sz="3200" b="0" i="1" smtClean="0">
                              <a:latin typeface="Cambria Math" panose="02040503050406030204" pitchFamily="18" charset="0"/>
                            </a:rPr>
                            <m:t>𝑡</m:t>
                          </m:r>
                          <m:r>
                            <a:rPr lang="en-US" sz="3200" b="0" i="1" smtClean="0">
                              <a:latin typeface="Cambria Math" panose="02040503050406030204" pitchFamily="18" charset="0"/>
                            </a:rPr>
                            <m:t>−2</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𝑝</m:t>
                          </m:r>
                        </m:sub>
                      </m:s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𝑌</m:t>
                          </m:r>
                        </m:e>
                        <m:sub>
                          <m:r>
                            <a:rPr lang="en-US" sz="3200" b="0" i="1" smtClean="0">
                              <a:latin typeface="Cambria Math" panose="02040503050406030204" pitchFamily="18" charset="0"/>
                            </a:rPr>
                            <m:t>𝑡</m:t>
                          </m:r>
                          <m:r>
                            <a:rPr lang="en-US" sz="3200" b="0" i="1" smtClean="0">
                              <a:latin typeface="Cambria Math" panose="02040503050406030204" pitchFamily="18" charset="0"/>
                            </a:rPr>
                            <m:t>−</m:t>
                          </m:r>
                          <m:r>
                            <a:rPr lang="en-US" sz="3200" b="0" i="1" smtClean="0">
                              <a:latin typeface="Cambria Math" panose="02040503050406030204" pitchFamily="18" charset="0"/>
                            </a:rPr>
                            <m:t>𝑝</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𝜖</m:t>
                          </m:r>
                        </m:e>
                        <m:sub>
                          <m:r>
                            <a:rPr lang="en-US" sz="3200" b="0" i="1" smtClean="0">
                              <a:latin typeface="Cambria Math" panose="02040503050406030204" pitchFamily="18" charset="0"/>
                            </a:rPr>
                            <m:t>1</m:t>
                          </m:r>
                        </m:sub>
                      </m:sSub>
                    </m:oMath>
                  </m:oMathPara>
                </a14:m>
                <a:endParaRPr lang="en-US"/>
              </a:p>
            </p:txBody>
          </p:sp>
        </mc:Choice>
        <mc:Fallback>
          <p:sp>
            <p:nvSpPr>
              <p:cNvPr id="7" name="TextBox 6">
                <a:extLst>
                  <a:ext uri="{FF2B5EF4-FFF2-40B4-BE49-F238E27FC236}">
                    <a16:creationId xmlns:a16="http://schemas.microsoft.com/office/drawing/2014/main" id="{544A2162-EB81-AD41-AED6-A5BFA5C86324}"/>
                  </a:ext>
                </a:extLst>
              </p:cNvPr>
              <p:cNvSpPr txBox="1">
                <a:spLocks noRot="1" noChangeAspect="1" noMove="1" noResize="1" noEditPoints="1" noAdjustHandles="1" noChangeArrowheads="1" noChangeShapeType="1" noTextEdit="1"/>
              </p:cNvSpPr>
              <p:nvPr/>
            </p:nvSpPr>
            <p:spPr>
              <a:xfrm>
                <a:off x="1986708" y="3283238"/>
                <a:ext cx="8218584" cy="62273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760437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B6A88-4791-084B-9A21-F0C45555E66F}"/>
              </a:ext>
            </a:extLst>
          </p:cNvPr>
          <p:cNvSpPr>
            <a:spLocks noGrp="1"/>
          </p:cNvSpPr>
          <p:nvPr>
            <p:ph type="title"/>
          </p:nvPr>
        </p:nvSpPr>
        <p:spPr/>
        <p:txBody>
          <a:bodyPr/>
          <a:lstStyle/>
          <a:p>
            <a:r>
              <a:rPr lang="en-US">
                <a:latin typeface="Fira Sans"/>
              </a:rPr>
              <a:t>What does ARIMA=AR+I+MA stand for?</a:t>
            </a:r>
          </a:p>
        </p:txBody>
      </p:sp>
      <p:sp>
        <p:nvSpPr>
          <p:cNvPr id="3" name="Content Placeholder 2">
            <a:extLst>
              <a:ext uri="{FF2B5EF4-FFF2-40B4-BE49-F238E27FC236}">
                <a16:creationId xmlns:a16="http://schemas.microsoft.com/office/drawing/2014/main" id="{752B2A1D-8ED5-0845-BB5D-5625AE42AE86}"/>
              </a:ext>
            </a:extLst>
          </p:cNvPr>
          <p:cNvSpPr>
            <a:spLocks noGrp="1"/>
          </p:cNvSpPr>
          <p:nvPr>
            <p:ph idx="1"/>
          </p:nvPr>
        </p:nvSpPr>
        <p:spPr/>
        <p:txBody>
          <a:bodyPr vert="horz" lIns="91440" tIns="45720" rIns="91440" bIns="45720" rtlCol="0" anchor="t">
            <a:normAutofit/>
          </a:bodyPr>
          <a:lstStyle/>
          <a:p>
            <a:pPr marL="0" indent="0">
              <a:buNone/>
            </a:pPr>
            <a:r>
              <a:rPr lang="en-US" b="1">
                <a:latin typeface="Fira Sans"/>
              </a:rPr>
              <a:t>I</a:t>
            </a:r>
            <a:r>
              <a:rPr lang="en-US">
                <a:latin typeface="Fira Sans"/>
              </a:rPr>
              <a:t>ntegrated </a:t>
            </a:r>
            <a:r>
              <a:rPr lang="en-US">
                <a:latin typeface="Fira Sans"/>
                <a:ea typeface="+mn-lt"/>
                <a:cs typeface="+mn-lt"/>
              </a:rPr>
              <a:t>– Differencing of raw observations for stationarity</a:t>
            </a:r>
            <a:endParaRPr lang="en-US"/>
          </a:p>
          <a:p>
            <a:pPr marL="0" indent="0">
              <a:buNone/>
            </a:pPr>
            <a:endParaRPr lang="en-US">
              <a:latin typeface="Fira Sans"/>
              <a:ea typeface="+mn-lt"/>
              <a:cs typeface="+mn-lt"/>
            </a:endParaRPr>
          </a:p>
        </p:txBody>
      </p:sp>
      <p:pic>
        <p:nvPicPr>
          <p:cNvPr id="4" name="Picture 7" descr="Chart&#10;&#10;Description automatically generated">
            <a:extLst>
              <a:ext uri="{FF2B5EF4-FFF2-40B4-BE49-F238E27FC236}">
                <a16:creationId xmlns:a16="http://schemas.microsoft.com/office/drawing/2014/main" id="{9FEF620C-BEF9-4CBC-B576-6E721299E7DA}"/>
              </a:ext>
            </a:extLst>
          </p:cNvPr>
          <p:cNvPicPr>
            <a:picLocks noChangeAspect="1"/>
          </p:cNvPicPr>
          <p:nvPr/>
        </p:nvPicPr>
        <p:blipFill>
          <a:blip r:embed="rId2"/>
          <a:stretch>
            <a:fillRect/>
          </a:stretch>
        </p:blipFill>
        <p:spPr>
          <a:xfrm>
            <a:off x="2637925" y="2525296"/>
            <a:ext cx="2543175" cy="3962400"/>
          </a:xfrm>
          <a:prstGeom prst="rect">
            <a:avLst/>
          </a:prstGeom>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20939036-4725-435C-8F51-5DD9FC2EAEC1}"/>
                  </a:ext>
                </a:extLst>
              </p:cNvPr>
              <p:cNvSpPr txBox="1"/>
              <p:nvPr/>
            </p:nvSpPr>
            <p:spPr>
              <a:xfrm>
                <a:off x="5954295" y="3000542"/>
                <a:ext cx="40005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cs typeface="Calibri"/>
                  </a:rPr>
                  <a:t>Uses original data values </a:t>
                </a:r>
                <a14:m>
                  <m:oMath xmlns:m="http://schemas.openxmlformats.org/officeDocument/2006/math">
                    <m:sSub>
                      <m:sSubPr>
                        <m:ctrlPr>
                          <a:rPr lang="en-US" sz="2000" b="0" i="1" smtClean="0">
                            <a:latin typeface="Cambria Math" panose="02040503050406030204" pitchFamily="18" charset="0"/>
                            <a:cs typeface="Calibri"/>
                          </a:rPr>
                        </m:ctrlPr>
                      </m:sSubPr>
                      <m:e>
                        <m:r>
                          <a:rPr lang="en-US" sz="2000" b="0" i="1" smtClean="0">
                            <a:latin typeface="Cambria Math" panose="02040503050406030204" pitchFamily="18" charset="0"/>
                            <a:cs typeface="Calibri"/>
                          </a:rPr>
                          <m:t>𝑌</m:t>
                        </m:r>
                      </m:e>
                      <m:sub>
                        <m:r>
                          <a:rPr lang="en-US" sz="2000" b="0" i="1" smtClean="0">
                            <a:latin typeface="Cambria Math" panose="02040503050406030204" pitchFamily="18" charset="0"/>
                            <a:cs typeface="Calibri"/>
                          </a:rPr>
                          <m:t>𝑡</m:t>
                        </m:r>
                      </m:sub>
                    </m:sSub>
                    <m:r>
                      <a:rPr lang="en-US" sz="2000" b="0" i="1" smtClean="0">
                        <a:latin typeface="Cambria Math" panose="02040503050406030204" pitchFamily="18" charset="0"/>
                        <a:cs typeface="Calibri"/>
                      </a:rPr>
                      <m:t>=</m:t>
                    </m:r>
                    <m:sSub>
                      <m:sSubPr>
                        <m:ctrlPr>
                          <a:rPr lang="en-US" sz="2000" b="0" i="1" smtClean="0">
                            <a:latin typeface="Cambria Math" panose="02040503050406030204" pitchFamily="18" charset="0"/>
                            <a:cs typeface="Calibri"/>
                          </a:rPr>
                        </m:ctrlPr>
                      </m:sSubPr>
                      <m:e>
                        <m:r>
                          <a:rPr lang="en-US" sz="2000" b="0" i="1" smtClean="0">
                            <a:latin typeface="Cambria Math" panose="02040503050406030204" pitchFamily="18" charset="0"/>
                            <a:cs typeface="Calibri"/>
                          </a:rPr>
                          <m:t>𝑌</m:t>
                        </m:r>
                      </m:e>
                      <m:sub>
                        <m:r>
                          <a:rPr lang="en-US" sz="2000" b="0" i="1" smtClean="0">
                            <a:latin typeface="Cambria Math" panose="02040503050406030204" pitchFamily="18" charset="0"/>
                            <a:cs typeface="Calibri"/>
                          </a:rPr>
                          <m:t>𝑡</m:t>
                        </m:r>
                      </m:sub>
                    </m:sSub>
                  </m:oMath>
                </a14:m>
                <a:endParaRPr lang="en-US" sz="2000">
                  <a:cs typeface="Calibri"/>
                </a:endParaRPr>
              </a:p>
            </p:txBody>
          </p:sp>
        </mc:Choice>
        <mc:Fallback>
          <p:sp>
            <p:nvSpPr>
              <p:cNvPr id="8" name="TextBox 7">
                <a:extLst>
                  <a:ext uri="{FF2B5EF4-FFF2-40B4-BE49-F238E27FC236}">
                    <a16:creationId xmlns:a16="http://schemas.microsoft.com/office/drawing/2014/main" id="{20939036-4725-435C-8F51-5DD9FC2EAEC1}"/>
                  </a:ext>
                </a:extLst>
              </p:cNvPr>
              <p:cNvSpPr txBox="1">
                <a:spLocks noRot="1" noChangeAspect="1" noMove="1" noResize="1" noEditPoints="1" noAdjustHandles="1" noChangeArrowheads="1" noChangeShapeType="1" noTextEdit="1"/>
              </p:cNvSpPr>
              <p:nvPr/>
            </p:nvSpPr>
            <p:spPr>
              <a:xfrm>
                <a:off x="5954295" y="3000542"/>
                <a:ext cx="4000500" cy="400110"/>
              </a:xfrm>
              <a:prstGeom prst="rect">
                <a:avLst/>
              </a:prstGeom>
              <a:blipFill>
                <a:blip r:embed="rId3"/>
                <a:stretch>
                  <a:fillRect l="-1677" t="-7576" b="-2575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4308F3B2-43C9-482A-BB5E-3934D57419C7}"/>
                  </a:ext>
                </a:extLst>
              </p:cNvPr>
              <p:cNvSpPr txBox="1"/>
              <p:nvPr/>
            </p:nvSpPr>
            <p:spPr>
              <a:xfrm>
                <a:off x="5916195" y="4168942"/>
                <a:ext cx="54229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cs typeface="Calibri"/>
                  </a:rPr>
                  <a:t>Replaces original data values </a:t>
                </a:r>
                <a14:m>
                  <m:oMath xmlns:m="http://schemas.openxmlformats.org/officeDocument/2006/math">
                    <m:sSub>
                      <m:sSubPr>
                        <m:ctrlPr>
                          <a:rPr lang="en-US" sz="2000" b="0" i="1" smtClean="0">
                            <a:latin typeface="Cambria Math" panose="02040503050406030204" pitchFamily="18" charset="0"/>
                            <a:cs typeface="Calibri"/>
                          </a:rPr>
                        </m:ctrlPr>
                      </m:sSubPr>
                      <m:e>
                        <m:r>
                          <a:rPr lang="en-US" sz="2000" b="0" i="1" smtClean="0">
                            <a:latin typeface="Cambria Math" panose="02040503050406030204" pitchFamily="18" charset="0"/>
                            <a:cs typeface="Calibri"/>
                          </a:rPr>
                          <m:t>𝑌</m:t>
                        </m:r>
                      </m:e>
                      <m:sub>
                        <m:r>
                          <a:rPr lang="en-US" sz="2000" b="0" i="1" smtClean="0">
                            <a:latin typeface="Cambria Math" panose="02040503050406030204" pitchFamily="18" charset="0"/>
                            <a:cs typeface="Calibri"/>
                          </a:rPr>
                          <m:t>𝑡</m:t>
                        </m:r>
                      </m:sub>
                    </m:sSub>
                  </m:oMath>
                </a14:m>
                <a:r>
                  <a:rPr lang="en-US" sz="2000">
                    <a:cs typeface="Calibri"/>
                  </a:rPr>
                  <a:t> with </a:t>
                </a:r>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cs typeface="Calibri"/>
                            </a:rPr>
                          </m:ctrlPr>
                        </m:sSubPr>
                        <m:e>
                          <m:r>
                            <a:rPr lang="en-US" sz="2000" b="0" i="1" smtClean="0">
                              <a:latin typeface="Cambria Math" panose="02040503050406030204" pitchFamily="18" charset="0"/>
                              <a:cs typeface="Calibri"/>
                            </a:rPr>
                            <m:t>𝑌</m:t>
                          </m:r>
                        </m:e>
                        <m:sub>
                          <m:sSup>
                            <m:sSupPr>
                              <m:ctrlPr>
                                <a:rPr lang="en-US" sz="2000" b="0" i="1" smtClean="0">
                                  <a:latin typeface="Cambria Math" panose="02040503050406030204" pitchFamily="18" charset="0"/>
                                  <a:cs typeface="Calibri"/>
                                </a:rPr>
                              </m:ctrlPr>
                            </m:sSupPr>
                            <m:e>
                              <m:r>
                                <a:rPr lang="en-US" sz="2000" b="0" i="1" smtClean="0">
                                  <a:latin typeface="Cambria Math" panose="02040503050406030204" pitchFamily="18" charset="0"/>
                                  <a:cs typeface="Calibri"/>
                                </a:rPr>
                                <m:t>𝑡</m:t>
                              </m:r>
                            </m:e>
                            <m:sup>
                              <m:r>
                                <a:rPr lang="en-US" sz="2000" b="0" i="1" smtClean="0">
                                  <a:latin typeface="Cambria Math" panose="02040503050406030204" pitchFamily="18" charset="0"/>
                                  <a:cs typeface="Calibri"/>
                                </a:rPr>
                                <m:t>′</m:t>
                              </m:r>
                            </m:sup>
                          </m:sSup>
                        </m:sub>
                      </m:sSub>
                      <m:r>
                        <a:rPr lang="en-US" sz="2000" b="0" i="1" smtClean="0">
                          <a:latin typeface="Cambria Math" panose="02040503050406030204" pitchFamily="18" charset="0"/>
                          <a:cs typeface="Calibri"/>
                        </a:rPr>
                        <m:t>=</m:t>
                      </m:r>
                      <m:sSub>
                        <m:sSubPr>
                          <m:ctrlPr>
                            <a:rPr lang="en-US" sz="2000" b="0" i="1" smtClean="0">
                              <a:latin typeface="Cambria Math" panose="02040503050406030204" pitchFamily="18" charset="0"/>
                              <a:cs typeface="Calibri"/>
                            </a:rPr>
                          </m:ctrlPr>
                        </m:sSubPr>
                        <m:e>
                          <m:r>
                            <a:rPr lang="en-US" sz="2000" b="0" i="1" smtClean="0">
                              <a:latin typeface="Cambria Math" panose="02040503050406030204" pitchFamily="18" charset="0"/>
                              <a:cs typeface="Calibri"/>
                            </a:rPr>
                            <m:t>𝑌</m:t>
                          </m:r>
                        </m:e>
                        <m:sub>
                          <m:r>
                            <a:rPr lang="en-US" sz="2000" b="0" i="1" smtClean="0">
                              <a:latin typeface="Cambria Math" panose="02040503050406030204" pitchFamily="18" charset="0"/>
                              <a:cs typeface="Calibri"/>
                            </a:rPr>
                            <m:t>𝑡</m:t>
                          </m:r>
                        </m:sub>
                      </m:sSub>
                      <m:r>
                        <a:rPr lang="en-US" sz="2000" b="0" i="1" smtClean="0">
                          <a:latin typeface="Cambria Math" panose="02040503050406030204" pitchFamily="18" charset="0"/>
                          <a:cs typeface="Calibri"/>
                        </a:rPr>
                        <m:t>−</m:t>
                      </m:r>
                      <m:sSub>
                        <m:sSubPr>
                          <m:ctrlPr>
                            <a:rPr lang="en-US" sz="2000" b="0" i="1" smtClean="0">
                              <a:latin typeface="Cambria Math" panose="02040503050406030204" pitchFamily="18" charset="0"/>
                              <a:cs typeface="Calibri"/>
                            </a:rPr>
                          </m:ctrlPr>
                        </m:sSubPr>
                        <m:e>
                          <m:r>
                            <a:rPr lang="en-US" sz="2000" b="0" i="1" smtClean="0">
                              <a:latin typeface="Cambria Math" panose="02040503050406030204" pitchFamily="18" charset="0"/>
                              <a:cs typeface="Calibri"/>
                            </a:rPr>
                            <m:t>𝑌</m:t>
                          </m:r>
                        </m:e>
                        <m:sub>
                          <m:r>
                            <a:rPr lang="en-US" sz="2000" b="0" i="1" smtClean="0">
                              <a:latin typeface="Cambria Math" panose="02040503050406030204" pitchFamily="18" charset="0"/>
                              <a:cs typeface="Calibri"/>
                            </a:rPr>
                            <m:t>𝑡</m:t>
                          </m:r>
                          <m:r>
                            <a:rPr lang="en-US" sz="2000" b="0" i="1" smtClean="0">
                              <a:latin typeface="Cambria Math" panose="02040503050406030204" pitchFamily="18" charset="0"/>
                              <a:cs typeface="Calibri"/>
                            </a:rPr>
                            <m:t>−1</m:t>
                          </m:r>
                        </m:sub>
                      </m:sSub>
                    </m:oMath>
                  </m:oMathPara>
                </a14:m>
                <a:endParaRPr lang="en-US" sz="2000">
                  <a:cs typeface="Calibri"/>
                </a:endParaRPr>
              </a:p>
            </p:txBody>
          </p:sp>
        </mc:Choice>
        <mc:Fallback>
          <p:sp>
            <p:nvSpPr>
              <p:cNvPr id="6" name="TextBox 5">
                <a:extLst>
                  <a:ext uri="{FF2B5EF4-FFF2-40B4-BE49-F238E27FC236}">
                    <a16:creationId xmlns:a16="http://schemas.microsoft.com/office/drawing/2014/main" id="{4308F3B2-43C9-482A-BB5E-3934D57419C7}"/>
                  </a:ext>
                </a:extLst>
              </p:cNvPr>
              <p:cNvSpPr txBox="1">
                <a:spLocks noRot="1" noChangeAspect="1" noMove="1" noResize="1" noEditPoints="1" noAdjustHandles="1" noChangeArrowheads="1" noChangeShapeType="1" noTextEdit="1"/>
              </p:cNvSpPr>
              <p:nvPr/>
            </p:nvSpPr>
            <p:spPr>
              <a:xfrm>
                <a:off x="5916195" y="4168942"/>
                <a:ext cx="5422900" cy="707886"/>
              </a:xfrm>
              <a:prstGeom prst="rect">
                <a:avLst/>
              </a:prstGeom>
              <a:blipFill>
                <a:blip r:embed="rId4"/>
                <a:stretch>
                  <a:fillRect l="-1237" t="-5172" b="-8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488BE99C-0BB7-414F-8059-4840C2C13E3E}"/>
                  </a:ext>
                </a:extLst>
              </p:cNvPr>
              <p:cNvSpPr txBox="1"/>
              <p:nvPr/>
            </p:nvSpPr>
            <p:spPr>
              <a:xfrm>
                <a:off x="5916195" y="5502442"/>
                <a:ext cx="5791200" cy="715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cs typeface="Calibri"/>
                  </a:rPr>
                  <a:t>Replaces original data values</a:t>
                </a:r>
                <a:r>
                  <a:rPr lang="en-US" sz="2000">
                    <a:ea typeface="+mn-lt"/>
                    <a:cs typeface="+mn-lt"/>
                  </a:rPr>
                  <a:t> </a:t>
                </a:r>
                <a14:m>
                  <m:oMath xmlns:m="http://schemas.openxmlformats.org/officeDocument/2006/math">
                    <m:sSub>
                      <m:sSubPr>
                        <m:ctrlPr>
                          <a:rPr lang="en-US" sz="2000" b="0" i="1" smtClean="0">
                            <a:latin typeface="Cambria Math" panose="02040503050406030204" pitchFamily="18" charset="0"/>
                            <a:ea typeface="+mn-lt"/>
                            <a:cs typeface="+mn-lt"/>
                          </a:rPr>
                        </m:ctrlPr>
                      </m:sSubPr>
                      <m:e>
                        <m:r>
                          <a:rPr lang="en-US" sz="2000" b="0" i="1" smtClean="0">
                            <a:latin typeface="Cambria Math" panose="02040503050406030204" pitchFamily="18" charset="0"/>
                            <a:ea typeface="+mn-lt"/>
                            <a:cs typeface="+mn-lt"/>
                          </a:rPr>
                          <m:t>𝑌</m:t>
                        </m:r>
                      </m:e>
                      <m:sub>
                        <m:r>
                          <a:rPr lang="en-US" sz="2000" b="0" i="1" smtClean="0">
                            <a:latin typeface="Cambria Math" panose="02040503050406030204" pitchFamily="18" charset="0"/>
                            <a:ea typeface="+mn-lt"/>
                            <a:cs typeface="+mn-lt"/>
                          </a:rPr>
                          <m:t>𝑡</m:t>
                        </m:r>
                      </m:sub>
                    </m:sSub>
                  </m:oMath>
                </a14:m>
                <a:r>
                  <a:rPr lang="en-US" sz="2000">
                    <a:ea typeface="+mn-lt"/>
                    <a:cs typeface="+mn-lt"/>
                  </a:rPr>
                  <a:t> with </a:t>
                </a:r>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ea typeface="+mn-lt"/>
                              <a:cs typeface="+mn-lt"/>
                            </a:rPr>
                          </m:ctrlPr>
                        </m:sSubPr>
                        <m:e>
                          <m:r>
                            <a:rPr lang="en-US" sz="2000" b="0" i="1" smtClean="0">
                              <a:latin typeface="Cambria Math" panose="02040503050406030204" pitchFamily="18" charset="0"/>
                              <a:ea typeface="+mn-lt"/>
                              <a:cs typeface="+mn-lt"/>
                            </a:rPr>
                            <m:t>𝑌</m:t>
                          </m:r>
                        </m:e>
                        <m:sub>
                          <m:sSup>
                            <m:sSupPr>
                              <m:ctrlPr>
                                <a:rPr lang="en-US" sz="2000" b="0" i="1" smtClean="0">
                                  <a:latin typeface="Cambria Math" panose="02040503050406030204" pitchFamily="18" charset="0"/>
                                  <a:ea typeface="+mn-lt"/>
                                  <a:cs typeface="+mn-lt"/>
                                </a:rPr>
                              </m:ctrlPr>
                            </m:sSupPr>
                            <m:e>
                              <m:r>
                                <a:rPr lang="en-US" sz="2000" b="0" i="1" smtClean="0">
                                  <a:latin typeface="Cambria Math" panose="02040503050406030204" pitchFamily="18" charset="0"/>
                                  <a:ea typeface="+mn-lt"/>
                                  <a:cs typeface="+mn-lt"/>
                                </a:rPr>
                                <m:t>𝑡</m:t>
                              </m:r>
                            </m:e>
                            <m:sup>
                              <m:r>
                                <a:rPr lang="en-US" sz="2000" b="0" i="1" smtClean="0">
                                  <a:latin typeface="Cambria Math" panose="02040503050406030204" pitchFamily="18" charset="0"/>
                                  <a:ea typeface="+mn-lt"/>
                                  <a:cs typeface="+mn-lt"/>
                                </a:rPr>
                                <m:t>′′</m:t>
                              </m:r>
                            </m:sup>
                          </m:sSup>
                        </m:sub>
                      </m:sSub>
                      <m:r>
                        <a:rPr lang="en-US" sz="2000" b="0" i="1" smtClean="0">
                          <a:latin typeface="Cambria Math" panose="02040503050406030204" pitchFamily="18" charset="0"/>
                          <a:ea typeface="+mn-lt"/>
                          <a:cs typeface="+mn-lt"/>
                        </a:rPr>
                        <m:t>=</m:t>
                      </m:r>
                      <m:sSub>
                        <m:sSubPr>
                          <m:ctrlPr>
                            <a:rPr lang="en-US" sz="2000" b="0" i="1" smtClean="0">
                              <a:latin typeface="Cambria Math" panose="02040503050406030204" pitchFamily="18" charset="0"/>
                              <a:ea typeface="+mn-lt"/>
                              <a:cs typeface="+mn-lt"/>
                            </a:rPr>
                          </m:ctrlPr>
                        </m:sSubPr>
                        <m:e>
                          <m:r>
                            <a:rPr lang="en-US" sz="2000" b="0" i="1" smtClean="0">
                              <a:latin typeface="Cambria Math" panose="02040503050406030204" pitchFamily="18" charset="0"/>
                              <a:ea typeface="+mn-lt"/>
                              <a:cs typeface="+mn-lt"/>
                            </a:rPr>
                            <m:t>𝑌</m:t>
                          </m:r>
                        </m:e>
                        <m:sub>
                          <m:sSup>
                            <m:sSupPr>
                              <m:ctrlPr>
                                <a:rPr lang="en-US" sz="2000" b="0" i="1" smtClean="0">
                                  <a:latin typeface="Cambria Math" panose="02040503050406030204" pitchFamily="18" charset="0"/>
                                  <a:ea typeface="+mn-lt"/>
                                  <a:cs typeface="+mn-lt"/>
                                </a:rPr>
                              </m:ctrlPr>
                            </m:sSupPr>
                            <m:e>
                              <m:r>
                                <a:rPr lang="en-US" sz="2000" b="0" i="1" smtClean="0">
                                  <a:latin typeface="Cambria Math" panose="02040503050406030204" pitchFamily="18" charset="0"/>
                                  <a:ea typeface="+mn-lt"/>
                                  <a:cs typeface="+mn-lt"/>
                                </a:rPr>
                                <m:t>𝑡</m:t>
                              </m:r>
                            </m:e>
                            <m:sup>
                              <m:r>
                                <a:rPr lang="en-US" sz="2000" b="0" i="1" smtClean="0">
                                  <a:latin typeface="Cambria Math" panose="02040503050406030204" pitchFamily="18" charset="0"/>
                                  <a:ea typeface="+mn-lt"/>
                                  <a:cs typeface="+mn-lt"/>
                                </a:rPr>
                                <m:t>′</m:t>
                              </m:r>
                            </m:sup>
                          </m:sSup>
                        </m:sub>
                      </m:sSub>
                      <m:r>
                        <a:rPr lang="en-US" sz="2000" b="0" i="1" smtClean="0">
                          <a:latin typeface="Cambria Math" panose="02040503050406030204" pitchFamily="18" charset="0"/>
                          <a:ea typeface="+mn-lt"/>
                          <a:cs typeface="+mn-lt"/>
                        </a:rPr>
                        <m:t>−</m:t>
                      </m:r>
                      <m:sSub>
                        <m:sSubPr>
                          <m:ctrlPr>
                            <a:rPr lang="en-US" sz="2000" b="0" i="1" smtClean="0">
                              <a:latin typeface="Cambria Math" panose="02040503050406030204" pitchFamily="18" charset="0"/>
                              <a:ea typeface="+mn-lt"/>
                              <a:cs typeface="+mn-lt"/>
                            </a:rPr>
                          </m:ctrlPr>
                        </m:sSubPr>
                        <m:e>
                          <m:r>
                            <a:rPr lang="en-US" sz="2000" b="0" i="1" smtClean="0">
                              <a:latin typeface="Cambria Math" panose="02040503050406030204" pitchFamily="18" charset="0"/>
                              <a:ea typeface="+mn-lt"/>
                              <a:cs typeface="+mn-lt"/>
                            </a:rPr>
                            <m:t>𝑌</m:t>
                          </m:r>
                        </m:e>
                        <m:sub>
                          <m:sSup>
                            <m:sSupPr>
                              <m:ctrlPr>
                                <a:rPr lang="en-US" sz="2000" b="0" i="1" smtClean="0">
                                  <a:latin typeface="Cambria Math" panose="02040503050406030204" pitchFamily="18" charset="0"/>
                                  <a:ea typeface="+mn-lt"/>
                                  <a:cs typeface="+mn-lt"/>
                                </a:rPr>
                              </m:ctrlPr>
                            </m:sSupPr>
                            <m:e>
                              <m:r>
                                <a:rPr lang="en-US" sz="2000" b="0" i="1" smtClean="0">
                                  <a:latin typeface="Cambria Math" panose="02040503050406030204" pitchFamily="18" charset="0"/>
                                  <a:ea typeface="+mn-lt"/>
                                  <a:cs typeface="+mn-lt"/>
                                </a:rPr>
                                <m:t>𝑡</m:t>
                              </m:r>
                            </m:e>
                            <m:sup>
                              <m:r>
                                <a:rPr lang="en-US" sz="2000" b="0" i="1" smtClean="0">
                                  <a:latin typeface="Cambria Math" panose="02040503050406030204" pitchFamily="18" charset="0"/>
                                  <a:ea typeface="+mn-lt"/>
                                  <a:cs typeface="+mn-lt"/>
                                </a:rPr>
                                <m:t>′</m:t>
                              </m:r>
                            </m:sup>
                          </m:sSup>
                          <m:r>
                            <a:rPr lang="en-US" sz="2000" b="0" i="1" smtClean="0">
                              <a:latin typeface="Cambria Math" panose="02040503050406030204" pitchFamily="18" charset="0"/>
                              <a:ea typeface="+mn-lt"/>
                              <a:cs typeface="+mn-lt"/>
                            </a:rPr>
                            <m:t>−1</m:t>
                          </m:r>
                        </m:sub>
                      </m:sSub>
                    </m:oMath>
                  </m:oMathPara>
                </a14:m>
                <a:endParaRPr lang="en-US" sz="2000">
                  <a:ea typeface="+mn-lt"/>
                  <a:cs typeface="+mn-lt"/>
                </a:endParaRPr>
              </a:p>
            </p:txBody>
          </p:sp>
        </mc:Choice>
        <mc:Fallback>
          <p:sp>
            <p:nvSpPr>
              <p:cNvPr id="7" name="TextBox 6">
                <a:extLst>
                  <a:ext uri="{FF2B5EF4-FFF2-40B4-BE49-F238E27FC236}">
                    <a16:creationId xmlns:a16="http://schemas.microsoft.com/office/drawing/2014/main" id="{488BE99C-0BB7-414F-8059-4840C2C13E3E}"/>
                  </a:ext>
                </a:extLst>
              </p:cNvPr>
              <p:cNvSpPr txBox="1">
                <a:spLocks noRot="1" noChangeAspect="1" noMove="1" noResize="1" noEditPoints="1" noAdjustHandles="1" noChangeArrowheads="1" noChangeShapeType="1" noTextEdit="1"/>
              </p:cNvSpPr>
              <p:nvPr/>
            </p:nvSpPr>
            <p:spPr>
              <a:xfrm>
                <a:off x="5916195" y="5502442"/>
                <a:ext cx="5791200" cy="715324"/>
              </a:xfrm>
              <a:prstGeom prst="rect">
                <a:avLst/>
              </a:prstGeom>
              <a:blipFill>
                <a:blip r:embed="rId5"/>
                <a:stretch>
                  <a:fillRect l="-1158" t="-5128"/>
                </a:stretch>
              </a:blipFill>
            </p:spPr>
            <p:txBody>
              <a:bodyPr/>
              <a:lstStyle/>
              <a:p>
                <a:r>
                  <a:rPr lang="en-US">
                    <a:noFill/>
                  </a:rPr>
                  <a:t> </a:t>
                </a:r>
              </a:p>
            </p:txBody>
          </p:sp>
        </mc:Fallback>
      </mc:AlternateContent>
    </p:spTree>
    <p:extLst>
      <p:ext uri="{BB962C8B-B14F-4D97-AF65-F5344CB8AC3E}">
        <p14:creationId xmlns:p14="http://schemas.microsoft.com/office/powerpoint/2010/main" val="11262532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B6A88-4791-084B-9A21-F0C45555E66F}"/>
              </a:ext>
            </a:extLst>
          </p:cNvPr>
          <p:cNvSpPr>
            <a:spLocks noGrp="1"/>
          </p:cNvSpPr>
          <p:nvPr>
            <p:ph type="title"/>
          </p:nvPr>
        </p:nvSpPr>
        <p:spPr/>
        <p:txBody>
          <a:bodyPr/>
          <a:lstStyle/>
          <a:p>
            <a:r>
              <a:rPr lang="en-US">
                <a:latin typeface="Fira Sans"/>
              </a:rPr>
              <a:t>What does ARIMA=AR+I+MA stand for?</a:t>
            </a:r>
          </a:p>
        </p:txBody>
      </p:sp>
      <p:sp>
        <p:nvSpPr>
          <p:cNvPr id="3" name="Content Placeholder 2">
            <a:extLst>
              <a:ext uri="{FF2B5EF4-FFF2-40B4-BE49-F238E27FC236}">
                <a16:creationId xmlns:a16="http://schemas.microsoft.com/office/drawing/2014/main" id="{752B2A1D-8ED5-0845-BB5D-5625AE42AE86}"/>
              </a:ext>
            </a:extLst>
          </p:cNvPr>
          <p:cNvSpPr>
            <a:spLocks noGrp="1"/>
          </p:cNvSpPr>
          <p:nvPr>
            <p:ph idx="1"/>
          </p:nvPr>
        </p:nvSpPr>
        <p:spPr/>
        <p:txBody>
          <a:bodyPr vert="horz" lIns="91440" tIns="45720" rIns="91440" bIns="45720" rtlCol="0" anchor="t">
            <a:normAutofit/>
          </a:bodyPr>
          <a:lstStyle/>
          <a:p>
            <a:pPr marL="0" indent="0">
              <a:buNone/>
            </a:pPr>
            <a:r>
              <a:rPr lang="en-US" b="1">
                <a:latin typeface="Fira Sans"/>
                <a:ea typeface="+mn-lt"/>
                <a:cs typeface="+mn-lt"/>
              </a:rPr>
              <a:t>M</a:t>
            </a:r>
            <a:r>
              <a:rPr lang="en-US">
                <a:latin typeface="Fira Sans"/>
                <a:ea typeface="+mn-lt"/>
                <a:cs typeface="+mn-lt"/>
              </a:rPr>
              <a:t>oving</a:t>
            </a:r>
            <a:r>
              <a:rPr lang="en-US">
                <a:latin typeface="Fira Sans"/>
              </a:rPr>
              <a:t> </a:t>
            </a:r>
            <a:r>
              <a:rPr lang="en-US" b="1">
                <a:latin typeface="Fira Sans"/>
              </a:rPr>
              <a:t>A</a:t>
            </a:r>
            <a:r>
              <a:rPr lang="en-US">
                <a:latin typeface="Fira Sans"/>
              </a:rPr>
              <a:t>verage – predicts variable using lagged forecast errors of the autoregression model </a:t>
            </a:r>
          </a:p>
          <a:p>
            <a:pPr marL="0" indent="0">
              <a:buNone/>
            </a:pPr>
            <a:endParaRPr lang="en-US">
              <a:latin typeface="Fira Sans"/>
              <a:ea typeface="+mn-lt"/>
              <a:cs typeface="+mn-lt"/>
            </a:endParaRPr>
          </a:p>
          <a:p>
            <a:pPr marL="0" indent="0">
              <a:buNone/>
            </a:pPr>
            <a:endParaRPr lang="en-US">
              <a:latin typeface="Fira Sans"/>
              <a:ea typeface="+mn-lt"/>
              <a:cs typeface="+mn-lt"/>
            </a:endParaRPr>
          </a:p>
          <a:p>
            <a:pPr marL="0" indent="0">
              <a:buNone/>
            </a:pPr>
            <a:endParaRPr lang="en-US">
              <a:latin typeface="Fira Sans"/>
              <a:ea typeface="+mn-lt"/>
              <a:cs typeface="+mn-lt"/>
            </a:endParaRPr>
          </a:p>
          <a:p>
            <a:pPr marL="0" indent="0">
              <a:buNone/>
            </a:pPr>
            <a:endParaRPr lang="en-US">
              <a:latin typeface="Fira Sans"/>
              <a:ea typeface="+mn-lt"/>
              <a:cs typeface="+mn-lt"/>
            </a:endParaRPr>
          </a:p>
        </p:txBody>
      </p:sp>
      <p:pic>
        <p:nvPicPr>
          <p:cNvPr id="7" name="Picture 7" descr="A picture containing text, clock&#10;&#10;Description automatically generated">
            <a:extLst>
              <a:ext uri="{FF2B5EF4-FFF2-40B4-BE49-F238E27FC236}">
                <a16:creationId xmlns:a16="http://schemas.microsoft.com/office/drawing/2014/main" id="{C8FE550B-D5CC-40CA-AA4C-9FB6FE1EF6C8}"/>
              </a:ext>
            </a:extLst>
          </p:cNvPr>
          <p:cNvPicPr>
            <a:picLocks noChangeAspect="1"/>
          </p:cNvPicPr>
          <p:nvPr/>
        </p:nvPicPr>
        <p:blipFill>
          <a:blip r:embed="rId2"/>
          <a:stretch>
            <a:fillRect/>
          </a:stretch>
        </p:blipFill>
        <p:spPr>
          <a:xfrm>
            <a:off x="1259049" y="7067997"/>
            <a:ext cx="9275678" cy="1126326"/>
          </a:xfrm>
          <a:prstGeom prst="rect">
            <a:avLst/>
          </a:prstGeom>
        </p:spPr>
      </p:pic>
      <p:pic>
        <p:nvPicPr>
          <p:cNvPr id="15" name="Picture 15" descr="A picture containing text, watch, gauge&#10;&#10;Description automatically generated">
            <a:extLst>
              <a:ext uri="{FF2B5EF4-FFF2-40B4-BE49-F238E27FC236}">
                <a16:creationId xmlns:a16="http://schemas.microsoft.com/office/drawing/2014/main" id="{970B81FC-6BE5-4828-8D92-B0D8FAB2481E}"/>
              </a:ext>
            </a:extLst>
          </p:cNvPr>
          <p:cNvPicPr>
            <a:picLocks noChangeAspect="1"/>
          </p:cNvPicPr>
          <p:nvPr/>
        </p:nvPicPr>
        <p:blipFill>
          <a:blip r:embed="rId3"/>
          <a:stretch>
            <a:fillRect/>
          </a:stretch>
        </p:blipFill>
        <p:spPr>
          <a:xfrm>
            <a:off x="1404151" y="7962360"/>
            <a:ext cx="5992586" cy="757436"/>
          </a:xfrm>
          <a:prstGeom prst="rect">
            <a:avLst/>
          </a:prstGeom>
        </p:spPr>
      </p:pic>
      <p:cxnSp>
        <p:nvCxnSpPr>
          <p:cNvPr id="16" name="Straight Arrow Connector 15">
            <a:extLst>
              <a:ext uri="{FF2B5EF4-FFF2-40B4-BE49-F238E27FC236}">
                <a16:creationId xmlns:a16="http://schemas.microsoft.com/office/drawing/2014/main" id="{BD8FC9FF-D67A-40FE-8164-A90D139AEB76}"/>
              </a:ext>
            </a:extLst>
          </p:cNvPr>
          <p:cNvCxnSpPr/>
          <p:nvPr/>
        </p:nvCxnSpPr>
        <p:spPr>
          <a:xfrm>
            <a:off x="3891188" y="3568247"/>
            <a:ext cx="9073" cy="62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143C6B5-6B58-4596-A6C8-7018A5171A86}"/>
              </a:ext>
            </a:extLst>
          </p:cNvPr>
          <p:cNvSpPr txBox="1"/>
          <p:nvPr/>
        </p:nvSpPr>
        <p:spPr>
          <a:xfrm>
            <a:off x="2646135" y="4199165"/>
            <a:ext cx="39497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accent1"/>
                </a:solidFill>
                <a:cs typeface="Calibri"/>
              </a:rPr>
              <a:t>Error term at time t comes from the autoregression model below</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23F982E5-0CD8-EC4D-8620-098AA9740DC0}"/>
                  </a:ext>
                </a:extLst>
              </p:cNvPr>
              <p:cNvSpPr txBox="1"/>
              <p:nvPr/>
            </p:nvSpPr>
            <p:spPr>
              <a:xfrm>
                <a:off x="899479" y="2910796"/>
                <a:ext cx="9672033" cy="5564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𝛼</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𝜖</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𝜙</m:t>
                          </m:r>
                        </m:e>
                        <m:sub>
                          <m:r>
                            <a:rPr lang="en-US" sz="2800" b="0" i="1" smtClean="0">
                              <a:latin typeface="Cambria Math" panose="02040503050406030204" pitchFamily="18" charset="0"/>
                            </a:rPr>
                            <m:t>1</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𝜖</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𝜙</m:t>
                          </m:r>
                        </m:e>
                        <m:sub>
                          <m:r>
                            <a:rPr lang="en-US" sz="2800" b="0" i="1" smtClean="0">
                              <a:latin typeface="Cambria Math" panose="02040503050406030204" pitchFamily="18" charset="0"/>
                            </a:rPr>
                            <m:t>2</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𝜖</m:t>
                          </m:r>
                        </m:e>
                        <m:sub>
                          <m:r>
                            <a:rPr lang="en-US" sz="2800" b="0" i="1" smtClean="0">
                              <a:latin typeface="Cambria Math" panose="02040503050406030204" pitchFamily="18" charset="0"/>
                            </a:rPr>
                            <m:t>𝑡</m:t>
                          </m:r>
                          <m:r>
                            <a:rPr lang="en-US" sz="2800" b="0" i="1" smtClean="0">
                              <a:latin typeface="Cambria Math" panose="02040503050406030204" pitchFamily="18" charset="0"/>
                            </a:rPr>
                            <m:t>−2</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𝜙</m:t>
                          </m:r>
                        </m:e>
                        <m:sub>
                          <m:r>
                            <a:rPr lang="en-US" sz="2800" b="0" i="1" smtClean="0">
                              <a:latin typeface="Cambria Math" panose="02040503050406030204" pitchFamily="18" charset="0"/>
                            </a:rPr>
                            <m:t>𝑞</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𝜖</m:t>
                          </m:r>
                        </m:e>
                        <m:sub>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𝑞</m:t>
                          </m:r>
                        </m:sub>
                      </m:sSub>
                    </m:oMath>
                  </m:oMathPara>
                </a14:m>
                <a:endParaRPr lang="en-US"/>
              </a:p>
            </p:txBody>
          </p:sp>
        </mc:Choice>
        <mc:Fallback>
          <p:sp>
            <p:nvSpPr>
              <p:cNvPr id="4" name="TextBox 3">
                <a:extLst>
                  <a:ext uri="{FF2B5EF4-FFF2-40B4-BE49-F238E27FC236}">
                    <a16:creationId xmlns:a16="http://schemas.microsoft.com/office/drawing/2014/main" id="{23F982E5-0CD8-EC4D-8620-098AA9740DC0}"/>
                  </a:ext>
                </a:extLst>
              </p:cNvPr>
              <p:cNvSpPr txBox="1">
                <a:spLocks noRot="1" noChangeAspect="1" noMove="1" noResize="1" noEditPoints="1" noAdjustHandles="1" noChangeArrowheads="1" noChangeShapeType="1" noTextEdit="1"/>
              </p:cNvSpPr>
              <p:nvPr/>
            </p:nvSpPr>
            <p:spPr>
              <a:xfrm>
                <a:off x="899479" y="2910796"/>
                <a:ext cx="9672033" cy="55643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0A775262-93A4-0F45-A862-36CB9CE41B9F}"/>
                  </a:ext>
                </a:extLst>
              </p:cNvPr>
              <p:cNvSpPr txBox="1"/>
              <p:nvPr/>
            </p:nvSpPr>
            <p:spPr>
              <a:xfrm>
                <a:off x="899479" y="5051273"/>
                <a:ext cx="9672033"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𝛽</m:t>
                          </m:r>
                        </m:e>
                        <m:sub>
                          <m:r>
                            <a:rPr lang="en-US" sz="2800" b="0" i="1" smtClean="0">
                              <a:latin typeface="Cambria Math" panose="02040503050406030204" pitchFamily="18" charset="0"/>
                            </a:rPr>
                            <m:t>1</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𝛽</m:t>
                          </m:r>
                        </m:e>
                        <m:sub>
                          <m:r>
                            <a:rPr lang="en-US" sz="2800" b="0" i="1" smtClean="0">
                              <a:latin typeface="Cambria Math" panose="02040503050406030204" pitchFamily="18" charset="0"/>
                            </a:rPr>
                            <m:t>2</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𝑡</m:t>
                          </m:r>
                          <m:r>
                            <a:rPr lang="en-US" sz="2800" b="0" i="1" smtClean="0">
                              <a:latin typeface="Cambria Math" panose="02040503050406030204" pitchFamily="18" charset="0"/>
                            </a:rPr>
                            <m:t>−2</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𝛽</m:t>
                          </m:r>
                        </m:e>
                        <m:sub>
                          <m:r>
                            <a:rPr lang="en-US" sz="2800" b="0" i="1" smtClean="0">
                              <a:latin typeface="Cambria Math" panose="02040503050406030204" pitchFamily="18" charset="0"/>
                            </a:rPr>
                            <m:t>0</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0</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𝜖</m:t>
                          </m:r>
                        </m:e>
                        <m:sub>
                          <m:r>
                            <a:rPr lang="en-US" sz="2800" b="0" i="1" smtClean="0">
                              <a:latin typeface="Cambria Math" panose="02040503050406030204" pitchFamily="18" charset="0"/>
                            </a:rPr>
                            <m:t>𝑡</m:t>
                          </m:r>
                        </m:sub>
                      </m:sSub>
                    </m:oMath>
                  </m:oMathPara>
                </a14:m>
                <a:endParaRPr lang="en-US"/>
              </a:p>
            </p:txBody>
          </p:sp>
        </mc:Choice>
        <mc:Fallback>
          <p:sp>
            <p:nvSpPr>
              <p:cNvPr id="9" name="TextBox 8">
                <a:extLst>
                  <a:ext uri="{FF2B5EF4-FFF2-40B4-BE49-F238E27FC236}">
                    <a16:creationId xmlns:a16="http://schemas.microsoft.com/office/drawing/2014/main" id="{0A775262-93A4-0F45-A862-36CB9CE41B9F}"/>
                  </a:ext>
                </a:extLst>
              </p:cNvPr>
              <p:cNvSpPr txBox="1">
                <a:spLocks noRot="1" noChangeAspect="1" noMove="1" noResize="1" noEditPoints="1" noAdjustHandles="1" noChangeArrowheads="1" noChangeShapeType="1" noTextEdit="1"/>
              </p:cNvSpPr>
              <p:nvPr/>
            </p:nvSpPr>
            <p:spPr>
              <a:xfrm>
                <a:off x="899479" y="5051273"/>
                <a:ext cx="9672033" cy="52322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338059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FE22B-91FB-734B-A98D-6449E00D1ADD}"/>
              </a:ext>
            </a:extLst>
          </p:cNvPr>
          <p:cNvSpPr>
            <a:spLocks noGrp="1"/>
          </p:cNvSpPr>
          <p:nvPr>
            <p:ph type="title"/>
          </p:nvPr>
        </p:nvSpPr>
        <p:spPr/>
        <p:txBody>
          <a:bodyPr/>
          <a:lstStyle/>
          <a:p>
            <a:r>
              <a:rPr lang="en-US"/>
              <a:t>Imagine ARIMA as a model built with smaller models like Lego blocks.</a:t>
            </a:r>
          </a:p>
        </p:txBody>
      </p:sp>
      <p:pic>
        <p:nvPicPr>
          <p:cNvPr id="10" name="Content Placeholder 9" descr="Shape&#10;&#10;Description automatically generated with low confidence">
            <a:extLst>
              <a:ext uri="{FF2B5EF4-FFF2-40B4-BE49-F238E27FC236}">
                <a16:creationId xmlns:a16="http://schemas.microsoft.com/office/drawing/2014/main" id="{A6152019-14B5-8C43-A1C8-88B26F145B40}"/>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colorTemperature colorTemp="1500"/>
                    </a14:imgEffect>
                    <a14:imgEffect>
                      <a14:saturation sat="77000"/>
                    </a14:imgEffect>
                  </a14:imgLayer>
                </a14:imgProps>
              </a:ext>
              <a:ext uri="{28A0092B-C50C-407E-A947-70E740481C1C}">
                <a14:useLocalDpi xmlns:a14="http://schemas.microsoft.com/office/drawing/2010/main" val="0"/>
              </a:ext>
            </a:extLst>
          </a:blip>
          <a:stretch>
            <a:fillRect/>
          </a:stretch>
        </p:blipFill>
        <p:spPr>
          <a:xfrm>
            <a:off x="6689399" y="4480952"/>
            <a:ext cx="1477372" cy="1477372"/>
          </a:xfrm>
          <a:noFill/>
        </p:spPr>
      </p:pic>
      <p:pic>
        <p:nvPicPr>
          <p:cNvPr id="11" name="Content Placeholder 9" descr="Shape&#10;&#10;Description automatically generated with low confidence">
            <a:extLst>
              <a:ext uri="{FF2B5EF4-FFF2-40B4-BE49-F238E27FC236}">
                <a16:creationId xmlns:a16="http://schemas.microsoft.com/office/drawing/2014/main" id="{7261E79A-5352-8742-A954-B1B64F98C07A}"/>
              </a:ext>
            </a:extLst>
          </p:cNvPr>
          <p:cNvPicPr>
            <a:picLocks noChangeAspect="1"/>
          </p:cNvPicPr>
          <p:nvPr/>
        </p:nvPicPr>
        <p:blipFill>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colorTemperature colorTemp="11500"/>
                    </a14:imgEffect>
                    <a14:imgEffect>
                      <a14:saturation sat="306000"/>
                    </a14:imgEffect>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9061403" y="1589513"/>
            <a:ext cx="1477372" cy="1477372"/>
          </a:xfrm>
          <a:prstGeom prst="rect">
            <a:avLst/>
          </a:prstGeom>
          <a:noFill/>
        </p:spPr>
      </p:pic>
      <p:pic>
        <p:nvPicPr>
          <p:cNvPr id="12" name="Content Placeholder 9" descr="Shape&#10;&#10;Description automatically generated with low confidence">
            <a:extLst>
              <a:ext uri="{FF2B5EF4-FFF2-40B4-BE49-F238E27FC236}">
                <a16:creationId xmlns:a16="http://schemas.microsoft.com/office/drawing/2014/main" id="{17862A91-FD48-A344-AFBC-EE1A22D5B589}"/>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70000"/>
                    </a14:imgEffect>
                  </a14:imgLayer>
                </a14:imgProps>
              </a:ext>
              <a:ext uri="{28A0092B-C50C-407E-A947-70E740481C1C}">
                <a14:useLocalDpi xmlns:a14="http://schemas.microsoft.com/office/drawing/2010/main" val="0"/>
              </a:ext>
            </a:extLst>
          </a:blip>
          <a:stretch>
            <a:fillRect/>
          </a:stretch>
        </p:blipFill>
        <p:spPr>
          <a:xfrm>
            <a:off x="7945872" y="3003580"/>
            <a:ext cx="1477372" cy="1477372"/>
          </a:xfrm>
          <a:prstGeom prst="rect">
            <a:avLst/>
          </a:prstGeom>
          <a:noFill/>
        </p:spPr>
      </p:pic>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859C9DA6-9C58-9A4B-B551-BC8BF360575F}"/>
                  </a:ext>
                </a:extLst>
              </p:cNvPr>
              <p:cNvSpPr txBox="1">
                <a:spLocks/>
              </p:cNvSpPr>
              <p:nvPr/>
            </p:nvSpPr>
            <p:spPr>
              <a:xfrm>
                <a:off x="838200" y="18256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u="sng">
                    <a:cs typeface="Calibri"/>
                  </a:rPr>
                  <a:t>AR</a:t>
                </a:r>
                <a:r>
                  <a:rPr lang="en-US">
                    <a:cs typeface="Calibri"/>
                  </a:rPr>
                  <a:t> model we denote this with p.</a:t>
                </a:r>
              </a:p>
              <a:p>
                <a:r>
                  <a:rPr lang="en-US" u="sng">
                    <a:cs typeface="Calibri"/>
                  </a:rPr>
                  <a:t>I</a:t>
                </a:r>
                <a:r>
                  <a:rPr lang="en-US">
                    <a:cs typeface="Calibri"/>
                  </a:rPr>
                  <a:t> we denote with d.</a:t>
                </a:r>
              </a:p>
              <a:p>
                <a:r>
                  <a:rPr lang="en-US" u="sng">
                    <a:cs typeface="Calibri"/>
                  </a:rPr>
                  <a:t>MA</a:t>
                </a:r>
                <a:r>
                  <a:rPr lang="en-US">
                    <a:cs typeface="Calibri"/>
                  </a:rPr>
                  <a:t> model we denote with q.</a:t>
                </a:r>
              </a:p>
              <a:p>
                <a:endParaRPr lang="en-US">
                  <a:cs typeface="Calibri"/>
                </a:endParaRPr>
              </a:p>
              <a:p>
                <a:pPr marL="0" indent="0">
                  <a:buNone/>
                </a:pPr>
                <a:r>
                  <a:rPr lang="en-US">
                    <a:cs typeface="Calibri"/>
                  </a:rPr>
                  <a:t>Combining them we get ARIMA:</a:t>
                </a:r>
                <a:br>
                  <a:rPr lang="en-US">
                    <a:cs typeface="Calibri"/>
                  </a:rPr>
                </a:br>
                <a:r>
                  <a:rPr lang="en-US">
                    <a:cs typeface="Calibri"/>
                  </a:rPr>
                  <a:t>ARIMA</a:t>
                </a:r>
                <a14:m>
                  <m:oMath xmlns:m="http://schemas.openxmlformats.org/officeDocument/2006/math">
                    <m:r>
                      <a:rPr lang="en-US" i="1" dirty="0" smtClean="0">
                        <a:latin typeface="Cambria Math" panose="02040503050406030204" pitchFamily="18" charset="0"/>
                        <a:cs typeface="Calibri"/>
                      </a:rPr>
                      <m:t>(</m:t>
                    </m:r>
                    <m:r>
                      <a:rPr lang="en-US" i="1" dirty="0" smtClean="0">
                        <a:latin typeface="Cambria Math" panose="02040503050406030204" pitchFamily="18" charset="0"/>
                        <a:cs typeface="Calibri"/>
                      </a:rPr>
                      <m:t>𝑝</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𝑑</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𝑞</m:t>
                    </m:r>
                    <m:r>
                      <a:rPr lang="en-US" i="1" dirty="0" smtClean="0">
                        <a:latin typeface="Cambria Math" panose="02040503050406030204" pitchFamily="18" charset="0"/>
                        <a:cs typeface="Calibri"/>
                      </a:rPr>
                      <m:t>)</m:t>
                    </m:r>
                  </m:oMath>
                </a14:m>
                <a:endParaRPr lang="en-US">
                  <a:cs typeface="Calibri"/>
                </a:endParaRPr>
              </a:p>
            </p:txBody>
          </p:sp>
        </mc:Choice>
        <mc:Fallback xmlns="">
          <p:sp>
            <p:nvSpPr>
              <p:cNvPr id="14" name="Content Placeholder 2">
                <a:extLst>
                  <a:ext uri="{FF2B5EF4-FFF2-40B4-BE49-F238E27FC236}">
                    <a16:creationId xmlns:a16="http://schemas.microsoft.com/office/drawing/2014/main" id="{859C9DA6-9C58-9A4B-B551-BC8BF360575F}"/>
                  </a:ext>
                </a:extLst>
              </p:cNvPr>
              <p:cNvSpPr txBox="1">
                <a:spLocks noRot="1" noChangeAspect="1" noMove="1" noResize="1" noEditPoints="1" noAdjustHandles="1" noChangeArrowheads="1" noChangeShapeType="1" noTextEdit="1"/>
              </p:cNvSpPr>
              <p:nvPr/>
            </p:nvSpPr>
            <p:spPr>
              <a:xfrm>
                <a:off x="838200" y="1825625"/>
                <a:ext cx="10515600" cy="4351338"/>
              </a:xfrm>
              <a:prstGeom prst="rect">
                <a:avLst/>
              </a:prstGeom>
              <a:blipFill>
                <a:blip r:embed="rId7"/>
                <a:stretch>
                  <a:fillRect l="-1217"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C798FAD-A5E1-854B-AA13-3A1CF87C0D3A}"/>
                  </a:ext>
                </a:extLst>
              </p:cNvPr>
              <p:cNvSpPr txBox="1"/>
              <p:nvPr/>
            </p:nvSpPr>
            <p:spPr>
              <a:xfrm>
                <a:off x="9217537" y="2229937"/>
                <a:ext cx="3802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a:solidFill>
                            <a:schemeClr val="bg1"/>
                          </a:solidFill>
                          <a:latin typeface="Cambria Math" panose="02040503050406030204" pitchFamily="18" charset="0"/>
                        </a:rPr>
                        <m:t>𝒑</m:t>
                      </m:r>
                    </m:oMath>
                  </m:oMathPara>
                </a14:m>
                <a:endParaRPr lang="en-US" b="1">
                  <a:solidFill>
                    <a:schemeClr val="bg1"/>
                  </a:solidFill>
                </a:endParaRPr>
              </a:p>
            </p:txBody>
          </p:sp>
        </mc:Choice>
        <mc:Fallback xmlns="">
          <p:sp>
            <p:nvSpPr>
              <p:cNvPr id="15" name="TextBox 14">
                <a:extLst>
                  <a:ext uri="{FF2B5EF4-FFF2-40B4-BE49-F238E27FC236}">
                    <a16:creationId xmlns:a16="http://schemas.microsoft.com/office/drawing/2014/main" id="{1C798FAD-A5E1-854B-AA13-3A1CF87C0D3A}"/>
                  </a:ext>
                </a:extLst>
              </p:cNvPr>
              <p:cNvSpPr txBox="1">
                <a:spLocks noRot="1" noChangeAspect="1" noMove="1" noResize="1" noEditPoints="1" noAdjustHandles="1" noChangeArrowheads="1" noChangeShapeType="1" noTextEdit="1"/>
              </p:cNvSpPr>
              <p:nvPr/>
            </p:nvSpPr>
            <p:spPr>
              <a:xfrm>
                <a:off x="9217537" y="2229937"/>
                <a:ext cx="380232" cy="369332"/>
              </a:xfrm>
              <a:prstGeom prst="rect">
                <a:avLst/>
              </a:prstGeom>
              <a:blipFill>
                <a:blip r:embed="rId8"/>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0548E0-BD55-324F-B27E-64AF23A03146}"/>
                  </a:ext>
                </a:extLst>
              </p:cNvPr>
              <p:cNvSpPr txBox="1"/>
              <p:nvPr/>
            </p:nvSpPr>
            <p:spPr>
              <a:xfrm>
                <a:off x="8057520" y="3679486"/>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chemeClr val="bg1"/>
                          </a:solidFill>
                          <a:latin typeface="Cambria Math" panose="02040503050406030204" pitchFamily="18" charset="0"/>
                        </a:rPr>
                        <m:t>𝒅</m:t>
                      </m:r>
                    </m:oMath>
                  </m:oMathPara>
                </a14:m>
                <a:endParaRPr lang="en-US" b="1">
                  <a:solidFill>
                    <a:schemeClr val="bg1"/>
                  </a:solidFill>
                </a:endParaRPr>
              </a:p>
            </p:txBody>
          </p:sp>
        </mc:Choice>
        <mc:Fallback xmlns="">
          <p:sp>
            <p:nvSpPr>
              <p:cNvPr id="16" name="TextBox 15">
                <a:extLst>
                  <a:ext uri="{FF2B5EF4-FFF2-40B4-BE49-F238E27FC236}">
                    <a16:creationId xmlns:a16="http://schemas.microsoft.com/office/drawing/2014/main" id="{610548E0-BD55-324F-B27E-64AF23A03146}"/>
                  </a:ext>
                </a:extLst>
              </p:cNvPr>
              <p:cNvSpPr txBox="1">
                <a:spLocks noRot="1" noChangeAspect="1" noMove="1" noResize="1" noEditPoints="1" noAdjustHandles="1" noChangeArrowheads="1" noChangeShapeType="1" noTextEdit="1"/>
              </p:cNvSpPr>
              <p:nvPr/>
            </p:nvSpPr>
            <p:spPr>
              <a:xfrm>
                <a:off x="8057520" y="3679486"/>
                <a:ext cx="386644"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800FA4E-9BD9-ED45-8565-E4D3D3BFE282}"/>
                  </a:ext>
                </a:extLst>
              </p:cNvPr>
              <p:cNvSpPr txBox="1"/>
              <p:nvPr/>
            </p:nvSpPr>
            <p:spPr>
              <a:xfrm>
                <a:off x="6801047" y="5129035"/>
                <a:ext cx="3770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chemeClr val="bg1"/>
                          </a:solidFill>
                          <a:latin typeface="Cambria Math" panose="02040503050406030204" pitchFamily="18" charset="0"/>
                        </a:rPr>
                        <m:t>𝒒</m:t>
                      </m:r>
                    </m:oMath>
                  </m:oMathPara>
                </a14:m>
                <a:endParaRPr lang="en-US" b="1">
                  <a:solidFill>
                    <a:schemeClr val="bg1"/>
                  </a:solidFill>
                </a:endParaRPr>
              </a:p>
            </p:txBody>
          </p:sp>
        </mc:Choice>
        <mc:Fallback xmlns="">
          <p:sp>
            <p:nvSpPr>
              <p:cNvPr id="17" name="TextBox 16">
                <a:extLst>
                  <a:ext uri="{FF2B5EF4-FFF2-40B4-BE49-F238E27FC236}">
                    <a16:creationId xmlns:a16="http://schemas.microsoft.com/office/drawing/2014/main" id="{5800FA4E-9BD9-ED45-8565-E4D3D3BFE282}"/>
                  </a:ext>
                </a:extLst>
              </p:cNvPr>
              <p:cNvSpPr txBox="1">
                <a:spLocks noRot="1" noChangeAspect="1" noMove="1" noResize="1" noEditPoints="1" noAdjustHandles="1" noChangeArrowheads="1" noChangeShapeType="1" noTextEdit="1"/>
              </p:cNvSpPr>
              <p:nvPr/>
            </p:nvSpPr>
            <p:spPr>
              <a:xfrm>
                <a:off x="6801047" y="5129035"/>
                <a:ext cx="377026" cy="369332"/>
              </a:xfrm>
              <a:prstGeom prst="rect">
                <a:avLst/>
              </a:prstGeom>
              <a:blipFill>
                <a:blip r:embed="rId10"/>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4669A10-F035-7D47-A974-519F5B202B19}"/>
                  </a:ext>
                </a:extLst>
              </p:cNvPr>
              <p:cNvSpPr txBox="1"/>
              <p:nvPr/>
            </p:nvSpPr>
            <p:spPr>
              <a:xfrm>
                <a:off x="9449053" y="4364377"/>
                <a:ext cx="21794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tx1"/>
                          </a:solidFill>
                          <a:latin typeface="Cambria Math" panose="02040503050406030204" pitchFamily="18" charset="0"/>
                        </a:rPr>
                        <m:t>𝒑</m:t>
                      </m:r>
                      <m:r>
                        <a:rPr lang="en-US" sz="2800" b="1" i="1" smtClean="0">
                          <a:solidFill>
                            <a:schemeClr val="tx1"/>
                          </a:solidFill>
                          <a:latin typeface="Cambria Math" panose="02040503050406030204" pitchFamily="18" charset="0"/>
                        </a:rPr>
                        <m:t>, </m:t>
                      </m:r>
                      <m:r>
                        <a:rPr lang="en-US" sz="2800" b="1" i="1" smtClean="0">
                          <a:solidFill>
                            <a:schemeClr val="tx1"/>
                          </a:solidFill>
                          <a:latin typeface="Cambria Math" panose="02040503050406030204" pitchFamily="18" charset="0"/>
                        </a:rPr>
                        <m:t>𝒅</m:t>
                      </m:r>
                      <m:r>
                        <a:rPr lang="en-US" sz="2800" b="1" i="1" smtClean="0">
                          <a:solidFill>
                            <a:schemeClr val="tx1"/>
                          </a:solidFill>
                          <a:latin typeface="Cambria Math" panose="02040503050406030204" pitchFamily="18" charset="0"/>
                        </a:rPr>
                        <m:t>, </m:t>
                      </m:r>
                      <m:r>
                        <a:rPr lang="en-US" sz="2800" b="1" i="1" smtClean="0">
                          <a:solidFill>
                            <a:schemeClr val="tx1"/>
                          </a:solidFill>
                          <a:latin typeface="Cambria Math" panose="02040503050406030204" pitchFamily="18" charset="0"/>
                        </a:rPr>
                        <m:t>𝒒</m:t>
                      </m:r>
                      <m:r>
                        <a:rPr lang="en-US" sz="2800" b="1" i="1" smtClean="0">
                          <a:solidFill>
                            <a:schemeClr val="tx1"/>
                          </a:solidFill>
                          <a:latin typeface="Cambria Math" panose="02040503050406030204" pitchFamily="18" charset="0"/>
                        </a:rPr>
                        <m:t>∈</m:t>
                      </m:r>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ℤ</m:t>
                          </m:r>
                        </m:e>
                        <m:sub>
                          <m:r>
                            <a:rPr lang="en-US" sz="2800" b="1" i="1" smtClean="0">
                              <a:solidFill>
                                <a:schemeClr val="tx1"/>
                              </a:solidFill>
                              <a:latin typeface="Cambria Math" panose="02040503050406030204" pitchFamily="18" charset="0"/>
                            </a:rPr>
                            <m:t>≥</m:t>
                          </m:r>
                          <m:r>
                            <a:rPr lang="en-US" sz="2800" b="1" i="1" smtClean="0">
                              <a:solidFill>
                                <a:schemeClr val="tx1"/>
                              </a:solidFill>
                              <a:latin typeface="Cambria Math" panose="02040503050406030204" pitchFamily="18" charset="0"/>
                            </a:rPr>
                            <m:t>𝟎</m:t>
                          </m:r>
                        </m:sub>
                      </m:sSub>
                    </m:oMath>
                  </m:oMathPara>
                </a14:m>
                <a:endParaRPr lang="en-US" sz="2800" b="1">
                  <a:solidFill>
                    <a:schemeClr val="tx1"/>
                  </a:solidFill>
                </a:endParaRPr>
              </a:p>
            </p:txBody>
          </p:sp>
        </mc:Choice>
        <mc:Fallback xmlns="">
          <p:sp>
            <p:nvSpPr>
              <p:cNvPr id="19" name="TextBox 18">
                <a:extLst>
                  <a:ext uri="{FF2B5EF4-FFF2-40B4-BE49-F238E27FC236}">
                    <a16:creationId xmlns:a16="http://schemas.microsoft.com/office/drawing/2014/main" id="{64669A10-F035-7D47-A974-519F5B202B19}"/>
                  </a:ext>
                </a:extLst>
              </p:cNvPr>
              <p:cNvSpPr txBox="1">
                <a:spLocks noRot="1" noChangeAspect="1" noMove="1" noResize="1" noEditPoints="1" noAdjustHandles="1" noChangeArrowheads="1" noChangeShapeType="1" noTextEdit="1"/>
              </p:cNvSpPr>
              <p:nvPr/>
            </p:nvSpPr>
            <p:spPr>
              <a:xfrm>
                <a:off x="9449053" y="4364377"/>
                <a:ext cx="2179443" cy="523220"/>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717133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B6A88-4791-084B-9A21-F0C45555E66F}"/>
              </a:ext>
            </a:extLst>
          </p:cNvPr>
          <p:cNvSpPr>
            <a:spLocks noGrp="1"/>
          </p:cNvSpPr>
          <p:nvPr>
            <p:ph type="title"/>
          </p:nvPr>
        </p:nvSpPr>
        <p:spPr/>
        <p:txBody>
          <a:bodyPr/>
          <a:lstStyle/>
          <a:p>
            <a:r>
              <a:rPr lang="en-US">
                <a:latin typeface="Fira Sans"/>
              </a:rPr>
              <a:t>ARIMA(p, d, q)</a:t>
            </a:r>
          </a:p>
        </p:txBody>
      </p:sp>
      <p:sp>
        <p:nvSpPr>
          <p:cNvPr id="38" name="Content Placeholder 37">
            <a:extLst>
              <a:ext uri="{FF2B5EF4-FFF2-40B4-BE49-F238E27FC236}">
                <a16:creationId xmlns:a16="http://schemas.microsoft.com/office/drawing/2014/main" id="{8AAAE885-CCFA-418F-A3F7-C8B3A9351BB9}"/>
              </a:ext>
            </a:extLst>
          </p:cNvPr>
          <p:cNvSpPr>
            <a:spLocks noGrp="1"/>
          </p:cNvSpPr>
          <p:nvPr>
            <p:ph idx="1"/>
          </p:nvPr>
        </p:nvSpPr>
        <p:spPr/>
        <p:txBody>
          <a:bodyPr vert="horz" lIns="91440" tIns="45720" rIns="91440" bIns="45720" rtlCol="0" anchor="t">
            <a:normAutofit/>
          </a:bodyPr>
          <a:lstStyle/>
          <a:p>
            <a:pPr marL="0" indent="0">
              <a:buNone/>
            </a:pPr>
            <a:endParaRPr lang="en-US"/>
          </a:p>
        </p:txBody>
      </p:sp>
      <p:graphicFrame>
        <p:nvGraphicFramePr>
          <p:cNvPr id="39" name="Diagram 39">
            <a:extLst>
              <a:ext uri="{FF2B5EF4-FFF2-40B4-BE49-F238E27FC236}">
                <a16:creationId xmlns:a16="http://schemas.microsoft.com/office/drawing/2014/main" id="{EB062FAD-B432-445E-AC8D-95F164D9CB29}"/>
              </a:ext>
            </a:extLst>
          </p:cNvPr>
          <p:cNvGraphicFramePr/>
          <p:nvPr>
            <p:extLst>
              <p:ext uri="{D42A27DB-BD31-4B8C-83A1-F6EECF244321}">
                <p14:modId xmlns:p14="http://schemas.microsoft.com/office/powerpoint/2010/main" val="808063587"/>
              </p:ext>
            </p:extLst>
          </p:nvPr>
        </p:nvGraphicFramePr>
        <p:xfrm>
          <a:off x="2077357" y="1772556"/>
          <a:ext cx="8354785" cy="365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20901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0CED-9920-7F40-907A-2A72281DBB40}"/>
              </a:ext>
            </a:extLst>
          </p:cNvPr>
          <p:cNvSpPr>
            <a:spLocks noGrp="1"/>
          </p:cNvSpPr>
          <p:nvPr>
            <p:ph type="title"/>
          </p:nvPr>
        </p:nvSpPr>
        <p:spPr/>
        <p:txBody>
          <a:bodyPr/>
          <a:lstStyle/>
          <a:p>
            <a:r>
              <a:rPr lang="en-US">
                <a:latin typeface="Fira Sans"/>
                <a:cs typeface="Calibri Light"/>
              </a:rPr>
              <a:t>S-ARIMA(p, d, q)(P, D, Q)m</a:t>
            </a:r>
            <a:endParaRPr lang="en-US"/>
          </a:p>
        </p:txBody>
      </p:sp>
      <p:sp>
        <p:nvSpPr>
          <p:cNvPr id="3" name="Content Placeholder 2">
            <a:extLst>
              <a:ext uri="{FF2B5EF4-FFF2-40B4-BE49-F238E27FC236}">
                <a16:creationId xmlns:a16="http://schemas.microsoft.com/office/drawing/2014/main" id="{FB11BADF-B4C8-5847-9FFD-2A2F49D63ED1}"/>
              </a:ext>
            </a:extLst>
          </p:cNvPr>
          <p:cNvSpPr>
            <a:spLocks noGrp="1"/>
          </p:cNvSpPr>
          <p:nvPr>
            <p:ph idx="1"/>
          </p:nvPr>
        </p:nvSpPr>
        <p:spPr/>
        <p:txBody>
          <a:bodyPr vert="horz" lIns="91440" tIns="45720" rIns="91440" bIns="45720" rtlCol="0" anchor="t">
            <a:normAutofit/>
          </a:bodyPr>
          <a:lstStyle/>
          <a:p>
            <a:pPr marL="0" indent="0">
              <a:buNone/>
            </a:pPr>
            <a:r>
              <a:rPr lang="en-US">
                <a:latin typeface="Fira Sans"/>
                <a:cs typeface="Calibri"/>
              </a:rPr>
              <a:t>Seasonal ARIMA is used for seasonal data i.e. time series with a repeating cycle</a:t>
            </a:r>
            <a:endParaRPr lang="en-US">
              <a:cs typeface="Calibri"/>
            </a:endParaRPr>
          </a:p>
          <a:p>
            <a:pPr marL="0" indent="0">
              <a:buNone/>
            </a:pPr>
            <a:endParaRPr lang="en-US">
              <a:latin typeface="Fira Sans"/>
              <a:cs typeface="Calibri"/>
            </a:endParaRPr>
          </a:p>
          <a:p>
            <a:pPr marL="0" indent="0">
              <a:buNone/>
            </a:pPr>
            <a:endParaRPr lang="en-US">
              <a:latin typeface="Fira Sans"/>
              <a:cs typeface="Calibri"/>
            </a:endParaRPr>
          </a:p>
          <a:p>
            <a:pPr marL="0" indent="0">
              <a:buNone/>
            </a:pPr>
            <a:endParaRPr lang="en-US">
              <a:latin typeface="Fira Sans"/>
              <a:cs typeface="Calibri"/>
            </a:endParaRPr>
          </a:p>
          <a:p>
            <a:pPr marL="0" indent="0">
              <a:buNone/>
            </a:pPr>
            <a:endParaRPr lang="en-US">
              <a:latin typeface="Fira Sans"/>
              <a:cs typeface="Calibri"/>
            </a:endParaRPr>
          </a:p>
          <a:p>
            <a:pPr marL="0" indent="0">
              <a:buNone/>
            </a:pPr>
            <a:endParaRPr lang="en-US">
              <a:latin typeface="Fira Sans"/>
              <a:cs typeface="Calibri"/>
            </a:endParaRPr>
          </a:p>
        </p:txBody>
      </p:sp>
      <p:sp>
        <p:nvSpPr>
          <p:cNvPr id="715" name="TextBox 714">
            <a:extLst>
              <a:ext uri="{FF2B5EF4-FFF2-40B4-BE49-F238E27FC236}">
                <a16:creationId xmlns:a16="http://schemas.microsoft.com/office/drawing/2014/main" id="{C30B0E88-0283-42E5-B155-3C37DDF52351}"/>
              </a:ext>
            </a:extLst>
          </p:cNvPr>
          <p:cNvSpPr txBox="1"/>
          <p:nvPr/>
        </p:nvSpPr>
        <p:spPr>
          <a:xfrm>
            <a:off x="760186" y="5568042"/>
            <a:ext cx="93744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ira Sans"/>
                <a:cs typeface="Segoe UI"/>
              </a:rPr>
              <a:t>​</a:t>
            </a:r>
            <a:endParaRPr lang="en-US">
              <a:latin typeface="Fira Sans"/>
              <a:cs typeface="Arial"/>
            </a:endParaRPr>
          </a:p>
        </p:txBody>
      </p:sp>
      <p:graphicFrame>
        <p:nvGraphicFramePr>
          <p:cNvPr id="725" name="Diagram 724">
            <a:extLst>
              <a:ext uri="{FF2B5EF4-FFF2-40B4-BE49-F238E27FC236}">
                <a16:creationId xmlns:a16="http://schemas.microsoft.com/office/drawing/2014/main" id="{1E473D96-09A1-4DBA-AA6D-7E42C1661C53}"/>
              </a:ext>
            </a:extLst>
          </p:cNvPr>
          <p:cNvGraphicFramePr/>
          <p:nvPr>
            <p:extLst>
              <p:ext uri="{D42A27DB-BD31-4B8C-83A1-F6EECF244321}">
                <p14:modId xmlns:p14="http://schemas.microsoft.com/office/powerpoint/2010/main" val="2690038319"/>
              </p:ext>
            </p:extLst>
          </p:nvPr>
        </p:nvGraphicFramePr>
        <p:xfrm>
          <a:off x="2249715" y="2779486"/>
          <a:ext cx="7692571" cy="365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706377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0CED-9920-7F40-907A-2A72281DBB40}"/>
              </a:ext>
            </a:extLst>
          </p:cNvPr>
          <p:cNvSpPr>
            <a:spLocks noGrp="1"/>
          </p:cNvSpPr>
          <p:nvPr>
            <p:ph type="title"/>
          </p:nvPr>
        </p:nvSpPr>
        <p:spPr/>
        <p:txBody>
          <a:bodyPr/>
          <a:lstStyle/>
          <a:p>
            <a:r>
              <a:rPr lang="en-US">
                <a:latin typeface="Fira Sans"/>
                <a:cs typeface="Calibri Light"/>
              </a:rPr>
              <a:t>S-ARIMA(p, d, q)(P, D, Q)m</a:t>
            </a:r>
            <a:endParaRPr lang="en-US"/>
          </a:p>
        </p:txBody>
      </p:sp>
      <p:sp>
        <p:nvSpPr>
          <p:cNvPr id="3" name="Content Placeholder 2">
            <a:extLst>
              <a:ext uri="{FF2B5EF4-FFF2-40B4-BE49-F238E27FC236}">
                <a16:creationId xmlns:a16="http://schemas.microsoft.com/office/drawing/2014/main" id="{FB11BADF-B4C8-5847-9FFD-2A2F49D63ED1}"/>
              </a:ext>
            </a:extLst>
          </p:cNvPr>
          <p:cNvSpPr>
            <a:spLocks noGrp="1"/>
          </p:cNvSpPr>
          <p:nvPr>
            <p:ph idx="1"/>
          </p:nvPr>
        </p:nvSpPr>
        <p:spPr/>
        <p:txBody>
          <a:bodyPr vert="horz" lIns="91440" tIns="45720" rIns="91440" bIns="45720" rtlCol="0" anchor="t">
            <a:normAutofit lnSpcReduction="10000"/>
          </a:bodyPr>
          <a:lstStyle/>
          <a:p>
            <a:r>
              <a:rPr lang="en-US">
                <a:latin typeface="Fira Sans"/>
                <a:cs typeface="Calibri"/>
              </a:rPr>
              <a:t>Seasonal ARIMA used for seasonal data(time series with repeating cycle)</a:t>
            </a:r>
            <a:endParaRPr lang="en-US">
              <a:cs typeface="Calibri"/>
            </a:endParaRPr>
          </a:p>
          <a:p>
            <a:pPr marL="0" indent="0">
              <a:buNone/>
            </a:pPr>
            <a:endParaRPr lang="en-US">
              <a:latin typeface="Fira Sans"/>
              <a:cs typeface="Calibri"/>
            </a:endParaRPr>
          </a:p>
          <a:p>
            <a:r>
              <a:rPr lang="en-US">
                <a:latin typeface="Fira Sans"/>
                <a:cs typeface="Calibri"/>
              </a:rPr>
              <a:t>Seasonal counterparts of basic ARIMA p, d, q.</a:t>
            </a:r>
          </a:p>
          <a:p>
            <a:endParaRPr lang="en-US">
              <a:cs typeface="Calibri"/>
            </a:endParaRPr>
          </a:p>
          <a:p>
            <a:r>
              <a:rPr lang="en-US">
                <a:latin typeface="Fira Sans"/>
                <a:cs typeface="Calibri"/>
              </a:rPr>
              <a:t>Parameter m: Number of time steps for a seasonal period</a:t>
            </a:r>
          </a:p>
          <a:p>
            <a:pPr lvl="1"/>
            <a:r>
              <a:rPr lang="en-US">
                <a:latin typeface="Fira Sans"/>
                <a:cs typeface="Calibri"/>
              </a:rPr>
              <a:t>E.g. 7 for daily, 12 for monthly, 4 for quarterly</a:t>
            </a:r>
          </a:p>
          <a:p>
            <a:pPr lvl="1"/>
            <a:endParaRPr lang="en-US">
              <a:cs typeface="Calibri"/>
            </a:endParaRPr>
          </a:p>
          <a:p>
            <a:r>
              <a:rPr lang="en-US">
                <a:latin typeface="Fira Sans"/>
                <a:cs typeface="Calibri"/>
              </a:rPr>
              <a:t>Optimal model devolves into basic ARIMA for some cases when P, D, Q are evaluated as 0.</a:t>
            </a:r>
          </a:p>
        </p:txBody>
      </p:sp>
    </p:spTree>
    <p:extLst>
      <p:ext uri="{BB962C8B-B14F-4D97-AF65-F5344CB8AC3E}">
        <p14:creationId xmlns:p14="http://schemas.microsoft.com/office/powerpoint/2010/main" val="22934994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B6A88-4791-084B-9A21-F0C45555E66F}"/>
              </a:ext>
            </a:extLst>
          </p:cNvPr>
          <p:cNvSpPr>
            <a:spLocks noGrp="1"/>
          </p:cNvSpPr>
          <p:nvPr>
            <p:ph type="title"/>
          </p:nvPr>
        </p:nvSpPr>
        <p:spPr/>
        <p:txBody>
          <a:bodyPr/>
          <a:lstStyle/>
          <a:p>
            <a:r>
              <a:rPr lang="en-US"/>
              <a:t>To build a higher performing model like ARIMA, we need to ask ourselves:</a:t>
            </a:r>
          </a:p>
        </p:txBody>
      </p:sp>
      <p:sp>
        <p:nvSpPr>
          <p:cNvPr id="3" name="Content Placeholder 2">
            <a:extLst>
              <a:ext uri="{FF2B5EF4-FFF2-40B4-BE49-F238E27FC236}">
                <a16:creationId xmlns:a16="http://schemas.microsoft.com/office/drawing/2014/main" id="{752B2A1D-8ED5-0845-BB5D-5625AE42AE86}"/>
              </a:ext>
            </a:extLst>
          </p:cNvPr>
          <p:cNvSpPr>
            <a:spLocks noGrp="1"/>
          </p:cNvSpPr>
          <p:nvPr>
            <p:ph idx="1"/>
          </p:nvPr>
        </p:nvSpPr>
        <p:spPr/>
        <p:txBody>
          <a:bodyPr vert="horz" lIns="91440" tIns="45720" rIns="91440" bIns="45720" rtlCol="0" anchor="t">
            <a:normAutofit/>
          </a:bodyPr>
          <a:lstStyle/>
          <a:p>
            <a:pPr marL="514350" indent="-514350">
              <a:buFont typeface="+mj-lt"/>
              <a:buAutoNum type="arabicPeriod"/>
            </a:pPr>
            <a:r>
              <a:rPr lang="en-US">
                <a:ea typeface="+mn-lt"/>
                <a:cs typeface="+mn-lt"/>
              </a:rPr>
              <a:t>Is the time series stationary?</a:t>
            </a:r>
          </a:p>
          <a:p>
            <a:pPr marL="514350" indent="-514350">
              <a:buFont typeface="+mj-lt"/>
              <a:buAutoNum type="arabicPeriod"/>
            </a:pPr>
            <a:r>
              <a:rPr lang="en-US">
                <a:ea typeface="+mn-lt"/>
                <a:cs typeface="+mn-lt"/>
              </a:rPr>
              <a:t>Is there seasonality?</a:t>
            </a:r>
          </a:p>
          <a:p>
            <a:pPr marL="514350" indent="-514350">
              <a:buFont typeface="+mj-lt"/>
              <a:buAutoNum type="arabicPeriod"/>
            </a:pPr>
            <a:r>
              <a:rPr lang="en-US">
                <a:ea typeface="+mn-lt"/>
                <a:cs typeface="+mn-lt"/>
              </a:rPr>
              <a:t>Is there autocorrelation?</a:t>
            </a:r>
          </a:p>
          <a:p>
            <a:endParaRPr lang="en-US">
              <a:ea typeface="+mn-lt"/>
              <a:cs typeface="+mn-lt"/>
            </a:endParaRPr>
          </a:p>
          <a:p>
            <a:pPr marL="0" indent="0">
              <a:buNone/>
            </a:pPr>
            <a:r>
              <a:rPr lang="en-US">
                <a:ea typeface="+mn-lt"/>
                <a:cs typeface="+mn-lt"/>
              </a:rPr>
              <a:t>These questions will determine how we build our model ARIMA model.</a:t>
            </a:r>
          </a:p>
        </p:txBody>
      </p:sp>
    </p:spTree>
    <p:extLst>
      <p:ext uri="{BB962C8B-B14F-4D97-AF65-F5344CB8AC3E}">
        <p14:creationId xmlns:p14="http://schemas.microsoft.com/office/powerpoint/2010/main" val="40656962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AD16E-31E7-A442-9AC2-5F1CBA12A9CE}"/>
              </a:ext>
            </a:extLst>
          </p:cNvPr>
          <p:cNvSpPr>
            <a:spLocks noGrp="1"/>
          </p:cNvSpPr>
          <p:nvPr>
            <p:ph type="title"/>
          </p:nvPr>
        </p:nvSpPr>
        <p:spPr/>
        <p:txBody>
          <a:bodyPr/>
          <a:lstStyle/>
          <a:p>
            <a:r>
              <a:rPr lang="en-US"/>
              <a:t>1. Stationarity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C31A55D-B61D-E64D-A10B-AEF662379524}"/>
                  </a:ext>
                </a:extLst>
              </p:cNvPr>
              <p:cNvSpPr>
                <a:spLocks noGrp="1"/>
              </p:cNvSpPr>
              <p:nvPr>
                <p:ph idx="1"/>
              </p:nvPr>
            </p:nvSpPr>
            <p:spPr/>
            <p:txBody>
              <a:bodyPr/>
              <a:lstStyle/>
              <a:p>
                <a:pPr marL="0" indent="0">
                  <a:buNone/>
                </a:pPr>
                <a:r>
                  <a:rPr lang="en-SG"/>
                  <a:t>A time series is said to be stationary if its statistical properties do not change over time.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b="0"/>
              </a:p>
              <a:p>
                <a:pPr marL="0" indent="0">
                  <a:buNone/>
                </a:pPr>
                <a:r>
                  <a:rPr lang="en-US"/>
                  <a:t>It has constant mean and variance, and covariance is independent of time.</a:t>
                </a:r>
                <a:endParaRPr lang="en-US" b="0"/>
              </a:p>
              <a:p>
                <a:pPr marL="0" indent="0">
                  <a:buNone/>
                </a:pPr>
                <a:endParaRPr lang="en-US"/>
              </a:p>
            </p:txBody>
          </p:sp>
        </mc:Choice>
        <mc:Fallback xmlns="">
          <p:sp>
            <p:nvSpPr>
              <p:cNvPr id="3" name="Content Placeholder 2">
                <a:extLst>
                  <a:ext uri="{FF2B5EF4-FFF2-40B4-BE49-F238E27FC236}">
                    <a16:creationId xmlns:a16="http://schemas.microsoft.com/office/drawing/2014/main" id="{2C31A55D-B61D-E64D-A10B-AEF662379524}"/>
                  </a:ext>
                </a:extLst>
              </p:cNvPr>
              <p:cNvSpPr>
                <a:spLocks noGrp="1" noRot="1" noChangeAspect="1" noMove="1" noResize="1" noEditPoints="1" noAdjustHandles="1" noChangeArrowheads="1" noChangeShapeType="1" noTextEdit="1"/>
              </p:cNvSpPr>
              <p:nvPr>
                <p:ph idx="1"/>
              </p:nvPr>
            </p:nvSpPr>
            <p:spPr>
              <a:blipFill>
                <a:blip r:embed="rId3"/>
                <a:stretch>
                  <a:fillRect l="-1217" t="-224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4A1EDB5C-856A-4B45-9F38-E731EC19F9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92475" y="3977961"/>
            <a:ext cx="5607050" cy="2199002"/>
          </a:xfrm>
          <a:prstGeom prst="rect">
            <a:avLst/>
          </a:prstGeom>
        </p:spPr>
      </p:pic>
    </p:spTree>
    <p:extLst>
      <p:ext uri="{BB962C8B-B14F-4D97-AF65-F5344CB8AC3E}">
        <p14:creationId xmlns:p14="http://schemas.microsoft.com/office/powerpoint/2010/main" val="719638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9A42C7B2-7BD6-433A-95AB-5AA4F44B5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a:extLst>
              <a:ext uri="{FF2B5EF4-FFF2-40B4-BE49-F238E27FC236}">
                <a16:creationId xmlns:a16="http://schemas.microsoft.com/office/drawing/2014/main" id="{6476C215-3C58-4B8F-8A95-FB1AF42E01DC}"/>
              </a:ext>
            </a:extLst>
          </p:cNvPr>
          <p:cNvPicPr>
            <a:picLocks noGrp="1" noChangeAspect="1" noChangeArrowheads="1"/>
          </p:cNvPicPr>
          <p:nvPr>
            <p:ph idx="1"/>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20679" r="16076" b="-1"/>
          <a:stretch/>
        </p:blipFill>
        <p:spPr bwMode="auto">
          <a:xfrm>
            <a:off x="-6" y="10"/>
            <a:ext cx="7642746" cy="6857990"/>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8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263" y="3986129"/>
            <a:ext cx="6288261" cy="2253231"/>
          </a:xfrm>
          <a:prstGeom prst="rect">
            <a:avLst/>
          </a:prstGeom>
          <a:solidFill>
            <a:schemeClr val="bg1">
              <a:alpha val="95000"/>
            </a:schemeClr>
          </a:solidFill>
          <a:ln w="12700">
            <a:solidFill>
              <a:srgbClr val="EFEFE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19D8B69B-EDBA-4257-9417-1B8FE8521E93}"/>
              </a:ext>
            </a:extLst>
          </p:cNvPr>
          <p:cNvSpPr>
            <a:spLocks noGrp="1"/>
          </p:cNvSpPr>
          <p:nvPr>
            <p:ph type="title"/>
          </p:nvPr>
        </p:nvSpPr>
        <p:spPr>
          <a:xfrm>
            <a:off x="841248" y="4152624"/>
            <a:ext cx="2112264" cy="1920240"/>
          </a:xfrm>
        </p:spPr>
        <p:txBody>
          <a:bodyPr vert="horz" lIns="91440" tIns="45720" rIns="91440" bIns="45720" rtlCol="0" anchor="ctr">
            <a:normAutofit/>
          </a:bodyPr>
          <a:lstStyle/>
          <a:p>
            <a:r>
              <a:rPr lang="en-US" sz="2400" b="1" kern="1200">
                <a:solidFill>
                  <a:schemeClr val="tx1"/>
                </a:solidFill>
                <a:latin typeface="+mj-lt"/>
                <a:ea typeface="+mj-ea"/>
                <a:cs typeface="+mj-cs"/>
              </a:rPr>
              <a:t>Let’s find a stock that tracks and outperforms the market</a:t>
            </a:r>
          </a:p>
        </p:txBody>
      </p:sp>
      <p:pic>
        <p:nvPicPr>
          <p:cNvPr id="12" name="Picture 11" descr="Chart, line chart&#10;&#10;Description automatically generated">
            <a:extLst>
              <a:ext uri="{FF2B5EF4-FFF2-40B4-BE49-F238E27FC236}">
                <a16:creationId xmlns:a16="http://schemas.microsoft.com/office/drawing/2014/main" id="{51DA41DD-C2AF-45D2-8DD4-045BD8329BA5}"/>
              </a:ext>
            </a:extLst>
          </p:cNvPr>
          <p:cNvPicPr>
            <a:picLocks noChangeAspect="1"/>
          </p:cNvPicPr>
          <p:nvPr/>
        </p:nvPicPr>
        <p:blipFill rotWithShape="1">
          <a:blip r:embed="rId4"/>
          <a:srcRect r="8307" b="2"/>
          <a:stretch/>
        </p:blipFill>
        <p:spPr>
          <a:xfrm>
            <a:off x="7809454" y="1"/>
            <a:ext cx="4382546" cy="3345645"/>
          </a:xfrm>
          <a:prstGeom prst="rect">
            <a:avLst/>
          </a:prstGeom>
        </p:spPr>
      </p:pic>
      <p:sp>
        <p:nvSpPr>
          <p:cNvPr id="84" name="Rectangle 8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535" y="47845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4346" y="5103601"/>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 Placeholder 5">
            <a:extLst>
              <a:ext uri="{FF2B5EF4-FFF2-40B4-BE49-F238E27FC236}">
                <a16:creationId xmlns:a16="http://schemas.microsoft.com/office/drawing/2014/main" id="{F7591C99-C1F9-4020-8D09-A900DFAC9100}"/>
              </a:ext>
            </a:extLst>
          </p:cNvPr>
          <p:cNvSpPr>
            <a:spLocks noGrp="1"/>
          </p:cNvSpPr>
          <p:nvPr>
            <p:ph type="body" sz="half" idx="2"/>
          </p:nvPr>
        </p:nvSpPr>
        <p:spPr>
          <a:xfrm>
            <a:off x="3364992" y="4151376"/>
            <a:ext cx="3319272" cy="1920240"/>
          </a:xfrm>
        </p:spPr>
        <p:txBody>
          <a:bodyPr vert="horz" lIns="91440" tIns="45720" rIns="91440" bIns="45720" rtlCol="0" anchor="ctr">
            <a:normAutofit/>
          </a:bodyPr>
          <a:lstStyle/>
          <a:p>
            <a:pPr marL="285750" indent="-228600">
              <a:buFont typeface="Arial" panose="020B0604020202020204" pitchFamily="34" charset="0"/>
              <a:buChar char="•"/>
            </a:pPr>
            <a:r>
              <a:rPr lang="en-US" sz="1700" b="1">
                <a:latin typeface="+mn-lt"/>
              </a:rPr>
              <a:t>Apple Inc.</a:t>
            </a:r>
          </a:p>
          <a:p>
            <a:pPr marL="285750" indent="-228600">
              <a:buFont typeface="Arial" panose="020B0604020202020204" pitchFamily="34" charset="0"/>
              <a:buChar char="•"/>
            </a:pPr>
            <a:r>
              <a:rPr lang="en-US" sz="1700">
                <a:latin typeface="+mn-lt"/>
              </a:rPr>
              <a:t>Tech industry leader</a:t>
            </a:r>
          </a:p>
          <a:p>
            <a:pPr marL="285750" indent="-228600">
              <a:buFont typeface="Arial" panose="020B0604020202020204" pitchFamily="34" charset="0"/>
              <a:buChar char="•"/>
            </a:pPr>
            <a:r>
              <a:rPr lang="en-US" sz="1700">
                <a:latin typeface="+mn-lt"/>
              </a:rPr>
              <a:t>Component of most US market indices</a:t>
            </a:r>
          </a:p>
          <a:p>
            <a:pPr marL="285750" indent="-228600">
              <a:buFont typeface="Arial" panose="020B0604020202020204" pitchFamily="34" charset="0"/>
              <a:buChar char="•"/>
            </a:pPr>
            <a:r>
              <a:rPr lang="en-US" sz="1700">
                <a:latin typeface="+mn-lt"/>
              </a:rPr>
              <a:t>Familiar company to us techies </a:t>
            </a:r>
          </a:p>
        </p:txBody>
      </p:sp>
      <p:pic>
        <p:nvPicPr>
          <p:cNvPr id="14" name="Picture 13" descr="Chart&#10;&#10;Description automatically generated">
            <a:extLst>
              <a:ext uri="{FF2B5EF4-FFF2-40B4-BE49-F238E27FC236}">
                <a16:creationId xmlns:a16="http://schemas.microsoft.com/office/drawing/2014/main" id="{B8583E11-D314-426D-90B1-F4EECF136BF4}"/>
              </a:ext>
            </a:extLst>
          </p:cNvPr>
          <p:cNvPicPr>
            <a:picLocks noChangeAspect="1"/>
          </p:cNvPicPr>
          <p:nvPr/>
        </p:nvPicPr>
        <p:blipFill rotWithShape="1">
          <a:blip r:embed="rId5"/>
          <a:srcRect r="5361" b="3"/>
          <a:stretch/>
        </p:blipFill>
        <p:spPr>
          <a:xfrm>
            <a:off x="7809462" y="3512354"/>
            <a:ext cx="4382545" cy="3345646"/>
          </a:xfrm>
          <a:prstGeom prst="rect">
            <a:avLst/>
          </a:prstGeom>
        </p:spPr>
      </p:pic>
    </p:spTree>
    <p:extLst>
      <p:ext uri="{BB962C8B-B14F-4D97-AF65-F5344CB8AC3E}">
        <p14:creationId xmlns:p14="http://schemas.microsoft.com/office/powerpoint/2010/main" val="1207000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AD16E-31E7-A442-9AC2-5F1CBA12A9CE}"/>
              </a:ext>
            </a:extLst>
          </p:cNvPr>
          <p:cNvSpPr>
            <a:spLocks noGrp="1"/>
          </p:cNvSpPr>
          <p:nvPr>
            <p:ph type="title"/>
          </p:nvPr>
        </p:nvSpPr>
        <p:spPr/>
        <p:txBody>
          <a:bodyPr/>
          <a:lstStyle/>
          <a:p>
            <a:r>
              <a:rPr lang="en-US"/>
              <a:t>1. Stationarity</a:t>
            </a:r>
          </a:p>
        </p:txBody>
      </p:sp>
      <p:sp>
        <p:nvSpPr>
          <p:cNvPr id="3" name="Content Placeholder 2">
            <a:extLst>
              <a:ext uri="{FF2B5EF4-FFF2-40B4-BE49-F238E27FC236}">
                <a16:creationId xmlns:a16="http://schemas.microsoft.com/office/drawing/2014/main" id="{2C31A55D-B61D-E64D-A10B-AEF662379524}"/>
              </a:ext>
            </a:extLst>
          </p:cNvPr>
          <p:cNvSpPr>
            <a:spLocks noGrp="1"/>
          </p:cNvSpPr>
          <p:nvPr>
            <p:ph idx="1"/>
          </p:nvPr>
        </p:nvSpPr>
        <p:spPr/>
        <p:txBody>
          <a:bodyPr vert="horz" lIns="91440" tIns="45720" rIns="91440" bIns="45720" rtlCol="0" anchor="t">
            <a:normAutofit/>
          </a:bodyPr>
          <a:lstStyle/>
          <a:p>
            <a:pPr marL="0" indent="0">
              <a:buNone/>
            </a:pPr>
            <a:r>
              <a:rPr lang="en-US">
                <a:latin typeface="Fira Sans"/>
              </a:rPr>
              <a:t>Stationary when mean, variance and autocorrelation of variables constant over time.</a:t>
            </a:r>
            <a:endParaRPr lang="en-US"/>
          </a:p>
          <a:p>
            <a:pPr marL="0" indent="0">
              <a:buNone/>
            </a:pPr>
            <a:endParaRPr lang="en-US" b="1">
              <a:latin typeface="Fira Sans"/>
            </a:endParaRPr>
          </a:p>
          <a:p>
            <a:pPr marL="0" indent="0">
              <a:buNone/>
            </a:pPr>
            <a:r>
              <a:rPr lang="en-US">
                <a:latin typeface="Fira Sans"/>
              </a:rPr>
              <a:t>Apply </a:t>
            </a:r>
            <a:r>
              <a:rPr lang="en-US" b="1">
                <a:latin typeface="Fira Sans"/>
              </a:rPr>
              <a:t>augmented Dickey-Fuller (ADF) </a:t>
            </a:r>
            <a:r>
              <a:rPr lang="en-US">
                <a:latin typeface="Fira Sans"/>
              </a:rPr>
              <a:t>test to check for stationarity.</a:t>
            </a:r>
          </a:p>
          <a:p>
            <a:pPr marL="0" indent="0">
              <a:buNone/>
            </a:pPr>
            <a:endParaRPr lang="en-US" b="0"/>
          </a:p>
          <a:p>
            <a:pPr marL="0" indent="0">
              <a:buNone/>
            </a:pPr>
            <a:r>
              <a:rPr lang="en-US">
                <a:latin typeface="Fira Sans"/>
              </a:rPr>
              <a:t>If the test reveals that the data is not stationary then we need to do differencing, which makes data stationary.</a:t>
            </a:r>
          </a:p>
          <a:p>
            <a:pPr marL="0" indent="0">
              <a:buNone/>
            </a:pPr>
            <a:endParaRPr lang="en-US"/>
          </a:p>
          <a:p>
            <a:pPr marL="0" indent="0">
              <a:buNone/>
            </a:pPr>
            <a:endParaRPr lang="en-US" b="0"/>
          </a:p>
        </p:txBody>
      </p:sp>
    </p:spTree>
    <p:extLst>
      <p:ext uri="{BB962C8B-B14F-4D97-AF65-F5344CB8AC3E}">
        <p14:creationId xmlns:p14="http://schemas.microsoft.com/office/powerpoint/2010/main" val="42524345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A166B-8C2E-D549-B367-8F19B162F008}"/>
              </a:ext>
            </a:extLst>
          </p:cNvPr>
          <p:cNvSpPr>
            <a:spLocks noGrp="1"/>
          </p:cNvSpPr>
          <p:nvPr>
            <p:ph type="title"/>
          </p:nvPr>
        </p:nvSpPr>
        <p:spPr/>
        <p:txBody>
          <a:bodyPr/>
          <a:lstStyle/>
          <a:p>
            <a:r>
              <a:rPr lang="en-US"/>
              <a:t>2. Seasonality</a:t>
            </a:r>
          </a:p>
        </p:txBody>
      </p:sp>
      <p:sp>
        <p:nvSpPr>
          <p:cNvPr id="3" name="Content Placeholder 2">
            <a:extLst>
              <a:ext uri="{FF2B5EF4-FFF2-40B4-BE49-F238E27FC236}">
                <a16:creationId xmlns:a16="http://schemas.microsoft.com/office/drawing/2014/main" id="{E114C570-4C5D-2E43-A1E7-20B29B2BDBFC}"/>
              </a:ext>
            </a:extLst>
          </p:cNvPr>
          <p:cNvSpPr>
            <a:spLocks noGrp="1"/>
          </p:cNvSpPr>
          <p:nvPr>
            <p:ph idx="1"/>
          </p:nvPr>
        </p:nvSpPr>
        <p:spPr/>
        <p:txBody>
          <a:bodyPr/>
          <a:lstStyle/>
          <a:p>
            <a:r>
              <a:rPr lang="en-US"/>
              <a:t>Decompose the data using </a:t>
            </a:r>
            <a:r>
              <a:rPr lang="en-US" err="1"/>
              <a:t>seasonal_decompose</a:t>
            </a:r>
            <a:r>
              <a:rPr lang="en-US"/>
              <a:t> in </a:t>
            </a:r>
            <a:r>
              <a:rPr lang="en-US" err="1"/>
              <a:t>sklearn</a:t>
            </a:r>
            <a:r>
              <a:rPr lang="en-US"/>
              <a:t> </a:t>
            </a:r>
          </a:p>
        </p:txBody>
      </p:sp>
      <p:pic>
        <p:nvPicPr>
          <p:cNvPr id="4" name="Picture 3">
            <a:extLst>
              <a:ext uri="{FF2B5EF4-FFF2-40B4-BE49-F238E27FC236}">
                <a16:creationId xmlns:a16="http://schemas.microsoft.com/office/drawing/2014/main" id="{135DCBB6-E831-CC43-ADBD-12C75C3373C9}"/>
              </a:ext>
            </a:extLst>
          </p:cNvPr>
          <p:cNvPicPr>
            <a:picLocks noChangeAspect="1"/>
          </p:cNvPicPr>
          <p:nvPr/>
        </p:nvPicPr>
        <p:blipFill>
          <a:blip r:embed="rId3"/>
          <a:stretch>
            <a:fillRect/>
          </a:stretch>
        </p:blipFill>
        <p:spPr>
          <a:xfrm>
            <a:off x="2417535" y="2524691"/>
            <a:ext cx="5384800" cy="3556000"/>
          </a:xfrm>
          <a:prstGeom prst="rect">
            <a:avLst/>
          </a:prstGeom>
        </p:spPr>
      </p:pic>
      <p:sp>
        <p:nvSpPr>
          <p:cNvPr id="5" name="TextBox 4">
            <a:extLst>
              <a:ext uri="{FF2B5EF4-FFF2-40B4-BE49-F238E27FC236}">
                <a16:creationId xmlns:a16="http://schemas.microsoft.com/office/drawing/2014/main" id="{F3516539-DAA2-5F4E-A064-066B39FA9525}"/>
              </a:ext>
            </a:extLst>
          </p:cNvPr>
          <p:cNvSpPr txBox="1"/>
          <p:nvPr/>
        </p:nvSpPr>
        <p:spPr>
          <a:xfrm>
            <a:off x="8557130" y="2772229"/>
            <a:ext cx="1934029" cy="369332"/>
          </a:xfrm>
          <a:prstGeom prst="rect">
            <a:avLst/>
          </a:prstGeom>
          <a:noFill/>
        </p:spPr>
        <p:txBody>
          <a:bodyPr wrap="square" rtlCol="0">
            <a:spAutoFit/>
          </a:bodyPr>
          <a:lstStyle/>
          <a:p>
            <a:r>
              <a:rPr lang="en-US"/>
              <a:t>The raw data</a:t>
            </a:r>
          </a:p>
        </p:txBody>
      </p:sp>
      <p:sp>
        <p:nvSpPr>
          <p:cNvPr id="12" name="TextBox 11">
            <a:extLst>
              <a:ext uri="{FF2B5EF4-FFF2-40B4-BE49-F238E27FC236}">
                <a16:creationId xmlns:a16="http://schemas.microsoft.com/office/drawing/2014/main" id="{F855F080-B2A3-0042-BAF4-E82ED4EDAC3E}"/>
              </a:ext>
            </a:extLst>
          </p:cNvPr>
          <p:cNvSpPr txBox="1"/>
          <p:nvPr/>
        </p:nvSpPr>
        <p:spPr>
          <a:xfrm>
            <a:off x="8557129" y="3563019"/>
            <a:ext cx="2264230" cy="646331"/>
          </a:xfrm>
          <a:prstGeom prst="rect">
            <a:avLst/>
          </a:prstGeom>
          <a:noFill/>
        </p:spPr>
        <p:txBody>
          <a:bodyPr wrap="square" rtlCol="0">
            <a:spAutoFit/>
          </a:bodyPr>
          <a:lstStyle/>
          <a:p>
            <a:r>
              <a:rPr lang="en-US"/>
              <a:t>This indicates strong trend (not stationary)</a:t>
            </a:r>
          </a:p>
        </p:txBody>
      </p:sp>
      <p:sp>
        <p:nvSpPr>
          <p:cNvPr id="14" name="TextBox 13">
            <a:extLst>
              <a:ext uri="{FF2B5EF4-FFF2-40B4-BE49-F238E27FC236}">
                <a16:creationId xmlns:a16="http://schemas.microsoft.com/office/drawing/2014/main" id="{AC339B53-0CA7-F84C-BFDD-3EDA89638CBC}"/>
              </a:ext>
            </a:extLst>
          </p:cNvPr>
          <p:cNvSpPr txBox="1"/>
          <p:nvPr/>
        </p:nvSpPr>
        <p:spPr>
          <a:xfrm>
            <a:off x="8557130" y="4630808"/>
            <a:ext cx="2264229" cy="369332"/>
          </a:xfrm>
          <a:prstGeom prst="rect">
            <a:avLst/>
          </a:prstGeom>
          <a:noFill/>
        </p:spPr>
        <p:txBody>
          <a:bodyPr wrap="square" rtlCol="0">
            <a:spAutoFit/>
          </a:bodyPr>
          <a:lstStyle/>
          <a:p>
            <a:r>
              <a:rPr lang="en-US"/>
              <a:t>Not much seasonality</a:t>
            </a:r>
          </a:p>
        </p:txBody>
      </p:sp>
      <p:sp>
        <p:nvSpPr>
          <p:cNvPr id="16" name="TextBox 15">
            <a:extLst>
              <a:ext uri="{FF2B5EF4-FFF2-40B4-BE49-F238E27FC236}">
                <a16:creationId xmlns:a16="http://schemas.microsoft.com/office/drawing/2014/main" id="{6367D23A-A9F8-5C48-9AFC-4EF0495AF694}"/>
              </a:ext>
            </a:extLst>
          </p:cNvPr>
          <p:cNvSpPr txBox="1"/>
          <p:nvPr/>
        </p:nvSpPr>
        <p:spPr>
          <a:xfrm>
            <a:off x="8595229" y="5157361"/>
            <a:ext cx="2264229" cy="923330"/>
          </a:xfrm>
          <a:prstGeom prst="rect">
            <a:avLst/>
          </a:prstGeom>
          <a:noFill/>
        </p:spPr>
        <p:txBody>
          <a:bodyPr wrap="square" rtlCol="0">
            <a:spAutoFit/>
          </a:bodyPr>
          <a:lstStyle/>
          <a:p>
            <a:r>
              <a:rPr lang="en-US"/>
              <a:t>Leftover after subtracting trend and seasonality</a:t>
            </a:r>
          </a:p>
        </p:txBody>
      </p:sp>
    </p:spTree>
    <p:extLst>
      <p:ext uri="{BB962C8B-B14F-4D97-AF65-F5344CB8AC3E}">
        <p14:creationId xmlns:p14="http://schemas.microsoft.com/office/powerpoint/2010/main" val="10848916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A166B-8C2E-D549-B367-8F19B162F008}"/>
              </a:ext>
            </a:extLst>
          </p:cNvPr>
          <p:cNvSpPr>
            <a:spLocks noGrp="1"/>
          </p:cNvSpPr>
          <p:nvPr>
            <p:ph type="title"/>
          </p:nvPr>
        </p:nvSpPr>
        <p:spPr/>
        <p:txBody>
          <a:bodyPr/>
          <a:lstStyle/>
          <a:p>
            <a:r>
              <a:rPr lang="en-US"/>
              <a:t>3. Autocorrelation</a:t>
            </a:r>
          </a:p>
        </p:txBody>
      </p:sp>
      <p:sp>
        <p:nvSpPr>
          <p:cNvPr id="3" name="Content Placeholder 2">
            <a:extLst>
              <a:ext uri="{FF2B5EF4-FFF2-40B4-BE49-F238E27FC236}">
                <a16:creationId xmlns:a16="http://schemas.microsoft.com/office/drawing/2014/main" id="{E114C570-4C5D-2E43-A1E7-20B29B2BDBFC}"/>
              </a:ext>
            </a:extLst>
          </p:cNvPr>
          <p:cNvSpPr>
            <a:spLocks noGrp="1"/>
          </p:cNvSpPr>
          <p:nvPr>
            <p:ph idx="1"/>
          </p:nvPr>
        </p:nvSpPr>
        <p:spPr/>
        <p:txBody>
          <a:bodyPr/>
          <a:lstStyle/>
          <a:p>
            <a:pPr marL="0" indent="0">
              <a:buNone/>
            </a:pPr>
            <a:r>
              <a:rPr lang="en-SG"/>
              <a:t>Informally, </a:t>
            </a:r>
            <a:r>
              <a:rPr lang="en-SG" b="1"/>
              <a:t>autocorrelation</a:t>
            </a:r>
            <a:r>
              <a:rPr lang="en-SG"/>
              <a:t> is the similarity between observations as a function of the time lag between them.</a:t>
            </a:r>
          </a:p>
          <a:p>
            <a:pPr marL="0" indent="0">
              <a:buNone/>
            </a:pPr>
            <a:endParaRPr lang="en-SG"/>
          </a:p>
          <a:p>
            <a:pPr marL="0" indent="0">
              <a:buNone/>
            </a:pPr>
            <a:r>
              <a:rPr lang="en-SG"/>
              <a:t>This is done by analysing the Autocorrelation function (ACF) and Partial Autocorrelation Function (PACF), we can understand the autocorrelations at each lag.</a:t>
            </a:r>
            <a:endParaRPr lang="en-US"/>
          </a:p>
        </p:txBody>
      </p:sp>
    </p:spTree>
    <p:extLst>
      <p:ext uri="{BB962C8B-B14F-4D97-AF65-F5344CB8AC3E}">
        <p14:creationId xmlns:p14="http://schemas.microsoft.com/office/powerpoint/2010/main" val="36620463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2EE51-C3ED-4ADA-A986-AC89303F53A3}"/>
              </a:ext>
            </a:extLst>
          </p:cNvPr>
          <p:cNvSpPr>
            <a:spLocks noGrp="1"/>
          </p:cNvSpPr>
          <p:nvPr>
            <p:ph type="title"/>
          </p:nvPr>
        </p:nvSpPr>
        <p:spPr/>
        <p:txBody>
          <a:bodyPr/>
          <a:lstStyle/>
          <a:p>
            <a:r>
              <a:rPr lang="en-US">
                <a:latin typeface="Fira Sans"/>
                <a:cs typeface="Calibri Light"/>
              </a:rPr>
              <a:t>Auto-ARIMA</a:t>
            </a:r>
            <a:endParaRPr lang="en-US">
              <a:cs typeface="Calibri Light"/>
            </a:endParaRPr>
          </a:p>
        </p:txBody>
      </p:sp>
      <p:sp>
        <p:nvSpPr>
          <p:cNvPr id="3" name="Content Placeholder 2">
            <a:extLst>
              <a:ext uri="{FF2B5EF4-FFF2-40B4-BE49-F238E27FC236}">
                <a16:creationId xmlns:a16="http://schemas.microsoft.com/office/drawing/2014/main" id="{CD471616-AF45-44FA-BF0B-14953FDA6377}"/>
              </a:ext>
            </a:extLst>
          </p:cNvPr>
          <p:cNvSpPr>
            <a:spLocks noGrp="1"/>
          </p:cNvSpPr>
          <p:nvPr>
            <p:ph idx="1"/>
          </p:nvPr>
        </p:nvSpPr>
        <p:spPr>
          <a:xfrm>
            <a:off x="531081" y="2349500"/>
            <a:ext cx="11131060" cy="4351338"/>
          </a:xfrm>
        </p:spPr>
        <p:txBody>
          <a:bodyPr vert="horz" lIns="91440" tIns="45720" rIns="91440" bIns="45720" rtlCol="0" anchor="t">
            <a:normAutofit/>
          </a:bodyPr>
          <a:lstStyle/>
          <a:p>
            <a:r>
              <a:rPr lang="en-US" err="1">
                <a:latin typeface="Fira Sans"/>
                <a:cs typeface="Calibri"/>
              </a:rPr>
              <a:t>auto_arima</a:t>
            </a:r>
            <a:r>
              <a:rPr lang="en-US">
                <a:latin typeface="Fira Sans"/>
                <a:cs typeface="Calibri"/>
              </a:rPr>
              <a:t> function from </a:t>
            </a:r>
            <a:r>
              <a:rPr lang="en-US" err="1">
                <a:latin typeface="Fira Sans"/>
                <a:cs typeface="Calibri"/>
              </a:rPr>
              <a:t>pmdarima</a:t>
            </a:r>
            <a:r>
              <a:rPr lang="en-US">
                <a:latin typeface="Fira Sans"/>
                <a:cs typeface="Calibri"/>
              </a:rPr>
              <a:t> library to generate optimal hyperparameters.</a:t>
            </a:r>
            <a:endParaRPr lang="en-US">
              <a:cs typeface="Calibri"/>
            </a:endParaRPr>
          </a:p>
          <a:p>
            <a:endParaRPr lang="en-US">
              <a:latin typeface="Fira Sans"/>
              <a:cs typeface="Calibri"/>
            </a:endParaRPr>
          </a:p>
          <a:p>
            <a:r>
              <a:rPr lang="en-US">
                <a:latin typeface="Fira Sans"/>
                <a:cs typeface="Calibri"/>
              </a:rPr>
              <a:t>Evaluate ARIMA with optimal hyperparameters for each experiment data set.</a:t>
            </a:r>
          </a:p>
        </p:txBody>
      </p:sp>
    </p:spTree>
    <p:extLst>
      <p:ext uri="{BB962C8B-B14F-4D97-AF65-F5344CB8AC3E}">
        <p14:creationId xmlns:p14="http://schemas.microsoft.com/office/powerpoint/2010/main" val="1260861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2EE51-C3ED-4ADA-A986-AC89303F53A3}"/>
              </a:ext>
            </a:extLst>
          </p:cNvPr>
          <p:cNvSpPr>
            <a:spLocks noGrp="1"/>
          </p:cNvSpPr>
          <p:nvPr>
            <p:ph type="title"/>
          </p:nvPr>
        </p:nvSpPr>
        <p:spPr/>
        <p:txBody>
          <a:bodyPr/>
          <a:lstStyle/>
          <a:p>
            <a:r>
              <a:rPr lang="en-US">
                <a:latin typeface="Fira Sans"/>
                <a:cs typeface="Calibri Light"/>
              </a:rPr>
              <a:t>Implementation</a:t>
            </a:r>
            <a:endParaRPr lang="en-US"/>
          </a:p>
        </p:txBody>
      </p:sp>
      <p:sp>
        <p:nvSpPr>
          <p:cNvPr id="3" name="Content Placeholder 2">
            <a:extLst>
              <a:ext uri="{FF2B5EF4-FFF2-40B4-BE49-F238E27FC236}">
                <a16:creationId xmlns:a16="http://schemas.microsoft.com/office/drawing/2014/main" id="{CD471616-AF45-44FA-BF0B-14953FDA6377}"/>
              </a:ext>
            </a:extLst>
          </p:cNvPr>
          <p:cNvSpPr>
            <a:spLocks noGrp="1"/>
          </p:cNvSpPr>
          <p:nvPr>
            <p:ph idx="1"/>
          </p:nvPr>
        </p:nvSpPr>
        <p:spPr/>
        <p:txBody>
          <a:bodyPr vert="horz" lIns="91440" tIns="45720" rIns="91440" bIns="45720" rtlCol="0" anchor="t">
            <a:normAutofit/>
          </a:bodyPr>
          <a:lstStyle/>
          <a:p>
            <a:r>
              <a:rPr lang="en-US">
                <a:latin typeface="Fira Sans"/>
                <a:cs typeface="Calibri"/>
              </a:rPr>
              <a:t>Fully separate training and prediction.</a:t>
            </a:r>
          </a:p>
          <a:p>
            <a:pPr lvl="1"/>
            <a:r>
              <a:rPr lang="en-US">
                <a:latin typeface="Fira Sans"/>
                <a:cs typeface="Calibri"/>
              </a:rPr>
              <a:t>Produce predictions without modifications.</a:t>
            </a:r>
          </a:p>
          <a:p>
            <a:pPr lvl="1"/>
            <a:endParaRPr lang="en-US">
              <a:cs typeface="Calibri"/>
            </a:endParaRPr>
          </a:p>
          <a:p>
            <a:pPr marL="0" indent="0">
              <a:buNone/>
            </a:pPr>
            <a:endParaRPr lang="en-US">
              <a:latin typeface="Fira Sans"/>
              <a:cs typeface="Calibri"/>
            </a:endParaRPr>
          </a:p>
        </p:txBody>
      </p:sp>
      <p:sp>
        <p:nvSpPr>
          <p:cNvPr id="4" name="Rectangle 3">
            <a:extLst>
              <a:ext uri="{FF2B5EF4-FFF2-40B4-BE49-F238E27FC236}">
                <a16:creationId xmlns:a16="http://schemas.microsoft.com/office/drawing/2014/main" id="{D140841B-3D8E-4D80-9B5F-0D3A42C74C4E}"/>
              </a:ext>
            </a:extLst>
          </p:cNvPr>
          <p:cNvSpPr/>
          <p:nvPr/>
        </p:nvSpPr>
        <p:spPr>
          <a:xfrm>
            <a:off x="3059113" y="3940175"/>
            <a:ext cx="1619248" cy="1031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cs typeface="Calibri"/>
              </a:rPr>
              <a:t>ARIMA</a:t>
            </a:r>
            <a:endParaRPr lang="en-US" sz="2400"/>
          </a:p>
        </p:txBody>
      </p:sp>
      <p:sp>
        <p:nvSpPr>
          <p:cNvPr id="5" name="Rectangle 4">
            <a:extLst>
              <a:ext uri="{FF2B5EF4-FFF2-40B4-BE49-F238E27FC236}">
                <a16:creationId xmlns:a16="http://schemas.microsoft.com/office/drawing/2014/main" id="{0D502FFF-3C82-4809-8300-0788A1A513BB}"/>
              </a:ext>
            </a:extLst>
          </p:cNvPr>
          <p:cNvSpPr/>
          <p:nvPr/>
        </p:nvSpPr>
        <p:spPr>
          <a:xfrm>
            <a:off x="10115552" y="4170363"/>
            <a:ext cx="1381123" cy="61118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cs typeface="Calibri"/>
              </a:rPr>
              <a:t>Test Set</a:t>
            </a:r>
            <a:endParaRPr lang="en-US" sz="2400"/>
          </a:p>
        </p:txBody>
      </p:sp>
      <p:sp>
        <p:nvSpPr>
          <p:cNvPr id="6" name="Rectangle 5">
            <a:extLst>
              <a:ext uri="{FF2B5EF4-FFF2-40B4-BE49-F238E27FC236}">
                <a16:creationId xmlns:a16="http://schemas.microsoft.com/office/drawing/2014/main" id="{17863D08-D8C4-45F2-B054-D426EC9FC259}"/>
              </a:ext>
            </a:extLst>
          </p:cNvPr>
          <p:cNvSpPr/>
          <p:nvPr/>
        </p:nvSpPr>
        <p:spPr>
          <a:xfrm>
            <a:off x="542925" y="4146550"/>
            <a:ext cx="1881187" cy="611187"/>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cs typeface="Calibri"/>
              </a:rPr>
              <a:t>Training Set</a:t>
            </a:r>
          </a:p>
        </p:txBody>
      </p:sp>
      <p:sp>
        <p:nvSpPr>
          <p:cNvPr id="8" name="Oval 7">
            <a:extLst>
              <a:ext uri="{FF2B5EF4-FFF2-40B4-BE49-F238E27FC236}">
                <a16:creationId xmlns:a16="http://schemas.microsoft.com/office/drawing/2014/main" id="{764642DF-ADFE-4CE8-B093-1383999D46D8}"/>
              </a:ext>
            </a:extLst>
          </p:cNvPr>
          <p:cNvSpPr/>
          <p:nvPr/>
        </p:nvSpPr>
        <p:spPr>
          <a:xfrm>
            <a:off x="7694613" y="3551238"/>
            <a:ext cx="2111374" cy="515936"/>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cs typeface="Calibri"/>
              </a:rPr>
              <a:t>Prediction</a:t>
            </a:r>
            <a:endParaRPr lang="en-US" sz="2000"/>
          </a:p>
        </p:txBody>
      </p:sp>
      <p:sp>
        <p:nvSpPr>
          <p:cNvPr id="9" name="Oval 8">
            <a:extLst>
              <a:ext uri="{FF2B5EF4-FFF2-40B4-BE49-F238E27FC236}">
                <a16:creationId xmlns:a16="http://schemas.microsoft.com/office/drawing/2014/main" id="{16AB5D40-2FA6-4F48-A282-A766604CC830}"/>
              </a:ext>
            </a:extLst>
          </p:cNvPr>
          <p:cNvSpPr/>
          <p:nvPr/>
        </p:nvSpPr>
        <p:spPr>
          <a:xfrm>
            <a:off x="7623173" y="4781550"/>
            <a:ext cx="2262187" cy="515936"/>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cs typeface="Calibri"/>
              </a:rPr>
              <a:t>Actual Label</a:t>
            </a:r>
            <a:endParaRPr lang="en-US" sz="2000"/>
          </a:p>
        </p:txBody>
      </p:sp>
      <p:sp>
        <p:nvSpPr>
          <p:cNvPr id="10" name="Rectangle 9">
            <a:extLst>
              <a:ext uri="{FF2B5EF4-FFF2-40B4-BE49-F238E27FC236}">
                <a16:creationId xmlns:a16="http://schemas.microsoft.com/office/drawing/2014/main" id="{EF96BA60-BC81-47A8-AE99-06F80E11E770}"/>
              </a:ext>
            </a:extLst>
          </p:cNvPr>
          <p:cNvSpPr/>
          <p:nvPr/>
        </p:nvSpPr>
        <p:spPr>
          <a:xfrm>
            <a:off x="5321300" y="4170361"/>
            <a:ext cx="2135186" cy="61118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cs typeface="Calibri"/>
              </a:rPr>
              <a:t>Prediction Set</a:t>
            </a:r>
            <a:endParaRPr lang="en-US" sz="2400"/>
          </a:p>
        </p:txBody>
      </p:sp>
      <p:cxnSp>
        <p:nvCxnSpPr>
          <p:cNvPr id="11" name="Straight Arrow Connector 10">
            <a:extLst>
              <a:ext uri="{FF2B5EF4-FFF2-40B4-BE49-F238E27FC236}">
                <a16:creationId xmlns:a16="http://schemas.microsoft.com/office/drawing/2014/main" id="{A037C35D-9FD4-4585-959B-EEF727BC855C}"/>
              </a:ext>
            </a:extLst>
          </p:cNvPr>
          <p:cNvCxnSpPr/>
          <p:nvPr/>
        </p:nvCxnSpPr>
        <p:spPr>
          <a:xfrm flipV="1">
            <a:off x="2424111" y="4433889"/>
            <a:ext cx="628651" cy="63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2FC3EB1-60D7-415A-99DC-1EA6AADA1C47}"/>
              </a:ext>
            </a:extLst>
          </p:cNvPr>
          <p:cNvCxnSpPr>
            <a:cxnSpLocks/>
          </p:cNvCxnSpPr>
          <p:nvPr/>
        </p:nvCxnSpPr>
        <p:spPr>
          <a:xfrm>
            <a:off x="4678361" y="4471988"/>
            <a:ext cx="636588" cy="15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C9AB000-96D7-4A85-93A7-32BF8FCAA21C}"/>
              </a:ext>
            </a:extLst>
          </p:cNvPr>
          <p:cNvCxnSpPr>
            <a:cxnSpLocks/>
          </p:cNvCxnSpPr>
          <p:nvPr/>
        </p:nvCxnSpPr>
        <p:spPr>
          <a:xfrm flipV="1">
            <a:off x="7202486" y="3910011"/>
            <a:ext cx="525463" cy="2524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31637EF-9778-4E58-95BD-39BD408E4DF7}"/>
              </a:ext>
            </a:extLst>
          </p:cNvPr>
          <p:cNvCxnSpPr>
            <a:cxnSpLocks/>
          </p:cNvCxnSpPr>
          <p:nvPr/>
        </p:nvCxnSpPr>
        <p:spPr>
          <a:xfrm flipH="1">
            <a:off x="9879011" y="4789486"/>
            <a:ext cx="601662" cy="2000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4283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2EE51-C3ED-4ADA-A986-AC89303F53A3}"/>
              </a:ext>
            </a:extLst>
          </p:cNvPr>
          <p:cNvSpPr>
            <a:spLocks noGrp="1"/>
          </p:cNvSpPr>
          <p:nvPr>
            <p:ph type="title"/>
          </p:nvPr>
        </p:nvSpPr>
        <p:spPr/>
        <p:txBody>
          <a:bodyPr/>
          <a:lstStyle/>
          <a:p>
            <a:r>
              <a:rPr lang="en-US">
                <a:cs typeface="Calibri Light"/>
              </a:rPr>
              <a:t>Implementations</a:t>
            </a:r>
            <a:endParaRPr lang="en-US"/>
          </a:p>
        </p:txBody>
      </p:sp>
      <p:sp>
        <p:nvSpPr>
          <p:cNvPr id="3" name="Content Placeholder 2">
            <a:extLst>
              <a:ext uri="{FF2B5EF4-FFF2-40B4-BE49-F238E27FC236}">
                <a16:creationId xmlns:a16="http://schemas.microsoft.com/office/drawing/2014/main" id="{CD471616-AF45-44FA-BF0B-14953FDA6377}"/>
              </a:ext>
            </a:extLst>
          </p:cNvPr>
          <p:cNvSpPr>
            <a:spLocks noGrp="1"/>
          </p:cNvSpPr>
          <p:nvPr>
            <p:ph idx="1"/>
          </p:nvPr>
        </p:nvSpPr>
        <p:spPr/>
        <p:txBody>
          <a:bodyPr vert="horz" lIns="91440" tIns="45720" rIns="91440" bIns="45720" rtlCol="0" anchor="t">
            <a:normAutofit/>
          </a:bodyPr>
          <a:lstStyle/>
          <a:p>
            <a:r>
              <a:rPr lang="en-US">
                <a:latin typeface="Fira Sans"/>
                <a:cs typeface="Calibri"/>
              </a:rPr>
              <a:t>Step-wise update with actual test data points.</a:t>
            </a:r>
            <a:endParaRPr lang="en-US"/>
          </a:p>
          <a:p>
            <a:pPr lvl="1"/>
            <a:r>
              <a:rPr lang="en-US">
                <a:latin typeface="Fira Sans"/>
                <a:cs typeface="Calibri"/>
              </a:rPr>
              <a:t>After each prediction, add the predicted point's corresponding test label to the model.</a:t>
            </a:r>
          </a:p>
          <a:p>
            <a:pPr lvl="1"/>
            <a:endParaRPr lang="en-US">
              <a:cs typeface="Calibri"/>
            </a:endParaRPr>
          </a:p>
          <a:p>
            <a:pPr lvl="1"/>
            <a:endParaRPr lang="en-US">
              <a:cs typeface="Calibri"/>
            </a:endParaRPr>
          </a:p>
          <a:p>
            <a:pPr lvl="1"/>
            <a:endParaRPr lang="en-US">
              <a:cs typeface="Calibri"/>
            </a:endParaRPr>
          </a:p>
        </p:txBody>
      </p:sp>
      <p:sp>
        <p:nvSpPr>
          <p:cNvPr id="34" name="Rectangle 33">
            <a:extLst>
              <a:ext uri="{FF2B5EF4-FFF2-40B4-BE49-F238E27FC236}">
                <a16:creationId xmlns:a16="http://schemas.microsoft.com/office/drawing/2014/main" id="{950EBC03-841E-4B87-923F-38BA2237BD5C}"/>
              </a:ext>
            </a:extLst>
          </p:cNvPr>
          <p:cNvSpPr/>
          <p:nvPr/>
        </p:nvSpPr>
        <p:spPr>
          <a:xfrm>
            <a:off x="3074987" y="4019550"/>
            <a:ext cx="1619248" cy="1031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cs typeface="Calibri"/>
              </a:rPr>
              <a:t>ARIMA</a:t>
            </a:r>
            <a:endParaRPr lang="en-US" sz="2400"/>
          </a:p>
        </p:txBody>
      </p:sp>
      <p:sp>
        <p:nvSpPr>
          <p:cNvPr id="36" name="Rectangle 35">
            <a:extLst>
              <a:ext uri="{FF2B5EF4-FFF2-40B4-BE49-F238E27FC236}">
                <a16:creationId xmlns:a16="http://schemas.microsoft.com/office/drawing/2014/main" id="{BF61F80F-EE73-4033-8A50-22560CC22C82}"/>
              </a:ext>
            </a:extLst>
          </p:cNvPr>
          <p:cNvSpPr/>
          <p:nvPr/>
        </p:nvSpPr>
        <p:spPr>
          <a:xfrm>
            <a:off x="10131427" y="4249738"/>
            <a:ext cx="1381123" cy="61118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cs typeface="Calibri"/>
              </a:rPr>
              <a:t>Test Set</a:t>
            </a:r>
            <a:endParaRPr lang="en-US" sz="2400"/>
          </a:p>
        </p:txBody>
      </p:sp>
      <p:sp>
        <p:nvSpPr>
          <p:cNvPr id="38" name="Rectangle 37">
            <a:extLst>
              <a:ext uri="{FF2B5EF4-FFF2-40B4-BE49-F238E27FC236}">
                <a16:creationId xmlns:a16="http://schemas.microsoft.com/office/drawing/2014/main" id="{4D5D3C9E-0A81-4420-887F-F786889E4F3C}"/>
              </a:ext>
            </a:extLst>
          </p:cNvPr>
          <p:cNvSpPr/>
          <p:nvPr/>
        </p:nvSpPr>
        <p:spPr>
          <a:xfrm>
            <a:off x="558800" y="4225925"/>
            <a:ext cx="1881187" cy="611187"/>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cs typeface="Calibri"/>
              </a:rPr>
              <a:t>Training Set</a:t>
            </a:r>
          </a:p>
        </p:txBody>
      </p:sp>
      <p:sp>
        <p:nvSpPr>
          <p:cNvPr id="40" name="Oval 39">
            <a:extLst>
              <a:ext uri="{FF2B5EF4-FFF2-40B4-BE49-F238E27FC236}">
                <a16:creationId xmlns:a16="http://schemas.microsoft.com/office/drawing/2014/main" id="{BCEE63C7-B037-44E5-A99A-23DA70713904}"/>
              </a:ext>
            </a:extLst>
          </p:cNvPr>
          <p:cNvSpPr/>
          <p:nvPr/>
        </p:nvSpPr>
        <p:spPr>
          <a:xfrm>
            <a:off x="7710488" y="3630613"/>
            <a:ext cx="2111374" cy="515936"/>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cs typeface="Calibri"/>
              </a:rPr>
              <a:t>Prediction</a:t>
            </a:r>
            <a:endParaRPr lang="en-US" sz="2000"/>
          </a:p>
        </p:txBody>
      </p:sp>
      <p:sp>
        <p:nvSpPr>
          <p:cNvPr id="42" name="Oval 41">
            <a:extLst>
              <a:ext uri="{FF2B5EF4-FFF2-40B4-BE49-F238E27FC236}">
                <a16:creationId xmlns:a16="http://schemas.microsoft.com/office/drawing/2014/main" id="{F7B21893-1038-477A-BB41-0A1FCCD0DD3C}"/>
              </a:ext>
            </a:extLst>
          </p:cNvPr>
          <p:cNvSpPr/>
          <p:nvPr/>
        </p:nvSpPr>
        <p:spPr>
          <a:xfrm>
            <a:off x="7639048" y="4860925"/>
            <a:ext cx="2262187" cy="515936"/>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cs typeface="Calibri"/>
              </a:rPr>
              <a:t>Actual Label</a:t>
            </a:r>
            <a:endParaRPr lang="en-US" sz="2000"/>
          </a:p>
        </p:txBody>
      </p:sp>
      <p:sp>
        <p:nvSpPr>
          <p:cNvPr id="44" name="Rectangle 43">
            <a:extLst>
              <a:ext uri="{FF2B5EF4-FFF2-40B4-BE49-F238E27FC236}">
                <a16:creationId xmlns:a16="http://schemas.microsoft.com/office/drawing/2014/main" id="{806F8C8E-A942-4111-B492-E321697BAE43}"/>
              </a:ext>
            </a:extLst>
          </p:cNvPr>
          <p:cNvSpPr/>
          <p:nvPr/>
        </p:nvSpPr>
        <p:spPr>
          <a:xfrm>
            <a:off x="5337175" y="4249736"/>
            <a:ext cx="2135186" cy="61118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cs typeface="Calibri"/>
              </a:rPr>
              <a:t>Prediction Set</a:t>
            </a:r>
            <a:endParaRPr lang="en-US" sz="2400"/>
          </a:p>
        </p:txBody>
      </p:sp>
      <p:cxnSp>
        <p:nvCxnSpPr>
          <p:cNvPr id="46" name="Straight Arrow Connector 45">
            <a:extLst>
              <a:ext uri="{FF2B5EF4-FFF2-40B4-BE49-F238E27FC236}">
                <a16:creationId xmlns:a16="http://schemas.microsoft.com/office/drawing/2014/main" id="{9D856A08-4001-484B-81D0-EBAA40659529}"/>
              </a:ext>
            </a:extLst>
          </p:cNvPr>
          <p:cNvCxnSpPr/>
          <p:nvPr/>
        </p:nvCxnSpPr>
        <p:spPr>
          <a:xfrm flipV="1">
            <a:off x="2439986" y="4513264"/>
            <a:ext cx="628651" cy="63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A6A39EF-9475-49AE-958C-14E1FB2ABA5D}"/>
              </a:ext>
            </a:extLst>
          </p:cNvPr>
          <p:cNvCxnSpPr>
            <a:cxnSpLocks/>
          </p:cNvCxnSpPr>
          <p:nvPr/>
        </p:nvCxnSpPr>
        <p:spPr>
          <a:xfrm>
            <a:off x="4694236" y="4551363"/>
            <a:ext cx="636588" cy="15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0710138-BDA2-48F3-8AEB-5A139C4950FF}"/>
              </a:ext>
            </a:extLst>
          </p:cNvPr>
          <p:cNvCxnSpPr>
            <a:cxnSpLocks/>
          </p:cNvCxnSpPr>
          <p:nvPr/>
        </p:nvCxnSpPr>
        <p:spPr>
          <a:xfrm flipV="1">
            <a:off x="7218361" y="3989386"/>
            <a:ext cx="525463" cy="2524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47E9681-378C-4706-929D-825F63190E00}"/>
              </a:ext>
            </a:extLst>
          </p:cNvPr>
          <p:cNvCxnSpPr>
            <a:cxnSpLocks/>
          </p:cNvCxnSpPr>
          <p:nvPr/>
        </p:nvCxnSpPr>
        <p:spPr>
          <a:xfrm flipH="1">
            <a:off x="9894886" y="4868861"/>
            <a:ext cx="601662" cy="2000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BDDEC82-3127-495C-885A-83DFFA36CFC4}"/>
              </a:ext>
            </a:extLst>
          </p:cNvPr>
          <p:cNvCxnSpPr>
            <a:cxnSpLocks/>
          </p:cNvCxnSpPr>
          <p:nvPr/>
        </p:nvCxnSpPr>
        <p:spPr>
          <a:xfrm flipV="1">
            <a:off x="4178298" y="5045073"/>
            <a:ext cx="1588" cy="6889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CF8568F-1EE0-4AEA-A9C7-B66D249C2908}"/>
              </a:ext>
            </a:extLst>
          </p:cNvPr>
          <p:cNvCxnSpPr/>
          <p:nvPr/>
        </p:nvCxnSpPr>
        <p:spPr>
          <a:xfrm>
            <a:off x="4170363" y="5741989"/>
            <a:ext cx="4524373" cy="7936"/>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4B493010-5294-407D-A6F8-ED63E5241F80}"/>
              </a:ext>
            </a:extLst>
          </p:cNvPr>
          <p:cNvCxnSpPr>
            <a:cxnSpLocks/>
          </p:cNvCxnSpPr>
          <p:nvPr/>
        </p:nvCxnSpPr>
        <p:spPr>
          <a:xfrm flipH="1" flipV="1">
            <a:off x="8694737" y="5368927"/>
            <a:ext cx="2" cy="396874"/>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AC93FF2F-05CB-40EB-A1D0-DF9B36AFF906}"/>
              </a:ext>
            </a:extLst>
          </p:cNvPr>
          <p:cNvSpPr txBox="1"/>
          <p:nvPr/>
        </p:nvSpPr>
        <p:spPr>
          <a:xfrm>
            <a:off x="4970462" y="5827712"/>
            <a:ext cx="279082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Add label corresponding to current prediction at each step</a:t>
            </a:r>
            <a:endParaRPr lang="en-US" sz="1400">
              <a:cs typeface="Calibri"/>
            </a:endParaRPr>
          </a:p>
        </p:txBody>
      </p:sp>
    </p:spTree>
    <p:extLst>
      <p:ext uri="{BB962C8B-B14F-4D97-AF65-F5344CB8AC3E}">
        <p14:creationId xmlns:p14="http://schemas.microsoft.com/office/powerpoint/2010/main" val="23200412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2EE51-C3ED-4ADA-A986-AC89303F53A3}"/>
              </a:ext>
            </a:extLst>
          </p:cNvPr>
          <p:cNvSpPr>
            <a:spLocks noGrp="1"/>
          </p:cNvSpPr>
          <p:nvPr>
            <p:ph type="title"/>
          </p:nvPr>
        </p:nvSpPr>
        <p:spPr/>
        <p:txBody>
          <a:bodyPr/>
          <a:lstStyle/>
          <a:p>
            <a:r>
              <a:rPr lang="en-US">
                <a:cs typeface="Calibri Light"/>
              </a:rPr>
              <a:t>Implementations</a:t>
            </a:r>
            <a:endParaRPr lang="en-US"/>
          </a:p>
        </p:txBody>
      </p:sp>
      <p:sp>
        <p:nvSpPr>
          <p:cNvPr id="3" name="Content Placeholder 2">
            <a:extLst>
              <a:ext uri="{FF2B5EF4-FFF2-40B4-BE49-F238E27FC236}">
                <a16:creationId xmlns:a16="http://schemas.microsoft.com/office/drawing/2014/main" id="{CD471616-AF45-44FA-BF0B-14953FDA6377}"/>
              </a:ext>
            </a:extLst>
          </p:cNvPr>
          <p:cNvSpPr>
            <a:spLocks noGrp="1"/>
          </p:cNvSpPr>
          <p:nvPr>
            <p:ph idx="1"/>
          </p:nvPr>
        </p:nvSpPr>
        <p:spPr/>
        <p:txBody>
          <a:bodyPr vert="horz" lIns="91440" tIns="45720" rIns="91440" bIns="45720" rtlCol="0" anchor="t">
            <a:normAutofit/>
          </a:bodyPr>
          <a:lstStyle/>
          <a:p>
            <a:r>
              <a:rPr lang="en-US">
                <a:latin typeface="Fira Sans"/>
                <a:cs typeface="Calibri"/>
              </a:rPr>
              <a:t>Dynamic update with new predictions at each step.</a:t>
            </a:r>
            <a:endParaRPr lang="en-US"/>
          </a:p>
          <a:p>
            <a:pPr lvl="1"/>
            <a:r>
              <a:rPr lang="en-US">
                <a:latin typeface="Fira Sans"/>
                <a:ea typeface="+mn-lt"/>
                <a:cs typeface="+mn-lt"/>
              </a:rPr>
              <a:t>After each prediction, add the latest prediction to the model.</a:t>
            </a:r>
            <a:endParaRPr lang="en-US">
              <a:latin typeface="Fira Sans"/>
              <a:cs typeface="Calibri"/>
            </a:endParaRPr>
          </a:p>
        </p:txBody>
      </p:sp>
      <p:sp>
        <p:nvSpPr>
          <p:cNvPr id="37" name="Rectangle 36">
            <a:extLst>
              <a:ext uri="{FF2B5EF4-FFF2-40B4-BE49-F238E27FC236}">
                <a16:creationId xmlns:a16="http://schemas.microsoft.com/office/drawing/2014/main" id="{0508F7CA-16DC-4445-A424-64C27AD32730}"/>
              </a:ext>
            </a:extLst>
          </p:cNvPr>
          <p:cNvSpPr/>
          <p:nvPr/>
        </p:nvSpPr>
        <p:spPr>
          <a:xfrm>
            <a:off x="3074987" y="4503738"/>
            <a:ext cx="1619248" cy="1031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cs typeface="Calibri"/>
              </a:rPr>
              <a:t>ARIMA</a:t>
            </a:r>
            <a:endParaRPr lang="en-US" sz="2400"/>
          </a:p>
        </p:txBody>
      </p:sp>
      <p:sp>
        <p:nvSpPr>
          <p:cNvPr id="39" name="Rectangle 38">
            <a:extLst>
              <a:ext uri="{FF2B5EF4-FFF2-40B4-BE49-F238E27FC236}">
                <a16:creationId xmlns:a16="http://schemas.microsoft.com/office/drawing/2014/main" id="{B41644B9-A7F2-4B3D-81CF-990FCDBCF121}"/>
              </a:ext>
            </a:extLst>
          </p:cNvPr>
          <p:cNvSpPr/>
          <p:nvPr/>
        </p:nvSpPr>
        <p:spPr>
          <a:xfrm>
            <a:off x="10131427" y="4733925"/>
            <a:ext cx="1381123" cy="61118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cs typeface="Calibri"/>
              </a:rPr>
              <a:t>Test Set</a:t>
            </a:r>
            <a:endParaRPr lang="en-US" sz="2400"/>
          </a:p>
        </p:txBody>
      </p:sp>
      <p:sp>
        <p:nvSpPr>
          <p:cNvPr id="41" name="Rectangle 40">
            <a:extLst>
              <a:ext uri="{FF2B5EF4-FFF2-40B4-BE49-F238E27FC236}">
                <a16:creationId xmlns:a16="http://schemas.microsoft.com/office/drawing/2014/main" id="{7287A4A3-D243-4AED-AE97-966403984C76}"/>
              </a:ext>
            </a:extLst>
          </p:cNvPr>
          <p:cNvSpPr/>
          <p:nvPr/>
        </p:nvSpPr>
        <p:spPr>
          <a:xfrm>
            <a:off x="558800" y="4710113"/>
            <a:ext cx="1881187" cy="611187"/>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cs typeface="Calibri"/>
              </a:rPr>
              <a:t>Training Set</a:t>
            </a:r>
          </a:p>
        </p:txBody>
      </p:sp>
      <p:sp>
        <p:nvSpPr>
          <p:cNvPr id="43" name="Oval 42">
            <a:extLst>
              <a:ext uri="{FF2B5EF4-FFF2-40B4-BE49-F238E27FC236}">
                <a16:creationId xmlns:a16="http://schemas.microsoft.com/office/drawing/2014/main" id="{9526337C-B103-4CC3-994D-8575B611F0ED}"/>
              </a:ext>
            </a:extLst>
          </p:cNvPr>
          <p:cNvSpPr/>
          <p:nvPr/>
        </p:nvSpPr>
        <p:spPr>
          <a:xfrm>
            <a:off x="7710488" y="4114800"/>
            <a:ext cx="2111374" cy="515936"/>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cs typeface="Calibri"/>
              </a:rPr>
              <a:t>Prediction</a:t>
            </a:r>
            <a:endParaRPr lang="en-US" sz="2000"/>
          </a:p>
        </p:txBody>
      </p:sp>
      <p:sp>
        <p:nvSpPr>
          <p:cNvPr id="45" name="Oval 44">
            <a:extLst>
              <a:ext uri="{FF2B5EF4-FFF2-40B4-BE49-F238E27FC236}">
                <a16:creationId xmlns:a16="http://schemas.microsoft.com/office/drawing/2014/main" id="{C1C06B69-2F8C-4616-9311-EADC35206640}"/>
              </a:ext>
            </a:extLst>
          </p:cNvPr>
          <p:cNvSpPr/>
          <p:nvPr/>
        </p:nvSpPr>
        <p:spPr>
          <a:xfrm>
            <a:off x="7639048" y="5345113"/>
            <a:ext cx="2262187" cy="515936"/>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cs typeface="Calibri"/>
              </a:rPr>
              <a:t>Actual Label</a:t>
            </a:r>
            <a:endParaRPr lang="en-US" sz="2000"/>
          </a:p>
        </p:txBody>
      </p:sp>
      <p:sp>
        <p:nvSpPr>
          <p:cNvPr id="47" name="Rectangle 46">
            <a:extLst>
              <a:ext uri="{FF2B5EF4-FFF2-40B4-BE49-F238E27FC236}">
                <a16:creationId xmlns:a16="http://schemas.microsoft.com/office/drawing/2014/main" id="{9CF94BD6-B8AE-40A2-855D-5BF63036CF04}"/>
              </a:ext>
            </a:extLst>
          </p:cNvPr>
          <p:cNvSpPr/>
          <p:nvPr/>
        </p:nvSpPr>
        <p:spPr>
          <a:xfrm>
            <a:off x="5337175" y="4733923"/>
            <a:ext cx="2135186" cy="61118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cs typeface="Calibri"/>
              </a:rPr>
              <a:t>Prediction Set</a:t>
            </a:r>
            <a:endParaRPr lang="en-US" sz="2400"/>
          </a:p>
        </p:txBody>
      </p:sp>
      <p:cxnSp>
        <p:nvCxnSpPr>
          <p:cNvPr id="49" name="Straight Arrow Connector 48">
            <a:extLst>
              <a:ext uri="{FF2B5EF4-FFF2-40B4-BE49-F238E27FC236}">
                <a16:creationId xmlns:a16="http://schemas.microsoft.com/office/drawing/2014/main" id="{5EEA9381-8BCA-42B2-B24A-20D4B51966FD}"/>
              </a:ext>
            </a:extLst>
          </p:cNvPr>
          <p:cNvCxnSpPr/>
          <p:nvPr/>
        </p:nvCxnSpPr>
        <p:spPr>
          <a:xfrm flipV="1">
            <a:off x="2439986" y="4997452"/>
            <a:ext cx="628651" cy="63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86A732F9-C304-471F-B0E5-72BF086CAC4F}"/>
              </a:ext>
            </a:extLst>
          </p:cNvPr>
          <p:cNvCxnSpPr>
            <a:cxnSpLocks/>
          </p:cNvCxnSpPr>
          <p:nvPr/>
        </p:nvCxnSpPr>
        <p:spPr>
          <a:xfrm>
            <a:off x="4694236" y="5035550"/>
            <a:ext cx="636588" cy="15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29B4535-D8DD-4724-BCBF-6AFBF9B2C055}"/>
              </a:ext>
            </a:extLst>
          </p:cNvPr>
          <p:cNvCxnSpPr>
            <a:cxnSpLocks/>
          </p:cNvCxnSpPr>
          <p:nvPr/>
        </p:nvCxnSpPr>
        <p:spPr>
          <a:xfrm flipV="1">
            <a:off x="7218361" y="4473573"/>
            <a:ext cx="525463" cy="2524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50CF7BBD-D8BB-4760-8B88-6D23EEBFB298}"/>
              </a:ext>
            </a:extLst>
          </p:cNvPr>
          <p:cNvCxnSpPr>
            <a:cxnSpLocks/>
          </p:cNvCxnSpPr>
          <p:nvPr/>
        </p:nvCxnSpPr>
        <p:spPr>
          <a:xfrm flipH="1">
            <a:off x="9894886" y="5353048"/>
            <a:ext cx="601662" cy="2000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11E095A0-0848-4E5A-A584-4C7A48D43CA2}"/>
              </a:ext>
            </a:extLst>
          </p:cNvPr>
          <p:cNvCxnSpPr>
            <a:cxnSpLocks/>
          </p:cNvCxnSpPr>
          <p:nvPr/>
        </p:nvCxnSpPr>
        <p:spPr>
          <a:xfrm>
            <a:off x="4186236" y="3916361"/>
            <a:ext cx="1588" cy="5572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E1C6057-900B-4C68-875F-13973B2800E9}"/>
              </a:ext>
            </a:extLst>
          </p:cNvPr>
          <p:cNvCxnSpPr/>
          <p:nvPr/>
        </p:nvCxnSpPr>
        <p:spPr>
          <a:xfrm>
            <a:off x="4170363" y="3908427"/>
            <a:ext cx="4524373" cy="7936"/>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948BC592-20C1-41D6-9141-4845BFFC533C}"/>
              </a:ext>
            </a:extLst>
          </p:cNvPr>
          <p:cNvCxnSpPr>
            <a:cxnSpLocks/>
          </p:cNvCxnSpPr>
          <p:nvPr/>
        </p:nvCxnSpPr>
        <p:spPr>
          <a:xfrm flipH="1" flipV="1">
            <a:off x="8678862" y="3916364"/>
            <a:ext cx="2" cy="198437"/>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4">
            <a:extLst>
              <a:ext uri="{FF2B5EF4-FFF2-40B4-BE49-F238E27FC236}">
                <a16:creationId xmlns:a16="http://schemas.microsoft.com/office/drawing/2014/main" id="{E42CA70F-1678-4940-8708-83D4A6490122}"/>
              </a:ext>
            </a:extLst>
          </p:cNvPr>
          <p:cNvSpPr txBox="1"/>
          <p:nvPr/>
        </p:nvSpPr>
        <p:spPr>
          <a:xfrm>
            <a:off x="4938713" y="3557587"/>
            <a:ext cx="2981325"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t>Add newest prediction back to model</a:t>
            </a:r>
            <a:endParaRPr lang="en-US" sz="1400">
              <a:cs typeface="Calibri"/>
            </a:endParaRPr>
          </a:p>
        </p:txBody>
      </p:sp>
    </p:spTree>
    <p:extLst>
      <p:ext uri="{BB962C8B-B14F-4D97-AF65-F5344CB8AC3E}">
        <p14:creationId xmlns:p14="http://schemas.microsoft.com/office/powerpoint/2010/main" val="4331667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FE07D-33A6-4E7F-9BBB-F06C0FFDDD7A}"/>
              </a:ext>
            </a:extLst>
          </p:cNvPr>
          <p:cNvSpPr>
            <a:spLocks noGrp="1"/>
          </p:cNvSpPr>
          <p:nvPr>
            <p:ph type="title"/>
          </p:nvPr>
        </p:nvSpPr>
        <p:spPr/>
        <p:txBody>
          <a:bodyPr/>
          <a:lstStyle/>
          <a:p>
            <a:r>
              <a:rPr lang="en-US">
                <a:latin typeface="Fira Sans"/>
                <a:cs typeface="Calibri Light"/>
              </a:rPr>
              <a:t>Performance of Implementations (RMSE)</a:t>
            </a:r>
            <a:endParaRPr lang="en-US"/>
          </a:p>
        </p:txBody>
      </p:sp>
      <p:sp>
        <p:nvSpPr>
          <p:cNvPr id="3" name="Content Placeholder 2">
            <a:extLst>
              <a:ext uri="{FF2B5EF4-FFF2-40B4-BE49-F238E27FC236}">
                <a16:creationId xmlns:a16="http://schemas.microsoft.com/office/drawing/2014/main" id="{646981F8-FBAA-41F7-9A77-A1AC890C309C}"/>
              </a:ext>
            </a:extLst>
          </p:cNvPr>
          <p:cNvSpPr>
            <a:spLocks noGrp="1"/>
          </p:cNvSpPr>
          <p:nvPr>
            <p:ph idx="1"/>
          </p:nvPr>
        </p:nvSpPr>
        <p:spPr/>
        <p:txBody>
          <a:bodyPr vert="horz" lIns="91440" tIns="45720" rIns="91440" bIns="45720" rtlCol="0" anchor="t">
            <a:normAutofit/>
          </a:bodyPr>
          <a:lstStyle/>
          <a:p>
            <a:r>
              <a:rPr lang="en-US">
                <a:latin typeface="Fira Sans"/>
                <a:cs typeface="Calibri"/>
              </a:rPr>
              <a:t>Updating with test data at each step always best performance.</a:t>
            </a:r>
            <a:endParaRPr lang="en-US">
              <a:cs typeface="Calibri"/>
            </a:endParaRPr>
          </a:p>
          <a:p>
            <a:r>
              <a:rPr lang="en-US">
                <a:latin typeface="Fira Sans"/>
                <a:cs typeface="Calibri"/>
              </a:rPr>
              <a:t>Data snooping!</a:t>
            </a:r>
          </a:p>
          <a:p>
            <a:r>
              <a:rPr lang="en-US">
                <a:latin typeface="Fira Sans"/>
                <a:cs typeface="Calibri"/>
              </a:rPr>
              <a:t>Impractical for forecasting as need actual labels beforehand.</a:t>
            </a:r>
            <a:endParaRPr lang="en-US">
              <a:cs typeface="Calibri"/>
            </a:endParaRPr>
          </a:p>
        </p:txBody>
      </p:sp>
      <p:sp>
        <p:nvSpPr>
          <p:cNvPr id="33" name="Rectangle 32">
            <a:extLst>
              <a:ext uri="{FF2B5EF4-FFF2-40B4-BE49-F238E27FC236}">
                <a16:creationId xmlns:a16="http://schemas.microsoft.com/office/drawing/2014/main" id="{6EA59927-05C9-4E99-A173-2A2B9AE68F4F}"/>
              </a:ext>
            </a:extLst>
          </p:cNvPr>
          <p:cNvSpPr/>
          <p:nvPr/>
        </p:nvSpPr>
        <p:spPr>
          <a:xfrm>
            <a:off x="3074987" y="4177701"/>
            <a:ext cx="1619248" cy="1031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cs typeface="Calibri"/>
              </a:rPr>
              <a:t>ARIMA</a:t>
            </a:r>
            <a:endParaRPr lang="en-US" sz="2400"/>
          </a:p>
        </p:txBody>
      </p:sp>
      <p:sp>
        <p:nvSpPr>
          <p:cNvPr id="35" name="Rectangle 34">
            <a:extLst>
              <a:ext uri="{FF2B5EF4-FFF2-40B4-BE49-F238E27FC236}">
                <a16:creationId xmlns:a16="http://schemas.microsoft.com/office/drawing/2014/main" id="{ECDD5DE1-4794-4B9F-A936-3824AEE082BC}"/>
              </a:ext>
            </a:extLst>
          </p:cNvPr>
          <p:cNvSpPr/>
          <p:nvPr/>
        </p:nvSpPr>
        <p:spPr>
          <a:xfrm>
            <a:off x="10131427" y="4407889"/>
            <a:ext cx="1381123" cy="61118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cs typeface="Calibri"/>
              </a:rPr>
              <a:t>Test Set</a:t>
            </a:r>
            <a:endParaRPr lang="en-US" sz="2400"/>
          </a:p>
        </p:txBody>
      </p:sp>
      <p:sp>
        <p:nvSpPr>
          <p:cNvPr id="37" name="Rectangle 36">
            <a:extLst>
              <a:ext uri="{FF2B5EF4-FFF2-40B4-BE49-F238E27FC236}">
                <a16:creationId xmlns:a16="http://schemas.microsoft.com/office/drawing/2014/main" id="{604CCAFB-D251-45FF-8FF1-9811B256ACC3}"/>
              </a:ext>
            </a:extLst>
          </p:cNvPr>
          <p:cNvSpPr/>
          <p:nvPr/>
        </p:nvSpPr>
        <p:spPr>
          <a:xfrm>
            <a:off x="558800" y="4384076"/>
            <a:ext cx="1881187" cy="611187"/>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cs typeface="Calibri"/>
              </a:rPr>
              <a:t>Training Set</a:t>
            </a:r>
          </a:p>
        </p:txBody>
      </p:sp>
      <p:sp>
        <p:nvSpPr>
          <p:cNvPr id="39" name="Oval 38">
            <a:extLst>
              <a:ext uri="{FF2B5EF4-FFF2-40B4-BE49-F238E27FC236}">
                <a16:creationId xmlns:a16="http://schemas.microsoft.com/office/drawing/2014/main" id="{704439B9-D651-498E-8142-0D4E38AA5315}"/>
              </a:ext>
            </a:extLst>
          </p:cNvPr>
          <p:cNvSpPr/>
          <p:nvPr/>
        </p:nvSpPr>
        <p:spPr>
          <a:xfrm>
            <a:off x="7710488" y="3788764"/>
            <a:ext cx="2111374" cy="515936"/>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cs typeface="Calibri"/>
              </a:rPr>
              <a:t>Prediction</a:t>
            </a:r>
            <a:endParaRPr lang="en-US" sz="2000"/>
          </a:p>
        </p:txBody>
      </p:sp>
      <p:sp>
        <p:nvSpPr>
          <p:cNvPr id="41" name="Oval 40">
            <a:extLst>
              <a:ext uri="{FF2B5EF4-FFF2-40B4-BE49-F238E27FC236}">
                <a16:creationId xmlns:a16="http://schemas.microsoft.com/office/drawing/2014/main" id="{625FDDEA-97A1-48AA-A262-C4EACCB2D176}"/>
              </a:ext>
            </a:extLst>
          </p:cNvPr>
          <p:cNvSpPr/>
          <p:nvPr/>
        </p:nvSpPr>
        <p:spPr>
          <a:xfrm>
            <a:off x="7639048" y="5019076"/>
            <a:ext cx="2262187" cy="515936"/>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cs typeface="Calibri"/>
              </a:rPr>
              <a:t>Actual Label</a:t>
            </a:r>
            <a:endParaRPr lang="en-US" sz="2000"/>
          </a:p>
        </p:txBody>
      </p:sp>
      <p:sp>
        <p:nvSpPr>
          <p:cNvPr id="43" name="Rectangle 42">
            <a:extLst>
              <a:ext uri="{FF2B5EF4-FFF2-40B4-BE49-F238E27FC236}">
                <a16:creationId xmlns:a16="http://schemas.microsoft.com/office/drawing/2014/main" id="{9C90EFB2-E6E9-45D9-ADBE-EF1DEBBF3570}"/>
              </a:ext>
            </a:extLst>
          </p:cNvPr>
          <p:cNvSpPr/>
          <p:nvPr/>
        </p:nvSpPr>
        <p:spPr>
          <a:xfrm>
            <a:off x="5337175" y="4407887"/>
            <a:ext cx="2135186" cy="61118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cs typeface="Calibri"/>
              </a:rPr>
              <a:t>Prediction Set</a:t>
            </a:r>
            <a:endParaRPr lang="en-US" sz="2400"/>
          </a:p>
        </p:txBody>
      </p:sp>
      <p:cxnSp>
        <p:nvCxnSpPr>
          <p:cNvPr id="45" name="Straight Arrow Connector 44">
            <a:extLst>
              <a:ext uri="{FF2B5EF4-FFF2-40B4-BE49-F238E27FC236}">
                <a16:creationId xmlns:a16="http://schemas.microsoft.com/office/drawing/2014/main" id="{0CE66E85-8A7F-4084-8AF4-A04F78AB064F}"/>
              </a:ext>
            </a:extLst>
          </p:cNvPr>
          <p:cNvCxnSpPr/>
          <p:nvPr/>
        </p:nvCxnSpPr>
        <p:spPr>
          <a:xfrm flipV="1">
            <a:off x="2439986" y="4671415"/>
            <a:ext cx="628651" cy="63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69336B4-FA33-4CF3-95BE-451170F872E3}"/>
              </a:ext>
            </a:extLst>
          </p:cNvPr>
          <p:cNvCxnSpPr>
            <a:cxnSpLocks/>
          </p:cNvCxnSpPr>
          <p:nvPr/>
        </p:nvCxnSpPr>
        <p:spPr>
          <a:xfrm>
            <a:off x="4694236" y="4709514"/>
            <a:ext cx="636588" cy="15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EF0D612-29FE-44D4-ACE0-F30C27C74802}"/>
              </a:ext>
            </a:extLst>
          </p:cNvPr>
          <p:cNvCxnSpPr>
            <a:cxnSpLocks/>
          </p:cNvCxnSpPr>
          <p:nvPr/>
        </p:nvCxnSpPr>
        <p:spPr>
          <a:xfrm flipV="1">
            <a:off x="7218361" y="4161914"/>
            <a:ext cx="525463" cy="2524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1125334-8F86-449C-9F74-F0003AE20A9E}"/>
              </a:ext>
            </a:extLst>
          </p:cNvPr>
          <p:cNvCxnSpPr>
            <a:cxnSpLocks/>
          </p:cNvCxnSpPr>
          <p:nvPr/>
        </p:nvCxnSpPr>
        <p:spPr>
          <a:xfrm flipH="1">
            <a:off x="9894886" y="5027012"/>
            <a:ext cx="601662" cy="2000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3314BBF-C5EA-4AF4-A664-F8F910660545}"/>
              </a:ext>
            </a:extLst>
          </p:cNvPr>
          <p:cNvCxnSpPr>
            <a:cxnSpLocks/>
          </p:cNvCxnSpPr>
          <p:nvPr/>
        </p:nvCxnSpPr>
        <p:spPr>
          <a:xfrm flipV="1">
            <a:off x="4178298" y="5203224"/>
            <a:ext cx="1588" cy="6889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CC416406-0EDA-4793-8609-8A3B0E2532C1}"/>
              </a:ext>
            </a:extLst>
          </p:cNvPr>
          <p:cNvCxnSpPr/>
          <p:nvPr/>
        </p:nvCxnSpPr>
        <p:spPr>
          <a:xfrm>
            <a:off x="4170363" y="5900140"/>
            <a:ext cx="4524373" cy="7936"/>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55A182C-D4EA-40C3-9478-CDB62B5179EE}"/>
              </a:ext>
            </a:extLst>
          </p:cNvPr>
          <p:cNvCxnSpPr>
            <a:cxnSpLocks/>
          </p:cNvCxnSpPr>
          <p:nvPr/>
        </p:nvCxnSpPr>
        <p:spPr>
          <a:xfrm flipH="1" flipV="1">
            <a:off x="8694737" y="5527078"/>
            <a:ext cx="2" cy="396874"/>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0E07A0F2-B64D-4B60-951E-7BD5F2AC8338}"/>
              </a:ext>
            </a:extLst>
          </p:cNvPr>
          <p:cNvSpPr txBox="1"/>
          <p:nvPr/>
        </p:nvSpPr>
        <p:spPr>
          <a:xfrm>
            <a:off x="4970462" y="5985863"/>
            <a:ext cx="279082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Add label corresponding to current prediction at each step</a:t>
            </a:r>
            <a:endParaRPr lang="en-US" sz="1400">
              <a:cs typeface="Calibri"/>
            </a:endParaRPr>
          </a:p>
        </p:txBody>
      </p:sp>
    </p:spTree>
    <p:extLst>
      <p:ext uri="{BB962C8B-B14F-4D97-AF65-F5344CB8AC3E}">
        <p14:creationId xmlns:p14="http://schemas.microsoft.com/office/powerpoint/2010/main" val="10996763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FE07D-33A6-4E7F-9BBB-F06C0FFDDD7A}"/>
              </a:ext>
            </a:extLst>
          </p:cNvPr>
          <p:cNvSpPr>
            <a:spLocks noGrp="1"/>
          </p:cNvSpPr>
          <p:nvPr>
            <p:ph type="title"/>
          </p:nvPr>
        </p:nvSpPr>
        <p:spPr/>
        <p:txBody>
          <a:bodyPr/>
          <a:lstStyle/>
          <a:p>
            <a:r>
              <a:rPr lang="en-US">
                <a:latin typeface="Fira Sans"/>
                <a:ea typeface="+mj-lt"/>
                <a:cs typeface="+mj-lt"/>
              </a:rPr>
              <a:t>Performance of Implementation (RMSE)</a:t>
            </a:r>
          </a:p>
        </p:txBody>
      </p:sp>
      <p:sp>
        <p:nvSpPr>
          <p:cNvPr id="3" name="Content Placeholder 2">
            <a:extLst>
              <a:ext uri="{FF2B5EF4-FFF2-40B4-BE49-F238E27FC236}">
                <a16:creationId xmlns:a16="http://schemas.microsoft.com/office/drawing/2014/main" id="{646981F8-FBAA-41F7-9A77-A1AC890C309C}"/>
              </a:ext>
            </a:extLst>
          </p:cNvPr>
          <p:cNvSpPr>
            <a:spLocks noGrp="1"/>
          </p:cNvSpPr>
          <p:nvPr>
            <p:ph idx="1"/>
          </p:nvPr>
        </p:nvSpPr>
        <p:spPr/>
        <p:txBody>
          <a:bodyPr vert="horz" lIns="91440" tIns="45720" rIns="91440" bIns="45720" rtlCol="0" anchor="t">
            <a:normAutofit/>
          </a:bodyPr>
          <a:lstStyle/>
          <a:p>
            <a:r>
              <a:rPr lang="en-US">
                <a:latin typeface="Fira Sans"/>
                <a:cs typeface="Calibri"/>
              </a:rPr>
              <a:t>Dynamic updating with each new prediction.</a:t>
            </a:r>
          </a:p>
          <a:p>
            <a:pPr lvl="1"/>
            <a:r>
              <a:rPr lang="en-US">
                <a:latin typeface="Fira Sans"/>
                <a:cs typeface="Calibri"/>
              </a:rPr>
              <a:t>Less accurate than unmodified ARIMA.</a:t>
            </a:r>
          </a:p>
        </p:txBody>
      </p:sp>
      <p:sp>
        <p:nvSpPr>
          <p:cNvPr id="5" name="Rectangle 4">
            <a:extLst>
              <a:ext uri="{FF2B5EF4-FFF2-40B4-BE49-F238E27FC236}">
                <a16:creationId xmlns:a16="http://schemas.microsoft.com/office/drawing/2014/main" id="{24E164FF-1AAA-4D4C-8756-2A47EACB704F}"/>
              </a:ext>
            </a:extLst>
          </p:cNvPr>
          <p:cNvSpPr/>
          <p:nvPr/>
        </p:nvSpPr>
        <p:spPr>
          <a:xfrm>
            <a:off x="3074987" y="4352925"/>
            <a:ext cx="1619248" cy="1031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cs typeface="Calibri"/>
              </a:rPr>
              <a:t>ARIMA</a:t>
            </a:r>
            <a:endParaRPr lang="en-US" sz="2400"/>
          </a:p>
        </p:txBody>
      </p:sp>
      <p:sp>
        <p:nvSpPr>
          <p:cNvPr id="7" name="Rectangle 6">
            <a:extLst>
              <a:ext uri="{FF2B5EF4-FFF2-40B4-BE49-F238E27FC236}">
                <a16:creationId xmlns:a16="http://schemas.microsoft.com/office/drawing/2014/main" id="{B19242D5-4FE5-4FCB-82FD-392009C2B3B1}"/>
              </a:ext>
            </a:extLst>
          </p:cNvPr>
          <p:cNvSpPr/>
          <p:nvPr/>
        </p:nvSpPr>
        <p:spPr>
          <a:xfrm>
            <a:off x="10131427" y="4583113"/>
            <a:ext cx="1381123" cy="61118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cs typeface="Calibri"/>
              </a:rPr>
              <a:t>Test Set</a:t>
            </a:r>
            <a:endParaRPr lang="en-US" sz="2400"/>
          </a:p>
        </p:txBody>
      </p:sp>
      <p:sp>
        <p:nvSpPr>
          <p:cNvPr id="9" name="Rectangle 8">
            <a:extLst>
              <a:ext uri="{FF2B5EF4-FFF2-40B4-BE49-F238E27FC236}">
                <a16:creationId xmlns:a16="http://schemas.microsoft.com/office/drawing/2014/main" id="{325DABAD-A6BF-4143-B721-18998A4C481F}"/>
              </a:ext>
            </a:extLst>
          </p:cNvPr>
          <p:cNvSpPr/>
          <p:nvPr/>
        </p:nvSpPr>
        <p:spPr>
          <a:xfrm>
            <a:off x="558800" y="4559300"/>
            <a:ext cx="1881187" cy="611187"/>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cs typeface="Calibri"/>
              </a:rPr>
              <a:t>Training Set</a:t>
            </a:r>
          </a:p>
        </p:txBody>
      </p:sp>
      <p:sp>
        <p:nvSpPr>
          <p:cNvPr id="11" name="Oval 10">
            <a:extLst>
              <a:ext uri="{FF2B5EF4-FFF2-40B4-BE49-F238E27FC236}">
                <a16:creationId xmlns:a16="http://schemas.microsoft.com/office/drawing/2014/main" id="{7BC98ABF-B1CE-4D6E-B9FD-742F551FB3D7}"/>
              </a:ext>
            </a:extLst>
          </p:cNvPr>
          <p:cNvSpPr/>
          <p:nvPr/>
        </p:nvSpPr>
        <p:spPr>
          <a:xfrm>
            <a:off x="7710488" y="3963988"/>
            <a:ext cx="2111374" cy="515936"/>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cs typeface="Calibri"/>
              </a:rPr>
              <a:t>Prediction</a:t>
            </a:r>
            <a:endParaRPr lang="en-US" sz="2000"/>
          </a:p>
        </p:txBody>
      </p:sp>
      <p:sp>
        <p:nvSpPr>
          <p:cNvPr id="13" name="Oval 12">
            <a:extLst>
              <a:ext uri="{FF2B5EF4-FFF2-40B4-BE49-F238E27FC236}">
                <a16:creationId xmlns:a16="http://schemas.microsoft.com/office/drawing/2014/main" id="{DDA1D62D-2535-4355-A897-DF27D1CA3031}"/>
              </a:ext>
            </a:extLst>
          </p:cNvPr>
          <p:cNvSpPr/>
          <p:nvPr/>
        </p:nvSpPr>
        <p:spPr>
          <a:xfrm>
            <a:off x="7639048" y="5194300"/>
            <a:ext cx="2262187" cy="515936"/>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cs typeface="Calibri"/>
              </a:rPr>
              <a:t>Actual Label</a:t>
            </a:r>
            <a:endParaRPr lang="en-US" sz="2000"/>
          </a:p>
        </p:txBody>
      </p:sp>
      <p:sp>
        <p:nvSpPr>
          <p:cNvPr id="15" name="Rectangle 14">
            <a:extLst>
              <a:ext uri="{FF2B5EF4-FFF2-40B4-BE49-F238E27FC236}">
                <a16:creationId xmlns:a16="http://schemas.microsoft.com/office/drawing/2014/main" id="{62BCAF25-DF29-4F6B-9B05-229420C54869}"/>
              </a:ext>
            </a:extLst>
          </p:cNvPr>
          <p:cNvSpPr/>
          <p:nvPr/>
        </p:nvSpPr>
        <p:spPr>
          <a:xfrm>
            <a:off x="5337175" y="4583111"/>
            <a:ext cx="2135186" cy="61118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cs typeface="Calibri"/>
              </a:rPr>
              <a:t>Prediction Set</a:t>
            </a:r>
            <a:endParaRPr lang="en-US" sz="2400"/>
          </a:p>
        </p:txBody>
      </p:sp>
      <p:cxnSp>
        <p:nvCxnSpPr>
          <p:cNvPr id="17" name="Straight Arrow Connector 16">
            <a:extLst>
              <a:ext uri="{FF2B5EF4-FFF2-40B4-BE49-F238E27FC236}">
                <a16:creationId xmlns:a16="http://schemas.microsoft.com/office/drawing/2014/main" id="{76A9C177-E820-41BE-9234-1F09DC23D6A0}"/>
              </a:ext>
            </a:extLst>
          </p:cNvPr>
          <p:cNvCxnSpPr/>
          <p:nvPr/>
        </p:nvCxnSpPr>
        <p:spPr>
          <a:xfrm flipV="1">
            <a:off x="2439986" y="4846639"/>
            <a:ext cx="628651" cy="63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FC9E170-1C3A-4021-A443-FC32369BC702}"/>
              </a:ext>
            </a:extLst>
          </p:cNvPr>
          <p:cNvCxnSpPr>
            <a:cxnSpLocks/>
          </p:cNvCxnSpPr>
          <p:nvPr/>
        </p:nvCxnSpPr>
        <p:spPr>
          <a:xfrm>
            <a:off x="4694236" y="4884738"/>
            <a:ext cx="636588" cy="15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8B41F7C-F601-4390-A827-4EB233FD48FF}"/>
              </a:ext>
            </a:extLst>
          </p:cNvPr>
          <p:cNvCxnSpPr>
            <a:cxnSpLocks/>
          </p:cNvCxnSpPr>
          <p:nvPr/>
        </p:nvCxnSpPr>
        <p:spPr>
          <a:xfrm flipV="1">
            <a:off x="7218361" y="4337137"/>
            <a:ext cx="525463" cy="2524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4ADBBB7-8EF3-447E-91C8-D0CE34AE1B7F}"/>
              </a:ext>
            </a:extLst>
          </p:cNvPr>
          <p:cNvCxnSpPr>
            <a:cxnSpLocks/>
          </p:cNvCxnSpPr>
          <p:nvPr/>
        </p:nvCxnSpPr>
        <p:spPr>
          <a:xfrm flipH="1">
            <a:off x="9894886" y="5202236"/>
            <a:ext cx="601662" cy="2000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C519B6E-5E4E-4D6B-AE99-7F907F4A50DE}"/>
              </a:ext>
            </a:extLst>
          </p:cNvPr>
          <p:cNvCxnSpPr>
            <a:cxnSpLocks/>
          </p:cNvCxnSpPr>
          <p:nvPr/>
        </p:nvCxnSpPr>
        <p:spPr>
          <a:xfrm>
            <a:off x="4186236" y="3765548"/>
            <a:ext cx="1588" cy="5572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06A663C-04DB-4802-BA6C-6A1A273E5374}"/>
              </a:ext>
            </a:extLst>
          </p:cNvPr>
          <p:cNvCxnSpPr/>
          <p:nvPr/>
        </p:nvCxnSpPr>
        <p:spPr>
          <a:xfrm>
            <a:off x="4170363" y="3757614"/>
            <a:ext cx="4524373" cy="7936"/>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5AB528C-719C-4C8C-9ACF-654A39A754CF}"/>
              </a:ext>
            </a:extLst>
          </p:cNvPr>
          <p:cNvCxnSpPr>
            <a:cxnSpLocks/>
          </p:cNvCxnSpPr>
          <p:nvPr/>
        </p:nvCxnSpPr>
        <p:spPr>
          <a:xfrm flipH="1" flipV="1">
            <a:off x="8678862" y="3765552"/>
            <a:ext cx="2" cy="198437"/>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4">
            <a:extLst>
              <a:ext uri="{FF2B5EF4-FFF2-40B4-BE49-F238E27FC236}">
                <a16:creationId xmlns:a16="http://schemas.microsoft.com/office/drawing/2014/main" id="{1150A536-D77E-4B78-8EF1-3284C3515F71}"/>
              </a:ext>
            </a:extLst>
          </p:cNvPr>
          <p:cNvSpPr txBox="1"/>
          <p:nvPr/>
        </p:nvSpPr>
        <p:spPr>
          <a:xfrm>
            <a:off x="4938713" y="3406775"/>
            <a:ext cx="2981325"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t>Add newest prediction back to model</a:t>
            </a:r>
            <a:endParaRPr lang="en-US" sz="1400">
              <a:cs typeface="Calibri"/>
            </a:endParaRPr>
          </a:p>
        </p:txBody>
      </p:sp>
    </p:spTree>
    <p:extLst>
      <p:ext uri="{BB962C8B-B14F-4D97-AF65-F5344CB8AC3E}">
        <p14:creationId xmlns:p14="http://schemas.microsoft.com/office/powerpoint/2010/main" val="36380186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FE07D-33A6-4E7F-9BBB-F06C0FFDDD7A}"/>
              </a:ext>
            </a:extLst>
          </p:cNvPr>
          <p:cNvSpPr>
            <a:spLocks noGrp="1"/>
          </p:cNvSpPr>
          <p:nvPr>
            <p:ph type="title"/>
          </p:nvPr>
        </p:nvSpPr>
        <p:spPr/>
        <p:txBody>
          <a:bodyPr/>
          <a:lstStyle/>
          <a:p>
            <a:r>
              <a:rPr lang="en-US">
                <a:latin typeface="Fira Sans"/>
                <a:ea typeface="+mj-lt"/>
                <a:cs typeface="+mj-lt"/>
              </a:rPr>
              <a:t>Performance of Implementation (RMSE)</a:t>
            </a:r>
          </a:p>
        </p:txBody>
      </p:sp>
      <p:sp>
        <p:nvSpPr>
          <p:cNvPr id="3" name="Content Placeholder 2">
            <a:extLst>
              <a:ext uri="{FF2B5EF4-FFF2-40B4-BE49-F238E27FC236}">
                <a16:creationId xmlns:a16="http://schemas.microsoft.com/office/drawing/2014/main" id="{646981F8-FBAA-41F7-9A77-A1AC890C309C}"/>
              </a:ext>
            </a:extLst>
          </p:cNvPr>
          <p:cNvSpPr>
            <a:spLocks noGrp="1"/>
          </p:cNvSpPr>
          <p:nvPr>
            <p:ph idx="1"/>
          </p:nvPr>
        </p:nvSpPr>
        <p:spPr/>
        <p:txBody>
          <a:bodyPr vert="horz" lIns="91440" tIns="45720" rIns="91440" bIns="45720" rtlCol="0" anchor="t">
            <a:normAutofit/>
          </a:bodyPr>
          <a:lstStyle/>
          <a:p>
            <a:r>
              <a:rPr lang="en-US">
                <a:latin typeface="Fira Sans"/>
                <a:cs typeface="Calibri"/>
              </a:rPr>
              <a:t>Other methods less accurate, much more computationally intensive, problems like data snooping.</a:t>
            </a:r>
            <a:endParaRPr lang="en-US">
              <a:cs typeface="Calibri"/>
            </a:endParaRPr>
          </a:p>
          <a:p>
            <a:r>
              <a:rPr lang="en-US">
                <a:latin typeface="Fira Sans"/>
                <a:cs typeface="Calibri"/>
              </a:rPr>
              <a:t>We use unmodified ARIMA's results.</a:t>
            </a:r>
          </a:p>
        </p:txBody>
      </p:sp>
      <p:sp>
        <p:nvSpPr>
          <p:cNvPr id="5" name="Rectangle 4">
            <a:extLst>
              <a:ext uri="{FF2B5EF4-FFF2-40B4-BE49-F238E27FC236}">
                <a16:creationId xmlns:a16="http://schemas.microsoft.com/office/drawing/2014/main" id="{5E47383B-D464-4993-BF2E-B89E3C39162D}"/>
              </a:ext>
            </a:extLst>
          </p:cNvPr>
          <p:cNvSpPr/>
          <p:nvPr/>
        </p:nvSpPr>
        <p:spPr>
          <a:xfrm>
            <a:off x="3082925" y="4305300"/>
            <a:ext cx="1619248" cy="1031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cs typeface="Calibri"/>
              </a:rPr>
              <a:t>ARIMA</a:t>
            </a:r>
            <a:endParaRPr lang="en-US" sz="2400"/>
          </a:p>
        </p:txBody>
      </p:sp>
      <p:sp>
        <p:nvSpPr>
          <p:cNvPr id="7" name="Rectangle 6">
            <a:extLst>
              <a:ext uri="{FF2B5EF4-FFF2-40B4-BE49-F238E27FC236}">
                <a16:creationId xmlns:a16="http://schemas.microsoft.com/office/drawing/2014/main" id="{5ACDA6A7-58EA-4FBA-8170-DB6296575D88}"/>
              </a:ext>
            </a:extLst>
          </p:cNvPr>
          <p:cNvSpPr/>
          <p:nvPr/>
        </p:nvSpPr>
        <p:spPr>
          <a:xfrm>
            <a:off x="10139364" y="4535488"/>
            <a:ext cx="1381123" cy="61118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cs typeface="Calibri"/>
              </a:rPr>
              <a:t>Test Set</a:t>
            </a:r>
            <a:endParaRPr lang="en-US" sz="2400"/>
          </a:p>
        </p:txBody>
      </p:sp>
      <p:sp>
        <p:nvSpPr>
          <p:cNvPr id="9" name="Rectangle 8">
            <a:extLst>
              <a:ext uri="{FF2B5EF4-FFF2-40B4-BE49-F238E27FC236}">
                <a16:creationId xmlns:a16="http://schemas.microsoft.com/office/drawing/2014/main" id="{2D33837A-F1A2-458A-866E-87A8254B20B8}"/>
              </a:ext>
            </a:extLst>
          </p:cNvPr>
          <p:cNvSpPr/>
          <p:nvPr/>
        </p:nvSpPr>
        <p:spPr>
          <a:xfrm>
            <a:off x="566737" y="4511675"/>
            <a:ext cx="1881187" cy="611187"/>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cs typeface="Calibri"/>
              </a:rPr>
              <a:t>Training Set</a:t>
            </a:r>
          </a:p>
        </p:txBody>
      </p:sp>
      <p:sp>
        <p:nvSpPr>
          <p:cNvPr id="11" name="Oval 10">
            <a:extLst>
              <a:ext uri="{FF2B5EF4-FFF2-40B4-BE49-F238E27FC236}">
                <a16:creationId xmlns:a16="http://schemas.microsoft.com/office/drawing/2014/main" id="{D7ED0C9F-18ED-4C97-844E-940E9CC8DC9F}"/>
              </a:ext>
            </a:extLst>
          </p:cNvPr>
          <p:cNvSpPr/>
          <p:nvPr/>
        </p:nvSpPr>
        <p:spPr>
          <a:xfrm>
            <a:off x="7718425" y="3916363"/>
            <a:ext cx="2111374" cy="515936"/>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cs typeface="Calibri"/>
              </a:rPr>
              <a:t>Prediction</a:t>
            </a:r>
            <a:endParaRPr lang="en-US" sz="2000"/>
          </a:p>
        </p:txBody>
      </p:sp>
      <p:sp>
        <p:nvSpPr>
          <p:cNvPr id="13" name="Oval 12">
            <a:extLst>
              <a:ext uri="{FF2B5EF4-FFF2-40B4-BE49-F238E27FC236}">
                <a16:creationId xmlns:a16="http://schemas.microsoft.com/office/drawing/2014/main" id="{D8445428-674F-4FF0-9C35-34AF3D616BFA}"/>
              </a:ext>
            </a:extLst>
          </p:cNvPr>
          <p:cNvSpPr/>
          <p:nvPr/>
        </p:nvSpPr>
        <p:spPr>
          <a:xfrm>
            <a:off x="7646986" y="5146675"/>
            <a:ext cx="2262187" cy="515936"/>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cs typeface="Calibri"/>
              </a:rPr>
              <a:t>Actual Label</a:t>
            </a:r>
            <a:endParaRPr lang="en-US" sz="2000"/>
          </a:p>
        </p:txBody>
      </p:sp>
      <p:sp>
        <p:nvSpPr>
          <p:cNvPr id="15" name="Rectangle 14">
            <a:extLst>
              <a:ext uri="{FF2B5EF4-FFF2-40B4-BE49-F238E27FC236}">
                <a16:creationId xmlns:a16="http://schemas.microsoft.com/office/drawing/2014/main" id="{FA64E702-1F70-417E-93D9-79E3CAAB7250}"/>
              </a:ext>
            </a:extLst>
          </p:cNvPr>
          <p:cNvSpPr/>
          <p:nvPr/>
        </p:nvSpPr>
        <p:spPr>
          <a:xfrm>
            <a:off x="5345112" y="4535486"/>
            <a:ext cx="2135186" cy="61118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cs typeface="Calibri"/>
              </a:rPr>
              <a:t>Prediction Set</a:t>
            </a:r>
            <a:endParaRPr lang="en-US" sz="2400"/>
          </a:p>
        </p:txBody>
      </p:sp>
      <p:cxnSp>
        <p:nvCxnSpPr>
          <p:cNvPr id="17" name="Straight Arrow Connector 16">
            <a:extLst>
              <a:ext uri="{FF2B5EF4-FFF2-40B4-BE49-F238E27FC236}">
                <a16:creationId xmlns:a16="http://schemas.microsoft.com/office/drawing/2014/main" id="{FBD986AD-EC67-4336-BE0F-1ACEFAB58EC2}"/>
              </a:ext>
            </a:extLst>
          </p:cNvPr>
          <p:cNvCxnSpPr/>
          <p:nvPr/>
        </p:nvCxnSpPr>
        <p:spPr>
          <a:xfrm flipV="1">
            <a:off x="2447923" y="4799014"/>
            <a:ext cx="628651" cy="63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BC55CA8-C5AD-4003-8A5B-8FFEFEC6CCF4}"/>
              </a:ext>
            </a:extLst>
          </p:cNvPr>
          <p:cNvCxnSpPr>
            <a:cxnSpLocks/>
          </p:cNvCxnSpPr>
          <p:nvPr/>
        </p:nvCxnSpPr>
        <p:spPr>
          <a:xfrm>
            <a:off x="4702173" y="4837113"/>
            <a:ext cx="636588" cy="15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4AD6BE4-5A37-49AB-AA52-2E5EFE71ED39}"/>
              </a:ext>
            </a:extLst>
          </p:cNvPr>
          <p:cNvCxnSpPr>
            <a:cxnSpLocks/>
          </p:cNvCxnSpPr>
          <p:nvPr/>
        </p:nvCxnSpPr>
        <p:spPr>
          <a:xfrm flipV="1">
            <a:off x="7226298" y="4275136"/>
            <a:ext cx="525463" cy="2524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71B22DE-1AC5-479C-BC30-887160DD65F4}"/>
              </a:ext>
            </a:extLst>
          </p:cNvPr>
          <p:cNvCxnSpPr>
            <a:cxnSpLocks/>
          </p:cNvCxnSpPr>
          <p:nvPr/>
        </p:nvCxnSpPr>
        <p:spPr>
          <a:xfrm flipH="1">
            <a:off x="9902823" y="5154611"/>
            <a:ext cx="601662" cy="2000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6830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grpSp>
        <p:nvGrpSpPr>
          <p:cNvPr id="590" name="Google Shape;590;p21"/>
          <p:cNvGrpSpPr/>
          <p:nvPr/>
        </p:nvGrpSpPr>
        <p:grpSpPr>
          <a:xfrm>
            <a:off x="609600" y="1381467"/>
            <a:ext cx="3883149" cy="1615600"/>
            <a:chOff x="457200" y="1036100"/>
            <a:chExt cx="2912362" cy="1211700"/>
          </a:xfrm>
        </p:grpSpPr>
        <p:sp>
          <p:nvSpPr>
            <p:cNvPr id="591" name="Google Shape;591;p21"/>
            <p:cNvSpPr/>
            <p:nvPr/>
          </p:nvSpPr>
          <p:spPr>
            <a:xfrm>
              <a:off x="457200" y="1036100"/>
              <a:ext cx="2628900" cy="1211700"/>
            </a:xfrm>
            <a:prstGeom prst="roundRect">
              <a:avLst>
                <a:gd name="adj" fmla="val 50000"/>
              </a:avLst>
            </a:prstGeom>
            <a:solidFill>
              <a:srgbClr val="2776EA">
                <a:alpha val="12549"/>
              </a:srgbClr>
            </a:solidFill>
            <a:ln>
              <a:noFill/>
            </a:ln>
          </p:spPr>
          <p:txBody>
            <a:bodyPr spcFirstLastPara="1" wrap="square" lIns="121900" tIns="121900" rIns="121900" bIns="121900" anchor="ctr" anchorCtr="0">
              <a:noAutofit/>
            </a:bodyPr>
            <a:lstStyle/>
            <a:p>
              <a:endParaRPr sz="2400"/>
            </a:p>
          </p:txBody>
        </p:sp>
        <p:sp>
          <p:nvSpPr>
            <p:cNvPr id="592" name="Google Shape;592;p21"/>
            <p:cNvSpPr/>
            <p:nvPr/>
          </p:nvSpPr>
          <p:spPr>
            <a:xfrm>
              <a:off x="2765062" y="1311425"/>
              <a:ext cx="604500" cy="604500"/>
            </a:xfrm>
            <a:prstGeom prst="ellipse">
              <a:avLst/>
            </a:prstGeom>
            <a:solidFill>
              <a:schemeClr val="accent3"/>
            </a:solidFill>
            <a:ln>
              <a:noFill/>
            </a:ln>
          </p:spPr>
          <p:txBody>
            <a:bodyPr spcFirstLastPara="1" wrap="square" lIns="121900" tIns="121900" rIns="121900" bIns="121900" anchor="ctr" anchorCtr="0">
              <a:noAutofit/>
            </a:bodyPr>
            <a:lstStyle/>
            <a:p>
              <a:pPr algn="ctr"/>
              <a:endParaRPr sz="2400" b="1">
                <a:solidFill>
                  <a:schemeClr val="lt1"/>
                </a:solidFill>
                <a:latin typeface="Fira Sans Extra Condensed"/>
                <a:ea typeface="Fira Sans Extra Condensed"/>
                <a:cs typeface="Fira Sans Extra Condensed"/>
                <a:sym typeface="Fira Sans Extra Condensed"/>
              </a:endParaRPr>
            </a:p>
          </p:txBody>
        </p:sp>
      </p:grpSp>
      <p:sp>
        <p:nvSpPr>
          <p:cNvPr id="593" name="Google Shape;593;p21"/>
          <p:cNvSpPr txBox="1">
            <a:spLocks noGrp="1"/>
          </p:cNvSpPr>
          <p:nvPr>
            <p:ph type="title"/>
          </p:nvPr>
        </p:nvSpPr>
        <p:spPr>
          <a:xfrm>
            <a:off x="609600" y="548733"/>
            <a:ext cx="10972800" cy="495200"/>
          </a:xfrm>
          <a:prstGeom prst="rect">
            <a:avLst/>
          </a:prstGeom>
        </p:spPr>
        <p:txBody>
          <a:bodyPr spcFirstLastPara="1" vert="horz" wrap="square" lIns="121900" tIns="121900" rIns="121900" bIns="121900" rtlCol="0" anchor="ctr" anchorCtr="0">
            <a:noAutofit/>
          </a:bodyPr>
          <a:lstStyle/>
          <a:p>
            <a:pPr algn="ctr">
              <a:spcBef>
                <a:spcPts val="0"/>
              </a:spcBef>
            </a:pPr>
            <a:r>
              <a:rPr lang="en-US"/>
              <a:t>How Do We Process the Raw Dataset?</a:t>
            </a:r>
            <a:endParaRPr/>
          </a:p>
        </p:txBody>
      </p:sp>
      <p:grpSp>
        <p:nvGrpSpPr>
          <p:cNvPr id="594" name="Google Shape;594;p21"/>
          <p:cNvGrpSpPr/>
          <p:nvPr/>
        </p:nvGrpSpPr>
        <p:grpSpPr>
          <a:xfrm>
            <a:off x="8940771" y="1374544"/>
            <a:ext cx="2641588" cy="4934723"/>
            <a:chOff x="4572000" y="1208850"/>
            <a:chExt cx="1885951" cy="3523124"/>
          </a:xfrm>
        </p:grpSpPr>
        <p:sp>
          <p:nvSpPr>
            <p:cNvPr id="595" name="Google Shape;595;p21"/>
            <p:cNvSpPr/>
            <p:nvPr/>
          </p:nvSpPr>
          <p:spPr>
            <a:xfrm>
              <a:off x="5987719" y="3093832"/>
              <a:ext cx="119074" cy="819540"/>
            </a:xfrm>
            <a:custGeom>
              <a:avLst/>
              <a:gdLst/>
              <a:ahLst/>
              <a:cxnLst/>
              <a:rect l="l" t="t" r="r" b="b"/>
              <a:pathLst>
                <a:path w="3672" h="25273" extrusionOk="0">
                  <a:moveTo>
                    <a:pt x="313" y="0"/>
                  </a:moveTo>
                  <a:lnTo>
                    <a:pt x="0" y="25230"/>
                  </a:lnTo>
                  <a:lnTo>
                    <a:pt x="3344" y="25273"/>
                  </a:lnTo>
                  <a:lnTo>
                    <a:pt x="3672" y="43"/>
                  </a:lnTo>
                  <a:lnTo>
                    <a:pt x="313" y="0"/>
                  </a:lnTo>
                  <a:close/>
                </a:path>
              </a:pathLst>
            </a:custGeom>
            <a:solidFill>
              <a:srgbClr val="727176"/>
            </a:solidFill>
            <a:ln>
              <a:noFill/>
            </a:ln>
          </p:spPr>
          <p:txBody>
            <a:bodyPr spcFirstLastPara="1" wrap="square" lIns="121900" tIns="121900" rIns="121900" bIns="121900" anchor="ctr" anchorCtr="0">
              <a:noAutofit/>
            </a:bodyPr>
            <a:lstStyle/>
            <a:p>
              <a:endParaRPr sz="2400"/>
            </a:p>
          </p:txBody>
        </p:sp>
        <p:sp>
          <p:nvSpPr>
            <p:cNvPr id="596" name="Google Shape;596;p21"/>
            <p:cNvSpPr/>
            <p:nvPr/>
          </p:nvSpPr>
          <p:spPr>
            <a:xfrm>
              <a:off x="5803596" y="3038900"/>
              <a:ext cx="120014" cy="872170"/>
            </a:xfrm>
            <a:custGeom>
              <a:avLst/>
              <a:gdLst/>
              <a:ahLst/>
              <a:cxnLst/>
              <a:rect l="l" t="t" r="r" b="b"/>
              <a:pathLst>
                <a:path w="3701" h="26896" extrusionOk="0">
                  <a:moveTo>
                    <a:pt x="342" y="1"/>
                  </a:moveTo>
                  <a:lnTo>
                    <a:pt x="1" y="26853"/>
                  </a:lnTo>
                  <a:lnTo>
                    <a:pt x="3359" y="26895"/>
                  </a:lnTo>
                  <a:lnTo>
                    <a:pt x="3700" y="44"/>
                  </a:lnTo>
                  <a:lnTo>
                    <a:pt x="342" y="1"/>
                  </a:lnTo>
                  <a:close/>
                </a:path>
              </a:pathLst>
            </a:custGeom>
            <a:solidFill>
              <a:srgbClr val="727176"/>
            </a:solidFill>
            <a:ln>
              <a:noFill/>
            </a:ln>
          </p:spPr>
          <p:txBody>
            <a:bodyPr spcFirstLastPara="1" wrap="square" lIns="121900" tIns="121900" rIns="121900" bIns="121900" anchor="ctr" anchorCtr="0">
              <a:noAutofit/>
            </a:bodyPr>
            <a:lstStyle/>
            <a:p>
              <a:endParaRPr sz="2400"/>
            </a:p>
          </p:txBody>
        </p:sp>
        <p:sp>
          <p:nvSpPr>
            <p:cNvPr id="597" name="Google Shape;597;p21"/>
            <p:cNvSpPr/>
            <p:nvPr/>
          </p:nvSpPr>
          <p:spPr>
            <a:xfrm>
              <a:off x="5669768" y="2404422"/>
              <a:ext cx="257053" cy="311045"/>
            </a:xfrm>
            <a:custGeom>
              <a:avLst/>
              <a:gdLst/>
              <a:ahLst/>
              <a:cxnLst/>
              <a:rect l="l" t="t" r="r" b="b"/>
              <a:pathLst>
                <a:path w="7927" h="9592" extrusionOk="0">
                  <a:moveTo>
                    <a:pt x="2804" y="1"/>
                  </a:moveTo>
                  <a:lnTo>
                    <a:pt x="1" y="1851"/>
                  </a:lnTo>
                  <a:lnTo>
                    <a:pt x="5124" y="9592"/>
                  </a:lnTo>
                  <a:lnTo>
                    <a:pt x="7927" y="7742"/>
                  </a:lnTo>
                  <a:lnTo>
                    <a:pt x="2804" y="1"/>
                  </a:lnTo>
                  <a:close/>
                </a:path>
              </a:pathLst>
            </a:custGeom>
            <a:solidFill>
              <a:srgbClr val="727176"/>
            </a:solidFill>
            <a:ln>
              <a:noFill/>
            </a:ln>
          </p:spPr>
          <p:txBody>
            <a:bodyPr spcFirstLastPara="1" wrap="square" lIns="121900" tIns="121900" rIns="121900" bIns="121900" anchor="ctr" anchorCtr="0">
              <a:noAutofit/>
            </a:bodyPr>
            <a:lstStyle/>
            <a:p>
              <a:endParaRPr sz="2400"/>
            </a:p>
          </p:txBody>
        </p:sp>
        <p:sp>
          <p:nvSpPr>
            <p:cNvPr id="598" name="Google Shape;598;p21"/>
            <p:cNvSpPr/>
            <p:nvPr/>
          </p:nvSpPr>
          <p:spPr>
            <a:xfrm>
              <a:off x="5505976" y="2490258"/>
              <a:ext cx="267203" cy="326739"/>
            </a:xfrm>
            <a:custGeom>
              <a:avLst/>
              <a:gdLst/>
              <a:ahLst/>
              <a:cxnLst/>
              <a:rect l="l" t="t" r="r" b="b"/>
              <a:pathLst>
                <a:path w="8240" h="10076" extrusionOk="0">
                  <a:moveTo>
                    <a:pt x="2789" y="1"/>
                  </a:moveTo>
                  <a:lnTo>
                    <a:pt x="0" y="1850"/>
                  </a:lnTo>
                  <a:lnTo>
                    <a:pt x="5436" y="10075"/>
                  </a:lnTo>
                  <a:lnTo>
                    <a:pt x="8239" y="8225"/>
                  </a:lnTo>
                  <a:lnTo>
                    <a:pt x="2789" y="1"/>
                  </a:lnTo>
                  <a:close/>
                </a:path>
              </a:pathLst>
            </a:custGeom>
            <a:solidFill>
              <a:srgbClr val="727176"/>
            </a:solidFill>
            <a:ln>
              <a:noFill/>
            </a:ln>
          </p:spPr>
          <p:txBody>
            <a:bodyPr spcFirstLastPara="1" wrap="square" lIns="121900" tIns="121900" rIns="121900" bIns="121900" anchor="ctr" anchorCtr="0">
              <a:noAutofit/>
            </a:bodyPr>
            <a:lstStyle/>
            <a:p>
              <a:endParaRPr sz="2400"/>
            </a:p>
          </p:txBody>
        </p:sp>
        <p:sp>
          <p:nvSpPr>
            <p:cNvPr id="599" name="Google Shape;599;p21"/>
            <p:cNvSpPr/>
            <p:nvPr/>
          </p:nvSpPr>
          <p:spPr>
            <a:xfrm>
              <a:off x="5247562" y="2038055"/>
              <a:ext cx="546825" cy="546825"/>
            </a:xfrm>
            <a:custGeom>
              <a:avLst/>
              <a:gdLst/>
              <a:ahLst/>
              <a:cxnLst/>
              <a:rect l="l" t="t" r="r" b="b"/>
              <a:pathLst>
                <a:path w="16863" h="16863" extrusionOk="0">
                  <a:moveTo>
                    <a:pt x="8510" y="0"/>
                  </a:moveTo>
                  <a:lnTo>
                    <a:pt x="8097" y="14"/>
                  </a:lnTo>
                  <a:lnTo>
                    <a:pt x="7699" y="29"/>
                  </a:lnTo>
                  <a:lnTo>
                    <a:pt x="7286" y="86"/>
                  </a:lnTo>
                  <a:lnTo>
                    <a:pt x="6888" y="142"/>
                  </a:lnTo>
                  <a:lnTo>
                    <a:pt x="6489" y="228"/>
                  </a:lnTo>
                  <a:lnTo>
                    <a:pt x="6091" y="327"/>
                  </a:lnTo>
                  <a:lnTo>
                    <a:pt x="5692" y="456"/>
                  </a:lnTo>
                  <a:lnTo>
                    <a:pt x="5294" y="612"/>
                  </a:lnTo>
                  <a:lnTo>
                    <a:pt x="4910" y="769"/>
                  </a:lnTo>
                  <a:lnTo>
                    <a:pt x="4526" y="968"/>
                  </a:lnTo>
                  <a:lnTo>
                    <a:pt x="4156" y="1167"/>
                  </a:lnTo>
                  <a:lnTo>
                    <a:pt x="3786" y="1395"/>
                  </a:lnTo>
                  <a:lnTo>
                    <a:pt x="3430" y="1651"/>
                  </a:lnTo>
                  <a:lnTo>
                    <a:pt x="3088" y="1907"/>
                  </a:lnTo>
                  <a:lnTo>
                    <a:pt x="2775" y="2192"/>
                  </a:lnTo>
                  <a:lnTo>
                    <a:pt x="2462" y="2476"/>
                  </a:lnTo>
                  <a:lnTo>
                    <a:pt x="2178" y="2789"/>
                  </a:lnTo>
                  <a:lnTo>
                    <a:pt x="1907" y="3102"/>
                  </a:lnTo>
                  <a:lnTo>
                    <a:pt x="1651" y="3430"/>
                  </a:lnTo>
                  <a:lnTo>
                    <a:pt x="1409" y="3757"/>
                  </a:lnTo>
                  <a:lnTo>
                    <a:pt x="1196" y="4113"/>
                  </a:lnTo>
                  <a:lnTo>
                    <a:pt x="997" y="4468"/>
                  </a:lnTo>
                  <a:lnTo>
                    <a:pt x="812" y="4824"/>
                  </a:lnTo>
                  <a:lnTo>
                    <a:pt x="655" y="5194"/>
                  </a:lnTo>
                  <a:lnTo>
                    <a:pt x="499" y="5578"/>
                  </a:lnTo>
                  <a:lnTo>
                    <a:pt x="370" y="5963"/>
                  </a:lnTo>
                  <a:lnTo>
                    <a:pt x="271" y="6347"/>
                  </a:lnTo>
                  <a:lnTo>
                    <a:pt x="171" y="6745"/>
                  </a:lnTo>
                  <a:lnTo>
                    <a:pt x="100" y="7144"/>
                  </a:lnTo>
                  <a:lnTo>
                    <a:pt x="57" y="7542"/>
                  </a:lnTo>
                  <a:lnTo>
                    <a:pt x="15" y="7955"/>
                  </a:lnTo>
                  <a:lnTo>
                    <a:pt x="0" y="8353"/>
                  </a:lnTo>
                  <a:lnTo>
                    <a:pt x="15" y="8766"/>
                  </a:lnTo>
                  <a:lnTo>
                    <a:pt x="43" y="9164"/>
                  </a:lnTo>
                  <a:lnTo>
                    <a:pt x="86" y="9577"/>
                  </a:lnTo>
                  <a:lnTo>
                    <a:pt x="143" y="9975"/>
                  </a:lnTo>
                  <a:lnTo>
                    <a:pt x="228" y="10374"/>
                  </a:lnTo>
                  <a:lnTo>
                    <a:pt x="342" y="10786"/>
                  </a:lnTo>
                  <a:lnTo>
                    <a:pt x="470" y="11171"/>
                  </a:lnTo>
                  <a:lnTo>
                    <a:pt x="612" y="11569"/>
                  </a:lnTo>
                  <a:lnTo>
                    <a:pt x="783" y="11953"/>
                  </a:lnTo>
                  <a:lnTo>
                    <a:pt x="968" y="12338"/>
                  </a:lnTo>
                  <a:lnTo>
                    <a:pt x="1182" y="12708"/>
                  </a:lnTo>
                  <a:lnTo>
                    <a:pt x="1409" y="13078"/>
                  </a:lnTo>
                  <a:lnTo>
                    <a:pt x="1651" y="13433"/>
                  </a:lnTo>
                  <a:lnTo>
                    <a:pt x="1922" y="13775"/>
                  </a:lnTo>
                  <a:lnTo>
                    <a:pt x="2192" y="14102"/>
                  </a:lnTo>
                  <a:lnTo>
                    <a:pt x="2491" y="14401"/>
                  </a:lnTo>
                  <a:lnTo>
                    <a:pt x="2790" y="14685"/>
                  </a:lnTo>
                  <a:lnTo>
                    <a:pt x="3103" y="14956"/>
                  </a:lnTo>
                  <a:lnTo>
                    <a:pt x="3430" y="15212"/>
                  </a:lnTo>
                  <a:lnTo>
                    <a:pt x="3771" y="15454"/>
                  </a:lnTo>
                  <a:lnTo>
                    <a:pt x="4113" y="15667"/>
                  </a:lnTo>
                  <a:lnTo>
                    <a:pt x="4469" y="15867"/>
                  </a:lnTo>
                  <a:lnTo>
                    <a:pt x="4839" y="16052"/>
                  </a:lnTo>
                  <a:lnTo>
                    <a:pt x="5209" y="16222"/>
                  </a:lnTo>
                  <a:lnTo>
                    <a:pt x="5579" y="16365"/>
                  </a:lnTo>
                  <a:lnTo>
                    <a:pt x="5963" y="16493"/>
                  </a:lnTo>
                  <a:lnTo>
                    <a:pt x="6361" y="16592"/>
                  </a:lnTo>
                  <a:lnTo>
                    <a:pt x="6745" y="16692"/>
                  </a:lnTo>
                  <a:lnTo>
                    <a:pt x="7144" y="16763"/>
                  </a:lnTo>
                  <a:lnTo>
                    <a:pt x="7557" y="16806"/>
                  </a:lnTo>
                  <a:lnTo>
                    <a:pt x="7955" y="16848"/>
                  </a:lnTo>
                  <a:lnTo>
                    <a:pt x="8353" y="16863"/>
                  </a:lnTo>
                  <a:lnTo>
                    <a:pt x="8766" y="16848"/>
                  </a:lnTo>
                  <a:lnTo>
                    <a:pt x="9179" y="16834"/>
                  </a:lnTo>
                  <a:lnTo>
                    <a:pt x="9577" y="16777"/>
                  </a:lnTo>
                  <a:lnTo>
                    <a:pt x="9976" y="16720"/>
                  </a:lnTo>
                  <a:lnTo>
                    <a:pt x="10388" y="16635"/>
                  </a:lnTo>
                  <a:lnTo>
                    <a:pt x="10787" y="16521"/>
                  </a:lnTo>
                  <a:lnTo>
                    <a:pt x="11185" y="16407"/>
                  </a:lnTo>
                  <a:lnTo>
                    <a:pt x="11569" y="16251"/>
                  </a:lnTo>
                  <a:lnTo>
                    <a:pt x="11954" y="16094"/>
                  </a:lnTo>
                  <a:lnTo>
                    <a:pt x="12338" y="15895"/>
                  </a:lnTo>
                  <a:lnTo>
                    <a:pt x="12722" y="15696"/>
                  </a:lnTo>
                  <a:lnTo>
                    <a:pt x="13078" y="15454"/>
                  </a:lnTo>
                  <a:lnTo>
                    <a:pt x="13434" y="15212"/>
                  </a:lnTo>
                  <a:lnTo>
                    <a:pt x="13775" y="14956"/>
                  </a:lnTo>
                  <a:lnTo>
                    <a:pt x="14102" y="14671"/>
                  </a:lnTo>
                  <a:lnTo>
                    <a:pt x="14401" y="14387"/>
                  </a:lnTo>
                  <a:lnTo>
                    <a:pt x="14700" y="14074"/>
                  </a:lnTo>
                  <a:lnTo>
                    <a:pt x="14970" y="13761"/>
                  </a:lnTo>
                  <a:lnTo>
                    <a:pt x="15212" y="13433"/>
                  </a:lnTo>
                  <a:lnTo>
                    <a:pt x="15454" y="13092"/>
                  </a:lnTo>
                  <a:lnTo>
                    <a:pt x="15668" y="12750"/>
                  </a:lnTo>
                  <a:lnTo>
                    <a:pt x="15867" y="12394"/>
                  </a:lnTo>
                  <a:lnTo>
                    <a:pt x="16052" y="12039"/>
                  </a:lnTo>
                  <a:lnTo>
                    <a:pt x="16223" y="11655"/>
                  </a:lnTo>
                  <a:lnTo>
                    <a:pt x="16365" y="11285"/>
                  </a:lnTo>
                  <a:lnTo>
                    <a:pt x="16493" y="10900"/>
                  </a:lnTo>
                  <a:lnTo>
                    <a:pt x="16607" y="10502"/>
                  </a:lnTo>
                  <a:lnTo>
                    <a:pt x="16692" y="10118"/>
                  </a:lnTo>
                  <a:lnTo>
                    <a:pt x="16763" y="9719"/>
                  </a:lnTo>
                  <a:lnTo>
                    <a:pt x="16820" y="9321"/>
                  </a:lnTo>
                  <a:lnTo>
                    <a:pt x="16849" y="8908"/>
                  </a:lnTo>
                  <a:lnTo>
                    <a:pt x="16863" y="8510"/>
                  </a:lnTo>
                  <a:lnTo>
                    <a:pt x="16863" y="8097"/>
                  </a:lnTo>
                  <a:lnTo>
                    <a:pt x="16834" y="7699"/>
                  </a:lnTo>
                  <a:lnTo>
                    <a:pt x="16792" y="7286"/>
                  </a:lnTo>
                  <a:lnTo>
                    <a:pt x="16721" y="6887"/>
                  </a:lnTo>
                  <a:lnTo>
                    <a:pt x="16635" y="6475"/>
                  </a:lnTo>
                  <a:lnTo>
                    <a:pt x="16536" y="6076"/>
                  </a:lnTo>
                  <a:lnTo>
                    <a:pt x="16408" y="5678"/>
                  </a:lnTo>
                  <a:lnTo>
                    <a:pt x="16265" y="5294"/>
                  </a:lnTo>
                  <a:lnTo>
                    <a:pt x="16094" y="4910"/>
                  </a:lnTo>
                  <a:lnTo>
                    <a:pt x="15910" y="4525"/>
                  </a:lnTo>
                  <a:lnTo>
                    <a:pt x="15696" y="4155"/>
                  </a:lnTo>
                  <a:lnTo>
                    <a:pt x="15468" y="3785"/>
                  </a:lnTo>
                  <a:lnTo>
                    <a:pt x="15212" y="3430"/>
                  </a:lnTo>
                  <a:lnTo>
                    <a:pt x="14956" y="3088"/>
                  </a:lnTo>
                  <a:lnTo>
                    <a:pt x="14672" y="2761"/>
                  </a:lnTo>
                  <a:lnTo>
                    <a:pt x="14387" y="2462"/>
                  </a:lnTo>
                  <a:lnTo>
                    <a:pt x="14088" y="2177"/>
                  </a:lnTo>
                  <a:lnTo>
                    <a:pt x="13761" y="1907"/>
                  </a:lnTo>
                  <a:lnTo>
                    <a:pt x="13434" y="1651"/>
                  </a:lnTo>
                  <a:lnTo>
                    <a:pt x="13106" y="1409"/>
                  </a:lnTo>
                  <a:lnTo>
                    <a:pt x="12750" y="1196"/>
                  </a:lnTo>
                  <a:lnTo>
                    <a:pt x="12395" y="996"/>
                  </a:lnTo>
                  <a:lnTo>
                    <a:pt x="12039" y="811"/>
                  </a:lnTo>
                  <a:lnTo>
                    <a:pt x="11669" y="641"/>
                  </a:lnTo>
                  <a:lnTo>
                    <a:pt x="11285" y="498"/>
                  </a:lnTo>
                  <a:lnTo>
                    <a:pt x="10901" y="370"/>
                  </a:lnTo>
                  <a:lnTo>
                    <a:pt x="10516" y="256"/>
                  </a:lnTo>
                  <a:lnTo>
                    <a:pt x="10118" y="171"/>
                  </a:lnTo>
                  <a:lnTo>
                    <a:pt x="9720" y="100"/>
                  </a:lnTo>
                  <a:lnTo>
                    <a:pt x="9321" y="43"/>
                  </a:lnTo>
                  <a:lnTo>
                    <a:pt x="8908" y="14"/>
                  </a:lnTo>
                  <a:lnTo>
                    <a:pt x="8510"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0" name="Google Shape;600;p21"/>
            <p:cNvSpPr/>
            <p:nvPr/>
          </p:nvSpPr>
          <p:spPr>
            <a:xfrm>
              <a:off x="5653165" y="2630539"/>
              <a:ext cx="546825" cy="546825"/>
            </a:xfrm>
            <a:custGeom>
              <a:avLst/>
              <a:gdLst/>
              <a:ahLst/>
              <a:cxnLst/>
              <a:rect l="l" t="t" r="r" b="b"/>
              <a:pathLst>
                <a:path w="16863" h="16863" extrusionOk="0">
                  <a:moveTo>
                    <a:pt x="8097" y="0"/>
                  </a:moveTo>
                  <a:lnTo>
                    <a:pt x="7699" y="29"/>
                  </a:lnTo>
                  <a:lnTo>
                    <a:pt x="7286" y="72"/>
                  </a:lnTo>
                  <a:lnTo>
                    <a:pt x="6888" y="143"/>
                  </a:lnTo>
                  <a:lnTo>
                    <a:pt x="6489" y="228"/>
                  </a:lnTo>
                  <a:lnTo>
                    <a:pt x="6091" y="328"/>
                  </a:lnTo>
                  <a:lnTo>
                    <a:pt x="5693" y="456"/>
                  </a:lnTo>
                  <a:lnTo>
                    <a:pt x="5294" y="598"/>
                  </a:lnTo>
                  <a:lnTo>
                    <a:pt x="4910" y="769"/>
                  </a:lnTo>
                  <a:lnTo>
                    <a:pt x="4526" y="954"/>
                  </a:lnTo>
                  <a:lnTo>
                    <a:pt x="4156" y="1167"/>
                  </a:lnTo>
                  <a:lnTo>
                    <a:pt x="3786" y="1395"/>
                  </a:lnTo>
                  <a:lnTo>
                    <a:pt x="3430" y="1651"/>
                  </a:lnTo>
                  <a:lnTo>
                    <a:pt x="3088" y="1907"/>
                  </a:lnTo>
                  <a:lnTo>
                    <a:pt x="2775" y="2192"/>
                  </a:lnTo>
                  <a:lnTo>
                    <a:pt x="2462" y="2476"/>
                  </a:lnTo>
                  <a:lnTo>
                    <a:pt x="2178" y="2775"/>
                  </a:lnTo>
                  <a:lnTo>
                    <a:pt x="1907" y="3103"/>
                  </a:lnTo>
                  <a:lnTo>
                    <a:pt x="1651" y="3430"/>
                  </a:lnTo>
                  <a:lnTo>
                    <a:pt x="1409" y="3757"/>
                  </a:lnTo>
                  <a:lnTo>
                    <a:pt x="1196" y="4113"/>
                  </a:lnTo>
                  <a:lnTo>
                    <a:pt x="997" y="4469"/>
                  </a:lnTo>
                  <a:lnTo>
                    <a:pt x="812" y="4824"/>
                  </a:lnTo>
                  <a:lnTo>
                    <a:pt x="655" y="5194"/>
                  </a:lnTo>
                  <a:lnTo>
                    <a:pt x="499" y="5579"/>
                  </a:lnTo>
                  <a:lnTo>
                    <a:pt x="371" y="5963"/>
                  </a:lnTo>
                  <a:lnTo>
                    <a:pt x="271" y="6347"/>
                  </a:lnTo>
                  <a:lnTo>
                    <a:pt x="171" y="6745"/>
                  </a:lnTo>
                  <a:lnTo>
                    <a:pt x="100" y="7144"/>
                  </a:lnTo>
                  <a:lnTo>
                    <a:pt x="57" y="7542"/>
                  </a:lnTo>
                  <a:lnTo>
                    <a:pt x="15" y="7955"/>
                  </a:lnTo>
                  <a:lnTo>
                    <a:pt x="1" y="8353"/>
                  </a:lnTo>
                  <a:lnTo>
                    <a:pt x="15" y="8766"/>
                  </a:lnTo>
                  <a:lnTo>
                    <a:pt x="43" y="9165"/>
                  </a:lnTo>
                  <a:lnTo>
                    <a:pt x="86" y="9577"/>
                  </a:lnTo>
                  <a:lnTo>
                    <a:pt x="143" y="9976"/>
                  </a:lnTo>
                  <a:lnTo>
                    <a:pt x="228" y="10374"/>
                  </a:lnTo>
                  <a:lnTo>
                    <a:pt x="342" y="10772"/>
                  </a:lnTo>
                  <a:lnTo>
                    <a:pt x="470" y="11171"/>
                  </a:lnTo>
                  <a:lnTo>
                    <a:pt x="612" y="11569"/>
                  </a:lnTo>
                  <a:lnTo>
                    <a:pt x="783" y="11954"/>
                  </a:lnTo>
                  <a:lnTo>
                    <a:pt x="968" y="12338"/>
                  </a:lnTo>
                  <a:lnTo>
                    <a:pt x="1182" y="12708"/>
                  </a:lnTo>
                  <a:lnTo>
                    <a:pt x="1409" y="13078"/>
                  </a:lnTo>
                  <a:lnTo>
                    <a:pt x="1651" y="13433"/>
                  </a:lnTo>
                  <a:lnTo>
                    <a:pt x="1922" y="13775"/>
                  </a:lnTo>
                  <a:lnTo>
                    <a:pt x="2192" y="14088"/>
                  </a:lnTo>
                  <a:lnTo>
                    <a:pt x="2491" y="14401"/>
                  </a:lnTo>
                  <a:lnTo>
                    <a:pt x="2790" y="14686"/>
                  </a:lnTo>
                  <a:lnTo>
                    <a:pt x="3103" y="14956"/>
                  </a:lnTo>
                  <a:lnTo>
                    <a:pt x="3430" y="15212"/>
                  </a:lnTo>
                  <a:lnTo>
                    <a:pt x="3771" y="15454"/>
                  </a:lnTo>
                  <a:lnTo>
                    <a:pt x="4113" y="15668"/>
                  </a:lnTo>
                  <a:lnTo>
                    <a:pt x="4469" y="15867"/>
                  </a:lnTo>
                  <a:lnTo>
                    <a:pt x="4839" y="16052"/>
                  </a:lnTo>
                  <a:lnTo>
                    <a:pt x="5209" y="16208"/>
                  </a:lnTo>
                  <a:lnTo>
                    <a:pt x="5579" y="16365"/>
                  </a:lnTo>
                  <a:lnTo>
                    <a:pt x="5963" y="16493"/>
                  </a:lnTo>
                  <a:lnTo>
                    <a:pt x="6361" y="16593"/>
                  </a:lnTo>
                  <a:lnTo>
                    <a:pt x="6746" y="16692"/>
                  </a:lnTo>
                  <a:lnTo>
                    <a:pt x="7144" y="16763"/>
                  </a:lnTo>
                  <a:lnTo>
                    <a:pt x="7557" y="16806"/>
                  </a:lnTo>
                  <a:lnTo>
                    <a:pt x="7955" y="16849"/>
                  </a:lnTo>
                  <a:lnTo>
                    <a:pt x="8354" y="16863"/>
                  </a:lnTo>
                  <a:lnTo>
                    <a:pt x="8766" y="16849"/>
                  </a:lnTo>
                  <a:lnTo>
                    <a:pt x="9179" y="16820"/>
                  </a:lnTo>
                  <a:lnTo>
                    <a:pt x="9577" y="16778"/>
                  </a:lnTo>
                  <a:lnTo>
                    <a:pt x="9976" y="16721"/>
                  </a:lnTo>
                  <a:lnTo>
                    <a:pt x="10388" y="16635"/>
                  </a:lnTo>
                  <a:lnTo>
                    <a:pt x="10787" y="16521"/>
                  </a:lnTo>
                  <a:lnTo>
                    <a:pt x="11185" y="16393"/>
                  </a:lnTo>
                  <a:lnTo>
                    <a:pt x="11569" y="16251"/>
                  </a:lnTo>
                  <a:lnTo>
                    <a:pt x="11954" y="16080"/>
                  </a:lnTo>
                  <a:lnTo>
                    <a:pt x="12338" y="15895"/>
                  </a:lnTo>
                  <a:lnTo>
                    <a:pt x="12722" y="15682"/>
                  </a:lnTo>
                  <a:lnTo>
                    <a:pt x="13078" y="15454"/>
                  </a:lnTo>
                  <a:lnTo>
                    <a:pt x="13434" y="15212"/>
                  </a:lnTo>
                  <a:lnTo>
                    <a:pt x="13775" y="14942"/>
                  </a:lnTo>
                  <a:lnTo>
                    <a:pt x="14102" y="14671"/>
                  </a:lnTo>
                  <a:lnTo>
                    <a:pt x="14401" y="14373"/>
                  </a:lnTo>
                  <a:lnTo>
                    <a:pt x="14700" y="14074"/>
                  </a:lnTo>
                  <a:lnTo>
                    <a:pt x="14970" y="13761"/>
                  </a:lnTo>
                  <a:lnTo>
                    <a:pt x="15212" y="13433"/>
                  </a:lnTo>
                  <a:lnTo>
                    <a:pt x="15454" y="13092"/>
                  </a:lnTo>
                  <a:lnTo>
                    <a:pt x="15668" y="12750"/>
                  </a:lnTo>
                  <a:lnTo>
                    <a:pt x="15867" y="12395"/>
                  </a:lnTo>
                  <a:lnTo>
                    <a:pt x="16052" y="12025"/>
                  </a:lnTo>
                  <a:lnTo>
                    <a:pt x="16223" y="11655"/>
                  </a:lnTo>
                  <a:lnTo>
                    <a:pt x="16365" y="11285"/>
                  </a:lnTo>
                  <a:lnTo>
                    <a:pt x="16493" y="10901"/>
                  </a:lnTo>
                  <a:lnTo>
                    <a:pt x="16607" y="10502"/>
                  </a:lnTo>
                  <a:lnTo>
                    <a:pt x="16692" y="10118"/>
                  </a:lnTo>
                  <a:lnTo>
                    <a:pt x="16763" y="9719"/>
                  </a:lnTo>
                  <a:lnTo>
                    <a:pt x="16820" y="9307"/>
                  </a:lnTo>
                  <a:lnTo>
                    <a:pt x="16849" y="8908"/>
                  </a:lnTo>
                  <a:lnTo>
                    <a:pt x="16863" y="8510"/>
                  </a:lnTo>
                  <a:lnTo>
                    <a:pt x="16863" y="8097"/>
                  </a:lnTo>
                  <a:lnTo>
                    <a:pt x="16835" y="7685"/>
                  </a:lnTo>
                  <a:lnTo>
                    <a:pt x="16792" y="7286"/>
                  </a:lnTo>
                  <a:lnTo>
                    <a:pt x="16721" y="6888"/>
                  </a:lnTo>
                  <a:lnTo>
                    <a:pt x="16635" y="6475"/>
                  </a:lnTo>
                  <a:lnTo>
                    <a:pt x="16536" y="6077"/>
                  </a:lnTo>
                  <a:lnTo>
                    <a:pt x="16408" y="5678"/>
                  </a:lnTo>
                  <a:lnTo>
                    <a:pt x="16265" y="5294"/>
                  </a:lnTo>
                  <a:lnTo>
                    <a:pt x="16095" y="4910"/>
                  </a:lnTo>
                  <a:lnTo>
                    <a:pt x="15910" y="4526"/>
                  </a:lnTo>
                  <a:lnTo>
                    <a:pt x="15696" y="4141"/>
                  </a:lnTo>
                  <a:lnTo>
                    <a:pt x="15468" y="3786"/>
                  </a:lnTo>
                  <a:lnTo>
                    <a:pt x="15212" y="3430"/>
                  </a:lnTo>
                  <a:lnTo>
                    <a:pt x="14956" y="3088"/>
                  </a:lnTo>
                  <a:lnTo>
                    <a:pt x="14672" y="2761"/>
                  </a:lnTo>
                  <a:lnTo>
                    <a:pt x="14387" y="2462"/>
                  </a:lnTo>
                  <a:lnTo>
                    <a:pt x="14088" y="2163"/>
                  </a:lnTo>
                  <a:lnTo>
                    <a:pt x="13761" y="1893"/>
                  </a:lnTo>
                  <a:lnTo>
                    <a:pt x="13434" y="1651"/>
                  </a:lnTo>
                  <a:lnTo>
                    <a:pt x="13106" y="1409"/>
                  </a:lnTo>
                  <a:lnTo>
                    <a:pt x="12751" y="1196"/>
                  </a:lnTo>
                  <a:lnTo>
                    <a:pt x="12395" y="997"/>
                  </a:lnTo>
                  <a:lnTo>
                    <a:pt x="12039" y="812"/>
                  </a:lnTo>
                  <a:lnTo>
                    <a:pt x="11669" y="641"/>
                  </a:lnTo>
                  <a:lnTo>
                    <a:pt x="11285" y="498"/>
                  </a:lnTo>
                  <a:lnTo>
                    <a:pt x="10901" y="370"/>
                  </a:lnTo>
                  <a:lnTo>
                    <a:pt x="10516" y="257"/>
                  </a:lnTo>
                  <a:lnTo>
                    <a:pt x="10118" y="171"/>
                  </a:lnTo>
                  <a:lnTo>
                    <a:pt x="9720" y="100"/>
                  </a:lnTo>
                  <a:lnTo>
                    <a:pt x="9321" y="43"/>
                  </a:lnTo>
                  <a:lnTo>
                    <a:pt x="8908" y="15"/>
                  </a:lnTo>
                  <a:lnTo>
                    <a:pt x="8510"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601" name="Google Shape;601;p21"/>
            <p:cNvSpPr/>
            <p:nvPr/>
          </p:nvSpPr>
          <p:spPr>
            <a:xfrm>
              <a:off x="4572000" y="1208850"/>
              <a:ext cx="1126888" cy="1125461"/>
            </a:xfrm>
            <a:custGeom>
              <a:avLst/>
              <a:gdLst/>
              <a:ahLst/>
              <a:cxnLst/>
              <a:rect l="l" t="t" r="r" b="b"/>
              <a:pathLst>
                <a:path w="34751" h="34707" extrusionOk="0">
                  <a:moveTo>
                    <a:pt x="18201" y="0"/>
                  </a:moveTo>
                  <a:lnTo>
                    <a:pt x="17931" y="28"/>
                  </a:lnTo>
                  <a:lnTo>
                    <a:pt x="17660" y="71"/>
                  </a:lnTo>
                  <a:lnTo>
                    <a:pt x="17404" y="157"/>
                  </a:lnTo>
                  <a:lnTo>
                    <a:pt x="17148" y="256"/>
                  </a:lnTo>
                  <a:lnTo>
                    <a:pt x="16920" y="370"/>
                  </a:lnTo>
                  <a:lnTo>
                    <a:pt x="16693" y="527"/>
                  </a:lnTo>
                  <a:lnTo>
                    <a:pt x="16493" y="683"/>
                  </a:lnTo>
                  <a:lnTo>
                    <a:pt x="16294" y="868"/>
                  </a:lnTo>
                  <a:lnTo>
                    <a:pt x="16123" y="1067"/>
                  </a:lnTo>
                  <a:lnTo>
                    <a:pt x="15967" y="1295"/>
                  </a:lnTo>
                  <a:lnTo>
                    <a:pt x="15839" y="1523"/>
                  </a:lnTo>
                  <a:lnTo>
                    <a:pt x="15725" y="1765"/>
                  </a:lnTo>
                  <a:lnTo>
                    <a:pt x="15640" y="2035"/>
                  </a:lnTo>
                  <a:lnTo>
                    <a:pt x="15583" y="2305"/>
                  </a:lnTo>
                  <a:lnTo>
                    <a:pt x="15554" y="2590"/>
                  </a:lnTo>
                  <a:lnTo>
                    <a:pt x="15554" y="2860"/>
                  </a:lnTo>
                  <a:lnTo>
                    <a:pt x="15568" y="3145"/>
                  </a:lnTo>
                  <a:lnTo>
                    <a:pt x="15625" y="3415"/>
                  </a:lnTo>
                  <a:lnTo>
                    <a:pt x="15696" y="3671"/>
                  </a:lnTo>
                  <a:lnTo>
                    <a:pt x="15796" y="3913"/>
                  </a:lnTo>
                  <a:lnTo>
                    <a:pt x="15924" y="4155"/>
                  </a:lnTo>
                  <a:lnTo>
                    <a:pt x="16066" y="4383"/>
                  </a:lnTo>
                  <a:lnTo>
                    <a:pt x="16237" y="4582"/>
                  </a:lnTo>
                  <a:lnTo>
                    <a:pt x="16422" y="4781"/>
                  </a:lnTo>
                  <a:lnTo>
                    <a:pt x="16621" y="4952"/>
                  </a:lnTo>
                  <a:lnTo>
                    <a:pt x="16835" y="5094"/>
                  </a:lnTo>
                  <a:lnTo>
                    <a:pt x="17077" y="5237"/>
                  </a:lnTo>
                  <a:lnTo>
                    <a:pt x="17319" y="5336"/>
                  </a:lnTo>
                  <a:lnTo>
                    <a:pt x="17575" y="5422"/>
                  </a:lnTo>
                  <a:lnTo>
                    <a:pt x="17845" y="5493"/>
                  </a:lnTo>
                  <a:lnTo>
                    <a:pt x="18130" y="5521"/>
                  </a:lnTo>
                  <a:lnTo>
                    <a:pt x="18486" y="5550"/>
                  </a:lnTo>
                  <a:lnTo>
                    <a:pt x="18827" y="5578"/>
                  </a:lnTo>
                  <a:lnTo>
                    <a:pt x="19169" y="5635"/>
                  </a:lnTo>
                  <a:lnTo>
                    <a:pt x="19510" y="5692"/>
                  </a:lnTo>
                  <a:lnTo>
                    <a:pt x="19852" y="5749"/>
                  </a:lnTo>
                  <a:lnTo>
                    <a:pt x="20193" y="5834"/>
                  </a:lnTo>
                  <a:lnTo>
                    <a:pt x="20520" y="5920"/>
                  </a:lnTo>
                  <a:lnTo>
                    <a:pt x="20848" y="6005"/>
                  </a:lnTo>
                  <a:lnTo>
                    <a:pt x="21175" y="6105"/>
                  </a:lnTo>
                  <a:lnTo>
                    <a:pt x="21488" y="6218"/>
                  </a:lnTo>
                  <a:lnTo>
                    <a:pt x="21801" y="6347"/>
                  </a:lnTo>
                  <a:lnTo>
                    <a:pt x="22114" y="6475"/>
                  </a:lnTo>
                  <a:lnTo>
                    <a:pt x="22427" y="6617"/>
                  </a:lnTo>
                  <a:lnTo>
                    <a:pt x="22726" y="6759"/>
                  </a:lnTo>
                  <a:lnTo>
                    <a:pt x="23025" y="6916"/>
                  </a:lnTo>
                  <a:lnTo>
                    <a:pt x="23324" y="7087"/>
                  </a:lnTo>
                  <a:lnTo>
                    <a:pt x="23608" y="7257"/>
                  </a:lnTo>
                  <a:lnTo>
                    <a:pt x="23893" y="7442"/>
                  </a:lnTo>
                  <a:lnTo>
                    <a:pt x="24178" y="7627"/>
                  </a:lnTo>
                  <a:lnTo>
                    <a:pt x="24448" y="7826"/>
                  </a:lnTo>
                  <a:lnTo>
                    <a:pt x="24718" y="8026"/>
                  </a:lnTo>
                  <a:lnTo>
                    <a:pt x="24989" y="8253"/>
                  </a:lnTo>
                  <a:lnTo>
                    <a:pt x="25245" y="8467"/>
                  </a:lnTo>
                  <a:lnTo>
                    <a:pt x="25487" y="8694"/>
                  </a:lnTo>
                  <a:lnTo>
                    <a:pt x="25729" y="8936"/>
                  </a:lnTo>
                  <a:lnTo>
                    <a:pt x="25970" y="9178"/>
                  </a:lnTo>
                  <a:lnTo>
                    <a:pt x="26198" y="9434"/>
                  </a:lnTo>
                  <a:lnTo>
                    <a:pt x="26426" y="9691"/>
                  </a:lnTo>
                  <a:lnTo>
                    <a:pt x="26654" y="9961"/>
                  </a:lnTo>
                  <a:lnTo>
                    <a:pt x="26853" y="10231"/>
                  </a:lnTo>
                  <a:lnTo>
                    <a:pt x="27066" y="10516"/>
                  </a:lnTo>
                  <a:lnTo>
                    <a:pt x="27265" y="10801"/>
                  </a:lnTo>
                  <a:lnTo>
                    <a:pt x="27578" y="11327"/>
                  </a:lnTo>
                  <a:lnTo>
                    <a:pt x="27877" y="11854"/>
                  </a:lnTo>
                  <a:lnTo>
                    <a:pt x="28133" y="12380"/>
                  </a:lnTo>
                  <a:lnTo>
                    <a:pt x="28375" y="12935"/>
                  </a:lnTo>
                  <a:lnTo>
                    <a:pt x="28575" y="13476"/>
                  </a:lnTo>
                  <a:lnTo>
                    <a:pt x="28760" y="14031"/>
                  </a:lnTo>
                  <a:lnTo>
                    <a:pt x="28902" y="14600"/>
                  </a:lnTo>
                  <a:lnTo>
                    <a:pt x="29030" y="15169"/>
                  </a:lnTo>
                  <a:lnTo>
                    <a:pt x="29115" y="15738"/>
                  </a:lnTo>
                  <a:lnTo>
                    <a:pt x="29172" y="16308"/>
                  </a:lnTo>
                  <a:lnTo>
                    <a:pt x="29215" y="16877"/>
                  </a:lnTo>
                  <a:lnTo>
                    <a:pt x="29215" y="17446"/>
                  </a:lnTo>
                  <a:lnTo>
                    <a:pt x="29201" y="18015"/>
                  </a:lnTo>
                  <a:lnTo>
                    <a:pt x="29158" y="18584"/>
                  </a:lnTo>
                  <a:lnTo>
                    <a:pt x="29087" y="19139"/>
                  </a:lnTo>
                  <a:lnTo>
                    <a:pt x="28987" y="19708"/>
                  </a:lnTo>
                  <a:lnTo>
                    <a:pt x="28859" y="20263"/>
                  </a:lnTo>
                  <a:lnTo>
                    <a:pt x="28703" y="20804"/>
                  </a:lnTo>
                  <a:lnTo>
                    <a:pt x="28518" y="21345"/>
                  </a:lnTo>
                  <a:lnTo>
                    <a:pt x="28318" y="21886"/>
                  </a:lnTo>
                  <a:lnTo>
                    <a:pt x="28091" y="22398"/>
                  </a:lnTo>
                  <a:lnTo>
                    <a:pt x="27835" y="22910"/>
                  </a:lnTo>
                  <a:lnTo>
                    <a:pt x="27550" y="23408"/>
                  </a:lnTo>
                  <a:lnTo>
                    <a:pt x="27237" y="23906"/>
                  </a:lnTo>
                  <a:lnTo>
                    <a:pt x="26910" y="24376"/>
                  </a:lnTo>
                  <a:lnTo>
                    <a:pt x="26554" y="24831"/>
                  </a:lnTo>
                  <a:lnTo>
                    <a:pt x="26170" y="25272"/>
                  </a:lnTo>
                  <a:lnTo>
                    <a:pt x="25771" y="25699"/>
                  </a:lnTo>
                  <a:lnTo>
                    <a:pt x="25344" y="26112"/>
                  </a:lnTo>
                  <a:lnTo>
                    <a:pt x="24889" y="26496"/>
                  </a:lnTo>
                  <a:lnTo>
                    <a:pt x="24419" y="26866"/>
                  </a:lnTo>
                  <a:lnTo>
                    <a:pt x="23921" y="27222"/>
                  </a:lnTo>
                  <a:lnTo>
                    <a:pt x="23395" y="27549"/>
                  </a:lnTo>
                  <a:lnTo>
                    <a:pt x="22868" y="27834"/>
                  </a:lnTo>
                  <a:lnTo>
                    <a:pt x="22342" y="28104"/>
                  </a:lnTo>
                  <a:lnTo>
                    <a:pt x="21787" y="28332"/>
                  </a:lnTo>
                  <a:lnTo>
                    <a:pt x="21246" y="28545"/>
                  </a:lnTo>
                  <a:lnTo>
                    <a:pt x="20691" y="28716"/>
                  </a:lnTo>
                  <a:lnTo>
                    <a:pt x="20122" y="28858"/>
                  </a:lnTo>
                  <a:lnTo>
                    <a:pt x="19553" y="28986"/>
                  </a:lnTo>
                  <a:lnTo>
                    <a:pt x="18984" y="29072"/>
                  </a:lnTo>
                  <a:lnTo>
                    <a:pt x="18414" y="29143"/>
                  </a:lnTo>
                  <a:lnTo>
                    <a:pt x="17845" y="29171"/>
                  </a:lnTo>
                  <a:lnTo>
                    <a:pt x="17276" y="29186"/>
                  </a:lnTo>
                  <a:lnTo>
                    <a:pt x="16707" y="29157"/>
                  </a:lnTo>
                  <a:lnTo>
                    <a:pt x="16138" y="29114"/>
                  </a:lnTo>
                  <a:lnTo>
                    <a:pt x="15583" y="29043"/>
                  </a:lnTo>
                  <a:lnTo>
                    <a:pt x="15013" y="28944"/>
                  </a:lnTo>
                  <a:lnTo>
                    <a:pt x="14458" y="28816"/>
                  </a:lnTo>
                  <a:lnTo>
                    <a:pt x="13918" y="28659"/>
                  </a:lnTo>
                  <a:lnTo>
                    <a:pt x="13377" y="28488"/>
                  </a:lnTo>
                  <a:lnTo>
                    <a:pt x="12836" y="28275"/>
                  </a:lnTo>
                  <a:lnTo>
                    <a:pt x="12324" y="28047"/>
                  </a:lnTo>
                  <a:lnTo>
                    <a:pt x="11812" y="27791"/>
                  </a:lnTo>
                  <a:lnTo>
                    <a:pt x="11314" y="27506"/>
                  </a:lnTo>
                  <a:lnTo>
                    <a:pt x="10816" y="27208"/>
                  </a:lnTo>
                  <a:lnTo>
                    <a:pt x="10346" y="26866"/>
                  </a:lnTo>
                  <a:lnTo>
                    <a:pt x="9891" y="26510"/>
                  </a:lnTo>
                  <a:lnTo>
                    <a:pt x="9450" y="26140"/>
                  </a:lnTo>
                  <a:lnTo>
                    <a:pt x="9023" y="25728"/>
                  </a:lnTo>
                  <a:lnTo>
                    <a:pt x="8610" y="25301"/>
                  </a:lnTo>
                  <a:lnTo>
                    <a:pt x="8226" y="24845"/>
                  </a:lnTo>
                  <a:lnTo>
                    <a:pt x="7856" y="24376"/>
                  </a:lnTo>
                  <a:lnTo>
                    <a:pt x="7500" y="23878"/>
                  </a:lnTo>
                  <a:lnTo>
                    <a:pt x="7301" y="23565"/>
                  </a:lnTo>
                  <a:lnTo>
                    <a:pt x="7116" y="23252"/>
                  </a:lnTo>
                  <a:lnTo>
                    <a:pt x="6931" y="22924"/>
                  </a:lnTo>
                  <a:lnTo>
                    <a:pt x="6774" y="22597"/>
                  </a:lnTo>
                  <a:lnTo>
                    <a:pt x="6618" y="22270"/>
                  </a:lnTo>
                  <a:lnTo>
                    <a:pt x="6461" y="21943"/>
                  </a:lnTo>
                  <a:lnTo>
                    <a:pt x="6333" y="21615"/>
                  </a:lnTo>
                  <a:lnTo>
                    <a:pt x="6205" y="21274"/>
                  </a:lnTo>
                  <a:lnTo>
                    <a:pt x="6091" y="20932"/>
                  </a:lnTo>
                  <a:lnTo>
                    <a:pt x="5992" y="20576"/>
                  </a:lnTo>
                  <a:lnTo>
                    <a:pt x="5892" y="20235"/>
                  </a:lnTo>
                  <a:lnTo>
                    <a:pt x="5807" y="19893"/>
                  </a:lnTo>
                  <a:lnTo>
                    <a:pt x="5736" y="19538"/>
                  </a:lnTo>
                  <a:lnTo>
                    <a:pt x="5679" y="19182"/>
                  </a:lnTo>
                  <a:lnTo>
                    <a:pt x="5636" y="18826"/>
                  </a:lnTo>
                  <a:lnTo>
                    <a:pt x="5593" y="18470"/>
                  </a:lnTo>
                  <a:lnTo>
                    <a:pt x="5565" y="18115"/>
                  </a:lnTo>
                  <a:lnTo>
                    <a:pt x="5536" y="17759"/>
                  </a:lnTo>
                  <a:lnTo>
                    <a:pt x="5536" y="17403"/>
                  </a:lnTo>
                  <a:lnTo>
                    <a:pt x="5536" y="17033"/>
                  </a:lnTo>
                  <a:lnTo>
                    <a:pt x="5551" y="16677"/>
                  </a:lnTo>
                  <a:lnTo>
                    <a:pt x="5579" y="16322"/>
                  </a:lnTo>
                  <a:lnTo>
                    <a:pt x="5622" y="15966"/>
                  </a:lnTo>
                  <a:lnTo>
                    <a:pt x="5664" y="15610"/>
                  </a:lnTo>
                  <a:lnTo>
                    <a:pt x="5721" y="15254"/>
                  </a:lnTo>
                  <a:lnTo>
                    <a:pt x="5792" y="14899"/>
                  </a:lnTo>
                  <a:lnTo>
                    <a:pt x="5878" y="14543"/>
                  </a:lnTo>
                  <a:lnTo>
                    <a:pt x="5963" y="14187"/>
                  </a:lnTo>
                  <a:lnTo>
                    <a:pt x="6063" y="13831"/>
                  </a:lnTo>
                  <a:lnTo>
                    <a:pt x="6177" y="13490"/>
                  </a:lnTo>
                  <a:lnTo>
                    <a:pt x="6305" y="13148"/>
                  </a:lnTo>
                  <a:lnTo>
                    <a:pt x="6447" y="12793"/>
                  </a:lnTo>
                  <a:lnTo>
                    <a:pt x="6532" y="12537"/>
                  </a:lnTo>
                  <a:lnTo>
                    <a:pt x="6604" y="12266"/>
                  </a:lnTo>
                  <a:lnTo>
                    <a:pt x="6646" y="11996"/>
                  </a:lnTo>
                  <a:lnTo>
                    <a:pt x="6646" y="11725"/>
                  </a:lnTo>
                  <a:lnTo>
                    <a:pt x="6632" y="11455"/>
                  </a:lnTo>
                  <a:lnTo>
                    <a:pt x="6589" y="11185"/>
                  </a:lnTo>
                  <a:lnTo>
                    <a:pt x="6532" y="10929"/>
                  </a:lnTo>
                  <a:lnTo>
                    <a:pt x="6433" y="10687"/>
                  </a:lnTo>
                  <a:lnTo>
                    <a:pt x="6333" y="10445"/>
                  </a:lnTo>
                  <a:lnTo>
                    <a:pt x="6191" y="10217"/>
                  </a:lnTo>
                  <a:lnTo>
                    <a:pt x="6034" y="10004"/>
                  </a:lnTo>
                  <a:lnTo>
                    <a:pt x="5849" y="9804"/>
                  </a:lnTo>
                  <a:lnTo>
                    <a:pt x="5650" y="9619"/>
                  </a:lnTo>
                  <a:lnTo>
                    <a:pt x="5437" y="9449"/>
                  </a:lnTo>
                  <a:lnTo>
                    <a:pt x="5195" y="9306"/>
                  </a:lnTo>
                  <a:lnTo>
                    <a:pt x="4939" y="9193"/>
                  </a:lnTo>
                  <a:lnTo>
                    <a:pt x="4683" y="9093"/>
                  </a:lnTo>
                  <a:lnTo>
                    <a:pt x="4412" y="9022"/>
                  </a:lnTo>
                  <a:lnTo>
                    <a:pt x="4142" y="8993"/>
                  </a:lnTo>
                  <a:lnTo>
                    <a:pt x="3871" y="8979"/>
                  </a:lnTo>
                  <a:lnTo>
                    <a:pt x="3601" y="8993"/>
                  </a:lnTo>
                  <a:lnTo>
                    <a:pt x="3331" y="9036"/>
                  </a:lnTo>
                  <a:lnTo>
                    <a:pt x="3075" y="9093"/>
                  </a:lnTo>
                  <a:lnTo>
                    <a:pt x="2833" y="9193"/>
                  </a:lnTo>
                  <a:lnTo>
                    <a:pt x="2591" y="9306"/>
                  </a:lnTo>
                  <a:lnTo>
                    <a:pt x="2363" y="9434"/>
                  </a:lnTo>
                  <a:lnTo>
                    <a:pt x="2150" y="9591"/>
                  </a:lnTo>
                  <a:lnTo>
                    <a:pt x="1950" y="9776"/>
                  </a:lnTo>
                  <a:lnTo>
                    <a:pt x="1765" y="9975"/>
                  </a:lnTo>
                  <a:lnTo>
                    <a:pt x="1595" y="10189"/>
                  </a:lnTo>
                  <a:lnTo>
                    <a:pt x="1452" y="10431"/>
                  </a:lnTo>
                  <a:lnTo>
                    <a:pt x="1339" y="10687"/>
                  </a:lnTo>
                  <a:lnTo>
                    <a:pt x="1139" y="11185"/>
                  </a:lnTo>
                  <a:lnTo>
                    <a:pt x="954" y="11697"/>
                  </a:lnTo>
                  <a:lnTo>
                    <a:pt x="784" y="12209"/>
                  </a:lnTo>
                  <a:lnTo>
                    <a:pt x="627" y="12722"/>
                  </a:lnTo>
                  <a:lnTo>
                    <a:pt x="499" y="13234"/>
                  </a:lnTo>
                  <a:lnTo>
                    <a:pt x="385" y="13760"/>
                  </a:lnTo>
                  <a:lnTo>
                    <a:pt x="286" y="14273"/>
                  </a:lnTo>
                  <a:lnTo>
                    <a:pt x="200" y="14799"/>
                  </a:lnTo>
                  <a:lnTo>
                    <a:pt x="129" y="15326"/>
                  </a:lnTo>
                  <a:lnTo>
                    <a:pt x="72" y="15852"/>
                  </a:lnTo>
                  <a:lnTo>
                    <a:pt x="29" y="16379"/>
                  </a:lnTo>
                  <a:lnTo>
                    <a:pt x="15" y="16905"/>
                  </a:lnTo>
                  <a:lnTo>
                    <a:pt x="1" y="17432"/>
                  </a:lnTo>
                  <a:lnTo>
                    <a:pt x="15" y="17958"/>
                  </a:lnTo>
                  <a:lnTo>
                    <a:pt x="44" y="18485"/>
                  </a:lnTo>
                  <a:lnTo>
                    <a:pt x="86" y="18997"/>
                  </a:lnTo>
                  <a:lnTo>
                    <a:pt x="143" y="19523"/>
                  </a:lnTo>
                  <a:lnTo>
                    <a:pt x="214" y="20050"/>
                  </a:lnTo>
                  <a:lnTo>
                    <a:pt x="314" y="20562"/>
                  </a:lnTo>
                  <a:lnTo>
                    <a:pt x="414" y="21075"/>
                  </a:lnTo>
                  <a:lnTo>
                    <a:pt x="542" y="21587"/>
                  </a:lnTo>
                  <a:lnTo>
                    <a:pt x="670" y="22099"/>
                  </a:lnTo>
                  <a:lnTo>
                    <a:pt x="826" y="22597"/>
                  </a:lnTo>
                  <a:lnTo>
                    <a:pt x="997" y="23109"/>
                  </a:lnTo>
                  <a:lnTo>
                    <a:pt x="1182" y="23607"/>
                  </a:lnTo>
                  <a:lnTo>
                    <a:pt x="1381" y="24091"/>
                  </a:lnTo>
                  <a:lnTo>
                    <a:pt x="1595" y="24575"/>
                  </a:lnTo>
                  <a:lnTo>
                    <a:pt x="1822" y="25059"/>
                  </a:lnTo>
                  <a:lnTo>
                    <a:pt x="2064" y="25543"/>
                  </a:lnTo>
                  <a:lnTo>
                    <a:pt x="2320" y="25998"/>
                  </a:lnTo>
                  <a:lnTo>
                    <a:pt x="2605" y="26468"/>
                  </a:lnTo>
                  <a:lnTo>
                    <a:pt x="2890" y="26923"/>
                  </a:lnTo>
                  <a:lnTo>
                    <a:pt x="3146" y="27293"/>
                  </a:lnTo>
                  <a:lnTo>
                    <a:pt x="3402" y="27649"/>
                  </a:lnTo>
                  <a:lnTo>
                    <a:pt x="3672" y="28005"/>
                  </a:lnTo>
                  <a:lnTo>
                    <a:pt x="3943" y="28346"/>
                  </a:lnTo>
                  <a:lnTo>
                    <a:pt x="4227" y="28688"/>
                  </a:lnTo>
                  <a:lnTo>
                    <a:pt x="4512" y="29015"/>
                  </a:lnTo>
                  <a:lnTo>
                    <a:pt x="4811" y="29328"/>
                  </a:lnTo>
                  <a:lnTo>
                    <a:pt x="5109" y="29641"/>
                  </a:lnTo>
                  <a:lnTo>
                    <a:pt x="5423" y="29940"/>
                  </a:lnTo>
                  <a:lnTo>
                    <a:pt x="5736" y="30239"/>
                  </a:lnTo>
                  <a:lnTo>
                    <a:pt x="6063" y="30523"/>
                  </a:lnTo>
                  <a:lnTo>
                    <a:pt x="6390" y="30794"/>
                  </a:lnTo>
                  <a:lnTo>
                    <a:pt x="6717" y="31064"/>
                  </a:lnTo>
                  <a:lnTo>
                    <a:pt x="7059" y="31320"/>
                  </a:lnTo>
                  <a:lnTo>
                    <a:pt x="7415" y="31562"/>
                  </a:lnTo>
                  <a:lnTo>
                    <a:pt x="7756" y="31804"/>
                  </a:lnTo>
                  <a:lnTo>
                    <a:pt x="8112" y="32032"/>
                  </a:lnTo>
                  <a:lnTo>
                    <a:pt x="8468" y="32259"/>
                  </a:lnTo>
                  <a:lnTo>
                    <a:pt x="8838" y="32458"/>
                  </a:lnTo>
                  <a:lnTo>
                    <a:pt x="9208" y="32672"/>
                  </a:lnTo>
                  <a:lnTo>
                    <a:pt x="9578" y="32857"/>
                  </a:lnTo>
                  <a:lnTo>
                    <a:pt x="9962" y="33042"/>
                  </a:lnTo>
                  <a:lnTo>
                    <a:pt x="10332" y="33213"/>
                  </a:lnTo>
                  <a:lnTo>
                    <a:pt x="10730" y="33383"/>
                  </a:lnTo>
                  <a:lnTo>
                    <a:pt x="11114" y="33540"/>
                  </a:lnTo>
                  <a:lnTo>
                    <a:pt x="11499" y="33682"/>
                  </a:lnTo>
                  <a:lnTo>
                    <a:pt x="11897" y="33810"/>
                  </a:lnTo>
                  <a:lnTo>
                    <a:pt x="12296" y="33938"/>
                  </a:lnTo>
                  <a:lnTo>
                    <a:pt x="12694" y="34066"/>
                  </a:lnTo>
                  <a:lnTo>
                    <a:pt x="13107" y="34166"/>
                  </a:lnTo>
                  <a:lnTo>
                    <a:pt x="13505" y="34266"/>
                  </a:lnTo>
                  <a:lnTo>
                    <a:pt x="13918" y="34351"/>
                  </a:lnTo>
                  <a:lnTo>
                    <a:pt x="14316" y="34436"/>
                  </a:lnTo>
                  <a:lnTo>
                    <a:pt x="14729" y="34508"/>
                  </a:lnTo>
                  <a:lnTo>
                    <a:pt x="15142" y="34565"/>
                  </a:lnTo>
                  <a:lnTo>
                    <a:pt x="15568" y="34607"/>
                  </a:lnTo>
                  <a:lnTo>
                    <a:pt x="15981" y="34650"/>
                  </a:lnTo>
                  <a:lnTo>
                    <a:pt x="16394" y="34678"/>
                  </a:lnTo>
                  <a:lnTo>
                    <a:pt x="16806" y="34693"/>
                  </a:lnTo>
                  <a:lnTo>
                    <a:pt x="17233" y="34707"/>
                  </a:lnTo>
                  <a:lnTo>
                    <a:pt x="17646" y="34707"/>
                  </a:lnTo>
                  <a:lnTo>
                    <a:pt x="18073" y="34693"/>
                  </a:lnTo>
                  <a:lnTo>
                    <a:pt x="18486" y="34678"/>
                  </a:lnTo>
                  <a:lnTo>
                    <a:pt x="18898" y="34636"/>
                  </a:lnTo>
                  <a:lnTo>
                    <a:pt x="19325" y="34607"/>
                  </a:lnTo>
                  <a:lnTo>
                    <a:pt x="19738" y="34550"/>
                  </a:lnTo>
                  <a:lnTo>
                    <a:pt x="20165" y="34493"/>
                  </a:lnTo>
                  <a:lnTo>
                    <a:pt x="20577" y="34422"/>
                  </a:lnTo>
                  <a:lnTo>
                    <a:pt x="20990" y="34337"/>
                  </a:lnTo>
                  <a:lnTo>
                    <a:pt x="21403" y="34237"/>
                  </a:lnTo>
                  <a:lnTo>
                    <a:pt x="21815" y="34138"/>
                  </a:lnTo>
                  <a:lnTo>
                    <a:pt x="22228" y="34024"/>
                  </a:lnTo>
                  <a:lnTo>
                    <a:pt x="22641" y="33896"/>
                  </a:lnTo>
                  <a:lnTo>
                    <a:pt x="23039" y="33768"/>
                  </a:lnTo>
                  <a:lnTo>
                    <a:pt x="23452" y="33625"/>
                  </a:lnTo>
                  <a:lnTo>
                    <a:pt x="23850" y="33469"/>
                  </a:lnTo>
                  <a:lnTo>
                    <a:pt x="24249" y="33298"/>
                  </a:lnTo>
                  <a:lnTo>
                    <a:pt x="24647" y="33127"/>
                  </a:lnTo>
                  <a:lnTo>
                    <a:pt x="25046" y="32928"/>
                  </a:lnTo>
                  <a:lnTo>
                    <a:pt x="25430" y="32729"/>
                  </a:lnTo>
                  <a:lnTo>
                    <a:pt x="25828" y="32530"/>
                  </a:lnTo>
                  <a:lnTo>
                    <a:pt x="26212" y="32302"/>
                  </a:lnTo>
                  <a:lnTo>
                    <a:pt x="26582" y="32074"/>
                  </a:lnTo>
                  <a:lnTo>
                    <a:pt x="26967" y="31832"/>
                  </a:lnTo>
                  <a:lnTo>
                    <a:pt x="27337" y="31576"/>
                  </a:lnTo>
                  <a:lnTo>
                    <a:pt x="27692" y="31320"/>
                  </a:lnTo>
                  <a:lnTo>
                    <a:pt x="28048" y="31050"/>
                  </a:lnTo>
                  <a:lnTo>
                    <a:pt x="28390" y="30779"/>
                  </a:lnTo>
                  <a:lnTo>
                    <a:pt x="28731" y="30495"/>
                  </a:lnTo>
                  <a:lnTo>
                    <a:pt x="29058" y="30210"/>
                  </a:lnTo>
                  <a:lnTo>
                    <a:pt x="29371" y="29911"/>
                  </a:lnTo>
                  <a:lnTo>
                    <a:pt x="29684" y="29612"/>
                  </a:lnTo>
                  <a:lnTo>
                    <a:pt x="29983" y="29299"/>
                  </a:lnTo>
                  <a:lnTo>
                    <a:pt x="30282" y="28986"/>
                  </a:lnTo>
                  <a:lnTo>
                    <a:pt x="30567" y="28659"/>
                  </a:lnTo>
                  <a:lnTo>
                    <a:pt x="30837" y="28332"/>
                  </a:lnTo>
                  <a:lnTo>
                    <a:pt x="31107" y="27990"/>
                  </a:lnTo>
                  <a:lnTo>
                    <a:pt x="31364" y="27663"/>
                  </a:lnTo>
                  <a:lnTo>
                    <a:pt x="31606" y="27307"/>
                  </a:lnTo>
                  <a:lnTo>
                    <a:pt x="31847" y="26966"/>
                  </a:lnTo>
                  <a:lnTo>
                    <a:pt x="32075" y="26610"/>
                  </a:lnTo>
                  <a:lnTo>
                    <a:pt x="32289" y="26254"/>
                  </a:lnTo>
                  <a:lnTo>
                    <a:pt x="32502" y="25884"/>
                  </a:lnTo>
                  <a:lnTo>
                    <a:pt x="32701" y="25514"/>
                  </a:lnTo>
                  <a:lnTo>
                    <a:pt x="32900" y="25144"/>
                  </a:lnTo>
                  <a:lnTo>
                    <a:pt x="33085" y="24760"/>
                  </a:lnTo>
                  <a:lnTo>
                    <a:pt x="33256" y="24376"/>
                  </a:lnTo>
                  <a:lnTo>
                    <a:pt x="33427" y="23992"/>
                  </a:lnTo>
                  <a:lnTo>
                    <a:pt x="33569" y="23607"/>
                  </a:lnTo>
                  <a:lnTo>
                    <a:pt x="33726" y="23223"/>
                  </a:lnTo>
                  <a:lnTo>
                    <a:pt x="33854" y="22825"/>
                  </a:lnTo>
                  <a:lnTo>
                    <a:pt x="33982" y="22426"/>
                  </a:lnTo>
                  <a:lnTo>
                    <a:pt x="34096" y="22028"/>
                  </a:lnTo>
                  <a:lnTo>
                    <a:pt x="34210" y="21615"/>
                  </a:lnTo>
                  <a:lnTo>
                    <a:pt x="34309" y="21217"/>
                  </a:lnTo>
                  <a:lnTo>
                    <a:pt x="34395" y="20804"/>
                  </a:lnTo>
                  <a:lnTo>
                    <a:pt x="34480" y="20406"/>
                  </a:lnTo>
                  <a:lnTo>
                    <a:pt x="34537" y="19993"/>
                  </a:lnTo>
                  <a:lnTo>
                    <a:pt x="34608" y="19580"/>
                  </a:lnTo>
                  <a:lnTo>
                    <a:pt x="34651" y="19153"/>
                  </a:lnTo>
                  <a:lnTo>
                    <a:pt x="34693" y="18741"/>
                  </a:lnTo>
                  <a:lnTo>
                    <a:pt x="34722" y="18328"/>
                  </a:lnTo>
                  <a:lnTo>
                    <a:pt x="34736" y="17915"/>
                  </a:lnTo>
                  <a:lnTo>
                    <a:pt x="34750" y="17489"/>
                  </a:lnTo>
                  <a:lnTo>
                    <a:pt x="34750" y="17076"/>
                  </a:lnTo>
                  <a:lnTo>
                    <a:pt x="34736" y="16649"/>
                  </a:lnTo>
                  <a:lnTo>
                    <a:pt x="34708" y="16236"/>
                  </a:lnTo>
                  <a:lnTo>
                    <a:pt x="34679" y="15824"/>
                  </a:lnTo>
                  <a:lnTo>
                    <a:pt x="34636" y="15397"/>
                  </a:lnTo>
                  <a:lnTo>
                    <a:pt x="34594" y="14984"/>
                  </a:lnTo>
                  <a:lnTo>
                    <a:pt x="34523" y="14557"/>
                  </a:lnTo>
                  <a:lnTo>
                    <a:pt x="34451" y="14145"/>
                  </a:lnTo>
                  <a:lnTo>
                    <a:pt x="34380" y="13732"/>
                  </a:lnTo>
                  <a:lnTo>
                    <a:pt x="34281" y="13319"/>
                  </a:lnTo>
                  <a:lnTo>
                    <a:pt x="34181" y="12907"/>
                  </a:lnTo>
                  <a:lnTo>
                    <a:pt x="34067" y="12494"/>
                  </a:lnTo>
                  <a:lnTo>
                    <a:pt x="33939" y="12081"/>
                  </a:lnTo>
                  <a:lnTo>
                    <a:pt x="33811" y="11683"/>
                  </a:lnTo>
                  <a:lnTo>
                    <a:pt x="33655" y="11270"/>
                  </a:lnTo>
                  <a:lnTo>
                    <a:pt x="33498" y="10872"/>
                  </a:lnTo>
                  <a:lnTo>
                    <a:pt x="33342" y="10473"/>
                  </a:lnTo>
                  <a:lnTo>
                    <a:pt x="33157" y="10075"/>
                  </a:lnTo>
                  <a:lnTo>
                    <a:pt x="32972" y="9676"/>
                  </a:lnTo>
                  <a:lnTo>
                    <a:pt x="32772" y="9292"/>
                  </a:lnTo>
                  <a:lnTo>
                    <a:pt x="32559" y="8894"/>
                  </a:lnTo>
                  <a:lnTo>
                    <a:pt x="32345" y="8510"/>
                  </a:lnTo>
                  <a:lnTo>
                    <a:pt x="32118" y="8140"/>
                  </a:lnTo>
                  <a:lnTo>
                    <a:pt x="31876" y="7755"/>
                  </a:lnTo>
                  <a:lnTo>
                    <a:pt x="31577" y="7328"/>
                  </a:lnTo>
                  <a:lnTo>
                    <a:pt x="31278" y="6916"/>
                  </a:lnTo>
                  <a:lnTo>
                    <a:pt x="30965" y="6517"/>
                  </a:lnTo>
                  <a:lnTo>
                    <a:pt x="30652" y="6119"/>
                  </a:lnTo>
                  <a:lnTo>
                    <a:pt x="30325" y="5749"/>
                  </a:lnTo>
                  <a:lnTo>
                    <a:pt x="29983" y="5379"/>
                  </a:lnTo>
                  <a:lnTo>
                    <a:pt x="29628" y="5009"/>
                  </a:lnTo>
                  <a:lnTo>
                    <a:pt x="29272" y="4667"/>
                  </a:lnTo>
                  <a:lnTo>
                    <a:pt x="28902" y="4326"/>
                  </a:lnTo>
                  <a:lnTo>
                    <a:pt x="28532" y="3999"/>
                  </a:lnTo>
                  <a:lnTo>
                    <a:pt x="28148" y="3686"/>
                  </a:lnTo>
                  <a:lnTo>
                    <a:pt x="27749" y="3387"/>
                  </a:lnTo>
                  <a:lnTo>
                    <a:pt x="27351" y="3102"/>
                  </a:lnTo>
                  <a:lnTo>
                    <a:pt x="26938" y="2818"/>
                  </a:lnTo>
                  <a:lnTo>
                    <a:pt x="26525" y="2547"/>
                  </a:lnTo>
                  <a:lnTo>
                    <a:pt x="26099" y="2291"/>
                  </a:lnTo>
                  <a:lnTo>
                    <a:pt x="25672" y="2049"/>
                  </a:lnTo>
                  <a:lnTo>
                    <a:pt x="25231" y="1821"/>
                  </a:lnTo>
                  <a:lnTo>
                    <a:pt x="24789" y="1608"/>
                  </a:lnTo>
                  <a:lnTo>
                    <a:pt x="24334" y="1409"/>
                  </a:lnTo>
                  <a:lnTo>
                    <a:pt x="23879" y="1210"/>
                  </a:lnTo>
                  <a:lnTo>
                    <a:pt x="23409" y="1039"/>
                  </a:lnTo>
                  <a:lnTo>
                    <a:pt x="22940" y="868"/>
                  </a:lnTo>
                  <a:lnTo>
                    <a:pt x="22470" y="726"/>
                  </a:lnTo>
                  <a:lnTo>
                    <a:pt x="21986" y="583"/>
                  </a:lnTo>
                  <a:lnTo>
                    <a:pt x="21502" y="455"/>
                  </a:lnTo>
                  <a:lnTo>
                    <a:pt x="21004" y="342"/>
                  </a:lnTo>
                  <a:lnTo>
                    <a:pt x="20506" y="256"/>
                  </a:lnTo>
                  <a:lnTo>
                    <a:pt x="20008" y="171"/>
                  </a:lnTo>
                  <a:lnTo>
                    <a:pt x="19510" y="100"/>
                  </a:lnTo>
                  <a:lnTo>
                    <a:pt x="18998" y="43"/>
                  </a:lnTo>
                  <a:lnTo>
                    <a:pt x="18486"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2" name="Google Shape;602;p21"/>
            <p:cNvSpPr/>
            <p:nvPr/>
          </p:nvSpPr>
          <p:spPr>
            <a:xfrm>
              <a:off x="4625084" y="1394790"/>
              <a:ext cx="1099163" cy="964913"/>
            </a:xfrm>
            <a:custGeom>
              <a:avLst/>
              <a:gdLst/>
              <a:ahLst/>
              <a:cxnLst/>
              <a:rect l="l" t="t" r="r" b="b"/>
              <a:pathLst>
                <a:path w="33896" h="29756" extrusionOk="0">
                  <a:moveTo>
                    <a:pt x="27962" y="1"/>
                  </a:moveTo>
                  <a:lnTo>
                    <a:pt x="27621" y="15"/>
                  </a:lnTo>
                  <a:lnTo>
                    <a:pt x="27279" y="58"/>
                  </a:lnTo>
                  <a:lnTo>
                    <a:pt x="27108" y="86"/>
                  </a:lnTo>
                  <a:lnTo>
                    <a:pt x="26938" y="129"/>
                  </a:lnTo>
                  <a:lnTo>
                    <a:pt x="26767" y="186"/>
                  </a:lnTo>
                  <a:lnTo>
                    <a:pt x="26610" y="243"/>
                  </a:lnTo>
                  <a:lnTo>
                    <a:pt x="26440" y="314"/>
                  </a:lnTo>
                  <a:lnTo>
                    <a:pt x="26283" y="399"/>
                  </a:lnTo>
                  <a:lnTo>
                    <a:pt x="26126" y="484"/>
                  </a:lnTo>
                  <a:lnTo>
                    <a:pt x="25970" y="584"/>
                  </a:lnTo>
                  <a:lnTo>
                    <a:pt x="25813" y="684"/>
                  </a:lnTo>
                  <a:lnTo>
                    <a:pt x="25671" y="798"/>
                  </a:lnTo>
                  <a:lnTo>
                    <a:pt x="25543" y="911"/>
                  </a:lnTo>
                  <a:lnTo>
                    <a:pt x="25415" y="1039"/>
                  </a:lnTo>
                  <a:lnTo>
                    <a:pt x="25287" y="1168"/>
                  </a:lnTo>
                  <a:lnTo>
                    <a:pt x="25173" y="1296"/>
                  </a:lnTo>
                  <a:lnTo>
                    <a:pt x="25073" y="1438"/>
                  </a:lnTo>
                  <a:lnTo>
                    <a:pt x="24974" y="1580"/>
                  </a:lnTo>
                  <a:lnTo>
                    <a:pt x="24789" y="1879"/>
                  </a:lnTo>
                  <a:lnTo>
                    <a:pt x="24647" y="2192"/>
                  </a:lnTo>
                  <a:lnTo>
                    <a:pt x="24533" y="2505"/>
                  </a:lnTo>
                  <a:lnTo>
                    <a:pt x="24447" y="2832"/>
                  </a:lnTo>
                  <a:lnTo>
                    <a:pt x="24390" y="3174"/>
                  </a:lnTo>
                  <a:lnTo>
                    <a:pt x="24376" y="3515"/>
                  </a:lnTo>
                  <a:lnTo>
                    <a:pt x="24390" y="3857"/>
                  </a:lnTo>
                  <a:lnTo>
                    <a:pt x="24433" y="4198"/>
                  </a:lnTo>
                  <a:lnTo>
                    <a:pt x="24476" y="4369"/>
                  </a:lnTo>
                  <a:lnTo>
                    <a:pt x="24518" y="4540"/>
                  </a:lnTo>
                  <a:lnTo>
                    <a:pt x="24575" y="4711"/>
                  </a:lnTo>
                  <a:lnTo>
                    <a:pt x="24632" y="4867"/>
                  </a:lnTo>
                  <a:lnTo>
                    <a:pt x="24703" y="5038"/>
                  </a:lnTo>
                  <a:lnTo>
                    <a:pt x="24775" y="5195"/>
                  </a:lnTo>
                  <a:lnTo>
                    <a:pt x="24874" y="5351"/>
                  </a:lnTo>
                  <a:lnTo>
                    <a:pt x="24960" y="5508"/>
                  </a:lnTo>
                  <a:lnTo>
                    <a:pt x="25273" y="5991"/>
                  </a:lnTo>
                  <a:lnTo>
                    <a:pt x="25543" y="6475"/>
                  </a:lnTo>
                  <a:lnTo>
                    <a:pt x="25785" y="6988"/>
                  </a:lnTo>
                  <a:lnTo>
                    <a:pt x="25998" y="7486"/>
                  </a:lnTo>
                  <a:lnTo>
                    <a:pt x="26198" y="7998"/>
                  </a:lnTo>
                  <a:lnTo>
                    <a:pt x="26354" y="8524"/>
                  </a:lnTo>
                  <a:lnTo>
                    <a:pt x="26496" y="9051"/>
                  </a:lnTo>
                  <a:lnTo>
                    <a:pt x="26610" y="9577"/>
                  </a:lnTo>
                  <a:lnTo>
                    <a:pt x="26696" y="10104"/>
                  </a:lnTo>
                  <a:lnTo>
                    <a:pt x="26753" y="10630"/>
                  </a:lnTo>
                  <a:lnTo>
                    <a:pt x="26781" y="11171"/>
                  </a:lnTo>
                  <a:lnTo>
                    <a:pt x="26795" y="11698"/>
                  </a:lnTo>
                  <a:lnTo>
                    <a:pt x="26781" y="12238"/>
                  </a:lnTo>
                  <a:lnTo>
                    <a:pt x="26738" y="12765"/>
                  </a:lnTo>
                  <a:lnTo>
                    <a:pt x="26667" y="13291"/>
                  </a:lnTo>
                  <a:lnTo>
                    <a:pt x="26568" y="13818"/>
                  </a:lnTo>
                  <a:lnTo>
                    <a:pt x="26454" y="14330"/>
                  </a:lnTo>
                  <a:lnTo>
                    <a:pt x="26311" y="14842"/>
                  </a:lnTo>
                  <a:lnTo>
                    <a:pt x="26141" y="15341"/>
                  </a:lnTo>
                  <a:lnTo>
                    <a:pt x="25956" y="15839"/>
                  </a:lnTo>
                  <a:lnTo>
                    <a:pt x="25742" y="16337"/>
                  </a:lnTo>
                  <a:lnTo>
                    <a:pt x="25500" y="16806"/>
                  </a:lnTo>
                  <a:lnTo>
                    <a:pt x="25230" y="17276"/>
                  </a:lnTo>
                  <a:lnTo>
                    <a:pt x="24945" y="17731"/>
                  </a:lnTo>
                  <a:lnTo>
                    <a:pt x="24632" y="18172"/>
                  </a:lnTo>
                  <a:lnTo>
                    <a:pt x="24305" y="18599"/>
                  </a:lnTo>
                  <a:lnTo>
                    <a:pt x="23949" y="19012"/>
                  </a:lnTo>
                  <a:lnTo>
                    <a:pt x="23579" y="19410"/>
                  </a:lnTo>
                  <a:lnTo>
                    <a:pt x="23181" y="19795"/>
                  </a:lnTo>
                  <a:lnTo>
                    <a:pt x="22754" y="20150"/>
                  </a:lnTo>
                  <a:lnTo>
                    <a:pt x="22313" y="20506"/>
                  </a:lnTo>
                  <a:lnTo>
                    <a:pt x="21843" y="20833"/>
                  </a:lnTo>
                  <a:lnTo>
                    <a:pt x="21359" y="21132"/>
                  </a:lnTo>
                  <a:lnTo>
                    <a:pt x="20876" y="21402"/>
                  </a:lnTo>
                  <a:lnTo>
                    <a:pt x="20363" y="21644"/>
                  </a:lnTo>
                  <a:lnTo>
                    <a:pt x="19865" y="21872"/>
                  </a:lnTo>
                  <a:lnTo>
                    <a:pt x="19353" y="22057"/>
                  </a:lnTo>
                  <a:lnTo>
                    <a:pt x="18827" y="22228"/>
                  </a:lnTo>
                  <a:lnTo>
                    <a:pt x="18300" y="22356"/>
                  </a:lnTo>
                  <a:lnTo>
                    <a:pt x="17773" y="22470"/>
                  </a:lnTo>
                  <a:lnTo>
                    <a:pt x="17247" y="22555"/>
                  </a:lnTo>
                  <a:lnTo>
                    <a:pt x="16720" y="22612"/>
                  </a:lnTo>
                  <a:lnTo>
                    <a:pt x="16180" y="22655"/>
                  </a:lnTo>
                  <a:lnTo>
                    <a:pt x="15653" y="22655"/>
                  </a:lnTo>
                  <a:lnTo>
                    <a:pt x="15113" y="22640"/>
                  </a:lnTo>
                  <a:lnTo>
                    <a:pt x="14586" y="22598"/>
                  </a:lnTo>
                  <a:lnTo>
                    <a:pt x="14059" y="22527"/>
                  </a:lnTo>
                  <a:lnTo>
                    <a:pt x="13533" y="22427"/>
                  </a:lnTo>
                  <a:lnTo>
                    <a:pt x="13021" y="22313"/>
                  </a:lnTo>
                  <a:lnTo>
                    <a:pt x="12508" y="22171"/>
                  </a:lnTo>
                  <a:lnTo>
                    <a:pt x="12010" y="22000"/>
                  </a:lnTo>
                  <a:lnTo>
                    <a:pt x="11512" y="21815"/>
                  </a:lnTo>
                  <a:lnTo>
                    <a:pt x="11014" y="21602"/>
                  </a:lnTo>
                  <a:lnTo>
                    <a:pt x="10545" y="21360"/>
                  </a:lnTo>
                  <a:lnTo>
                    <a:pt x="10075" y="21089"/>
                  </a:lnTo>
                  <a:lnTo>
                    <a:pt x="9620" y="20805"/>
                  </a:lnTo>
                  <a:lnTo>
                    <a:pt x="9179" y="20506"/>
                  </a:lnTo>
                  <a:lnTo>
                    <a:pt x="8752" y="20164"/>
                  </a:lnTo>
                  <a:lnTo>
                    <a:pt x="8339" y="19809"/>
                  </a:lnTo>
                  <a:lnTo>
                    <a:pt x="7941" y="19439"/>
                  </a:lnTo>
                  <a:lnTo>
                    <a:pt x="7556" y="19040"/>
                  </a:lnTo>
                  <a:lnTo>
                    <a:pt x="7201" y="18613"/>
                  </a:lnTo>
                  <a:lnTo>
                    <a:pt x="6845" y="18172"/>
                  </a:lnTo>
                  <a:lnTo>
                    <a:pt x="6518" y="17703"/>
                  </a:lnTo>
                  <a:lnTo>
                    <a:pt x="6418" y="17560"/>
                  </a:lnTo>
                  <a:lnTo>
                    <a:pt x="6304" y="17418"/>
                  </a:lnTo>
                  <a:lnTo>
                    <a:pt x="6190" y="17276"/>
                  </a:lnTo>
                  <a:lnTo>
                    <a:pt x="6062" y="17148"/>
                  </a:lnTo>
                  <a:lnTo>
                    <a:pt x="5934" y="17020"/>
                  </a:lnTo>
                  <a:lnTo>
                    <a:pt x="5806" y="16906"/>
                  </a:lnTo>
                  <a:lnTo>
                    <a:pt x="5664" y="16806"/>
                  </a:lnTo>
                  <a:lnTo>
                    <a:pt x="5522" y="16707"/>
                  </a:lnTo>
                  <a:lnTo>
                    <a:pt x="5237" y="16522"/>
                  </a:lnTo>
                  <a:lnTo>
                    <a:pt x="4924" y="16379"/>
                  </a:lnTo>
                  <a:lnTo>
                    <a:pt x="4597" y="16265"/>
                  </a:lnTo>
                  <a:lnTo>
                    <a:pt x="4269" y="16180"/>
                  </a:lnTo>
                  <a:lnTo>
                    <a:pt x="3928" y="16137"/>
                  </a:lnTo>
                  <a:lnTo>
                    <a:pt x="3586" y="16109"/>
                  </a:lnTo>
                  <a:lnTo>
                    <a:pt x="3245" y="16123"/>
                  </a:lnTo>
                  <a:lnTo>
                    <a:pt x="2903" y="16166"/>
                  </a:lnTo>
                  <a:lnTo>
                    <a:pt x="2733" y="16209"/>
                  </a:lnTo>
                  <a:lnTo>
                    <a:pt x="2576" y="16251"/>
                  </a:lnTo>
                  <a:lnTo>
                    <a:pt x="2405" y="16308"/>
                  </a:lnTo>
                  <a:lnTo>
                    <a:pt x="2234" y="16365"/>
                  </a:lnTo>
                  <a:lnTo>
                    <a:pt x="2078" y="16436"/>
                  </a:lnTo>
                  <a:lnTo>
                    <a:pt x="1907" y="16522"/>
                  </a:lnTo>
                  <a:lnTo>
                    <a:pt x="1751" y="16607"/>
                  </a:lnTo>
                  <a:lnTo>
                    <a:pt x="1594" y="16707"/>
                  </a:lnTo>
                  <a:lnTo>
                    <a:pt x="1452" y="16806"/>
                  </a:lnTo>
                  <a:lnTo>
                    <a:pt x="1310" y="16920"/>
                  </a:lnTo>
                  <a:lnTo>
                    <a:pt x="1167" y="17034"/>
                  </a:lnTo>
                  <a:lnTo>
                    <a:pt x="1039" y="17162"/>
                  </a:lnTo>
                  <a:lnTo>
                    <a:pt x="925" y="17290"/>
                  </a:lnTo>
                  <a:lnTo>
                    <a:pt x="811" y="17418"/>
                  </a:lnTo>
                  <a:lnTo>
                    <a:pt x="698" y="17560"/>
                  </a:lnTo>
                  <a:lnTo>
                    <a:pt x="598" y="17703"/>
                  </a:lnTo>
                  <a:lnTo>
                    <a:pt x="427" y="17987"/>
                  </a:lnTo>
                  <a:lnTo>
                    <a:pt x="271" y="18300"/>
                  </a:lnTo>
                  <a:lnTo>
                    <a:pt x="157" y="18628"/>
                  </a:lnTo>
                  <a:lnTo>
                    <a:pt x="72" y="18955"/>
                  </a:lnTo>
                  <a:lnTo>
                    <a:pt x="29" y="19296"/>
                  </a:lnTo>
                  <a:lnTo>
                    <a:pt x="0" y="19638"/>
                  </a:lnTo>
                  <a:lnTo>
                    <a:pt x="15" y="19979"/>
                  </a:lnTo>
                  <a:lnTo>
                    <a:pt x="72" y="20321"/>
                  </a:lnTo>
                  <a:lnTo>
                    <a:pt x="100" y="20492"/>
                  </a:lnTo>
                  <a:lnTo>
                    <a:pt x="143" y="20648"/>
                  </a:lnTo>
                  <a:lnTo>
                    <a:pt x="200" y="20819"/>
                  </a:lnTo>
                  <a:lnTo>
                    <a:pt x="256" y="20990"/>
                  </a:lnTo>
                  <a:lnTo>
                    <a:pt x="328" y="21146"/>
                  </a:lnTo>
                  <a:lnTo>
                    <a:pt x="413" y="21317"/>
                  </a:lnTo>
                  <a:lnTo>
                    <a:pt x="498" y="21474"/>
                  </a:lnTo>
                  <a:lnTo>
                    <a:pt x="598" y="21630"/>
                  </a:lnTo>
                  <a:lnTo>
                    <a:pt x="854" y="22014"/>
                  </a:lnTo>
                  <a:lnTo>
                    <a:pt x="1125" y="22384"/>
                  </a:lnTo>
                  <a:lnTo>
                    <a:pt x="1409" y="22754"/>
                  </a:lnTo>
                  <a:lnTo>
                    <a:pt x="1694" y="23124"/>
                  </a:lnTo>
                  <a:lnTo>
                    <a:pt x="1993" y="23466"/>
                  </a:lnTo>
                  <a:lnTo>
                    <a:pt x="2291" y="23807"/>
                  </a:lnTo>
                  <a:lnTo>
                    <a:pt x="2604" y="24149"/>
                  </a:lnTo>
                  <a:lnTo>
                    <a:pt x="2917" y="24476"/>
                  </a:lnTo>
                  <a:lnTo>
                    <a:pt x="3245" y="24789"/>
                  </a:lnTo>
                  <a:lnTo>
                    <a:pt x="3572" y="25088"/>
                  </a:lnTo>
                  <a:lnTo>
                    <a:pt x="3914" y="25387"/>
                  </a:lnTo>
                  <a:lnTo>
                    <a:pt x="4255" y="25671"/>
                  </a:lnTo>
                  <a:lnTo>
                    <a:pt x="4597" y="25956"/>
                  </a:lnTo>
                  <a:lnTo>
                    <a:pt x="4952" y="26212"/>
                  </a:lnTo>
                  <a:lnTo>
                    <a:pt x="5322" y="26483"/>
                  </a:lnTo>
                  <a:lnTo>
                    <a:pt x="5678" y="26724"/>
                  </a:lnTo>
                  <a:lnTo>
                    <a:pt x="6062" y="26966"/>
                  </a:lnTo>
                  <a:lnTo>
                    <a:pt x="6432" y="27194"/>
                  </a:lnTo>
                  <a:lnTo>
                    <a:pt x="6816" y="27422"/>
                  </a:lnTo>
                  <a:lnTo>
                    <a:pt x="7201" y="27635"/>
                  </a:lnTo>
                  <a:lnTo>
                    <a:pt x="7585" y="27834"/>
                  </a:lnTo>
                  <a:lnTo>
                    <a:pt x="7983" y="28019"/>
                  </a:lnTo>
                  <a:lnTo>
                    <a:pt x="8382" y="28204"/>
                  </a:lnTo>
                  <a:lnTo>
                    <a:pt x="8780" y="28375"/>
                  </a:lnTo>
                  <a:lnTo>
                    <a:pt x="9193" y="28532"/>
                  </a:lnTo>
                  <a:lnTo>
                    <a:pt x="9606" y="28688"/>
                  </a:lnTo>
                  <a:lnTo>
                    <a:pt x="10018" y="28831"/>
                  </a:lnTo>
                  <a:lnTo>
                    <a:pt x="10431" y="28959"/>
                  </a:lnTo>
                  <a:lnTo>
                    <a:pt x="10844" y="29087"/>
                  </a:lnTo>
                  <a:lnTo>
                    <a:pt x="11270" y="29200"/>
                  </a:lnTo>
                  <a:lnTo>
                    <a:pt x="11697" y="29300"/>
                  </a:lnTo>
                  <a:lnTo>
                    <a:pt x="12124" y="29400"/>
                  </a:lnTo>
                  <a:lnTo>
                    <a:pt x="12551" y="29471"/>
                  </a:lnTo>
                  <a:lnTo>
                    <a:pt x="12978" y="29542"/>
                  </a:lnTo>
                  <a:lnTo>
                    <a:pt x="13405" y="29613"/>
                  </a:lnTo>
                  <a:lnTo>
                    <a:pt x="13846" y="29656"/>
                  </a:lnTo>
                  <a:lnTo>
                    <a:pt x="14273" y="29699"/>
                  </a:lnTo>
                  <a:lnTo>
                    <a:pt x="14714" y="29727"/>
                  </a:lnTo>
                  <a:lnTo>
                    <a:pt x="15155" y="29755"/>
                  </a:lnTo>
                  <a:lnTo>
                    <a:pt x="16464" y="29755"/>
                  </a:lnTo>
                  <a:lnTo>
                    <a:pt x="16905" y="29727"/>
                  </a:lnTo>
                  <a:lnTo>
                    <a:pt x="17332" y="29699"/>
                  </a:lnTo>
                  <a:lnTo>
                    <a:pt x="17773" y="29656"/>
                  </a:lnTo>
                  <a:lnTo>
                    <a:pt x="18215" y="29599"/>
                  </a:lnTo>
                  <a:lnTo>
                    <a:pt x="18642" y="29528"/>
                  </a:lnTo>
                  <a:lnTo>
                    <a:pt x="19083" y="29457"/>
                  </a:lnTo>
                  <a:lnTo>
                    <a:pt x="19524" y="29371"/>
                  </a:lnTo>
                  <a:lnTo>
                    <a:pt x="19951" y="29272"/>
                  </a:lnTo>
                  <a:lnTo>
                    <a:pt x="20378" y="29172"/>
                  </a:lnTo>
                  <a:lnTo>
                    <a:pt x="20819" y="29044"/>
                  </a:lnTo>
                  <a:lnTo>
                    <a:pt x="21246" y="28916"/>
                  </a:lnTo>
                  <a:lnTo>
                    <a:pt x="21658" y="28774"/>
                  </a:lnTo>
                  <a:lnTo>
                    <a:pt x="22085" y="28631"/>
                  </a:lnTo>
                  <a:lnTo>
                    <a:pt x="22512" y="28461"/>
                  </a:lnTo>
                  <a:lnTo>
                    <a:pt x="22925" y="28290"/>
                  </a:lnTo>
                  <a:lnTo>
                    <a:pt x="23337" y="28105"/>
                  </a:lnTo>
                  <a:lnTo>
                    <a:pt x="23750" y="27906"/>
                  </a:lnTo>
                  <a:lnTo>
                    <a:pt x="24163" y="27692"/>
                  </a:lnTo>
                  <a:lnTo>
                    <a:pt x="24575" y="27479"/>
                  </a:lnTo>
                  <a:lnTo>
                    <a:pt x="24974" y="27251"/>
                  </a:lnTo>
                  <a:lnTo>
                    <a:pt x="25372" y="27009"/>
                  </a:lnTo>
                  <a:lnTo>
                    <a:pt x="25756" y="26753"/>
                  </a:lnTo>
                  <a:lnTo>
                    <a:pt x="26155" y="26497"/>
                  </a:lnTo>
                  <a:lnTo>
                    <a:pt x="26525" y="26226"/>
                  </a:lnTo>
                  <a:lnTo>
                    <a:pt x="26895" y="25942"/>
                  </a:lnTo>
                  <a:lnTo>
                    <a:pt x="27251" y="25657"/>
                  </a:lnTo>
                  <a:lnTo>
                    <a:pt x="27606" y="25358"/>
                  </a:lnTo>
                  <a:lnTo>
                    <a:pt x="27948" y="25060"/>
                  </a:lnTo>
                  <a:lnTo>
                    <a:pt x="28289" y="24747"/>
                  </a:lnTo>
                  <a:lnTo>
                    <a:pt x="28602" y="24433"/>
                  </a:lnTo>
                  <a:lnTo>
                    <a:pt x="28916" y="24106"/>
                  </a:lnTo>
                  <a:lnTo>
                    <a:pt x="29229" y="23779"/>
                  </a:lnTo>
                  <a:lnTo>
                    <a:pt x="29527" y="23437"/>
                  </a:lnTo>
                  <a:lnTo>
                    <a:pt x="29812" y="23096"/>
                  </a:lnTo>
                  <a:lnTo>
                    <a:pt x="30082" y="22754"/>
                  </a:lnTo>
                  <a:lnTo>
                    <a:pt x="30353" y="22399"/>
                  </a:lnTo>
                  <a:lnTo>
                    <a:pt x="30609" y="22029"/>
                  </a:lnTo>
                  <a:lnTo>
                    <a:pt x="30865" y="21673"/>
                  </a:lnTo>
                  <a:lnTo>
                    <a:pt x="31107" y="21289"/>
                  </a:lnTo>
                  <a:lnTo>
                    <a:pt x="31335" y="20919"/>
                  </a:lnTo>
                  <a:lnTo>
                    <a:pt x="31562" y="20534"/>
                  </a:lnTo>
                  <a:lnTo>
                    <a:pt x="31761" y="20150"/>
                  </a:lnTo>
                  <a:lnTo>
                    <a:pt x="31961" y="19766"/>
                  </a:lnTo>
                  <a:lnTo>
                    <a:pt x="32160" y="19368"/>
                  </a:lnTo>
                  <a:lnTo>
                    <a:pt x="32345" y="18969"/>
                  </a:lnTo>
                  <a:lnTo>
                    <a:pt x="32516" y="18571"/>
                  </a:lnTo>
                  <a:lnTo>
                    <a:pt x="32672" y="18158"/>
                  </a:lnTo>
                  <a:lnTo>
                    <a:pt x="32829" y="17745"/>
                  </a:lnTo>
                  <a:lnTo>
                    <a:pt x="32971" y="17333"/>
                  </a:lnTo>
                  <a:lnTo>
                    <a:pt x="33099" y="16920"/>
                  </a:lnTo>
                  <a:lnTo>
                    <a:pt x="33227" y="16507"/>
                  </a:lnTo>
                  <a:lnTo>
                    <a:pt x="33341" y="16080"/>
                  </a:lnTo>
                  <a:lnTo>
                    <a:pt x="33441" y="15654"/>
                  </a:lnTo>
                  <a:lnTo>
                    <a:pt x="33526" y="15227"/>
                  </a:lnTo>
                  <a:lnTo>
                    <a:pt x="33611" y="14800"/>
                  </a:lnTo>
                  <a:lnTo>
                    <a:pt x="33683" y="14373"/>
                  </a:lnTo>
                  <a:lnTo>
                    <a:pt x="33754" y="13946"/>
                  </a:lnTo>
                  <a:lnTo>
                    <a:pt x="33796" y="13505"/>
                  </a:lnTo>
                  <a:lnTo>
                    <a:pt x="33839" y="13078"/>
                  </a:lnTo>
                  <a:lnTo>
                    <a:pt x="33868" y="12637"/>
                  </a:lnTo>
                  <a:lnTo>
                    <a:pt x="33896" y="12196"/>
                  </a:lnTo>
                  <a:lnTo>
                    <a:pt x="33896" y="11769"/>
                  </a:lnTo>
                  <a:lnTo>
                    <a:pt x="33896" y="11328"/>
                  </a:lnTo>
                  <a:lnTo>
                    <a:pt x="33882" y="10887"/>
                  </a:lnTo>
                  <a:lnTo>
                    <a:pt x="33868" y="10445"/>
                  </a:lnTo>
                  <a:lnTo>
                    <a:pt x="33839" y="10019"/>
                  </a:lnTo>
                  <a:lnTo>
                    <a:pt x="33796" y="9577"/>
                  </a:lnTo>
                  <a:lnTo>
                    <a:pt x="33739" y="9136"/>
                  </a:lnTo>
                  <a:lnTo>
                    <a:pt x="33668" y="8709"/>
                  </a:lnTo>
                  <a:lnTo>
                    <a:pt x="33597" y="8268"/>
                  </a:lnTo>
                  <a:lnTo>
                    <a:pt x="33512" y="7827"/>
                  </a:lnTo>
                  <a:lnTo>
                    <a:pt x="33412" y="7400"/>
                  </a:lnTo>
                  <a:lnTo>
                    <a:pt x="33298" y="6973"/>
                  </a:lnTo>
                  <a:lnTo>
                    <a:pt x="33184" y="6532"/>
                  </a:lnTo>
                  <a:lnTo>
                    <a:pt x="33056" y="6105"/>
                  </a:lnTo>
                  <a:lnTo>
                    <a:pt x="32914" y="5678"/>
                  </a:lnTo>
                  <a:lnTo>
                    <a:pt x="32758" y="5266"/>
                  </a:lnTo>
                  <a:lnTo>
                    <a:pt x="32601" y="4839"/>
                  </a:lnTo>
                  <a:lnTo>
                    <a:pt x="32430" y="4426"/>
                  </a:lnTo>
                  <a:lnTo>
                    <a:pt x="32245" y="4014"/>
                  </a:lnTo>
                  <a:lnTo>
                    <a:pt x="32046" y="3601"/>
                  </a:lnTo>
                  <a:lnTo>
                    <a:pt x="31833" y="3188"/>
                  </a:lnTo>
                  <a:lnTo>
                    <a:pt x="31619" y="2776"/>
                  </a:lnTo>
                  <a:lnTo>
                    <a:pt x="31392" y="2377"/>
                  </a:lnTo>
                  <a:lnTo>
                    <a:pt x="31150" y="1979"/>
                  </a:lnTo>
                  <a:lnTo>
                    <a:pt x="30893" y="1594"/>
                  </a:lnTo>
                  <a:lnTo>
                    <a:pt x="30794" y="1438"/>
                  </a:lnTo>
                  <a:lnTo>
                    <a:pt x="30680" y="1296"/>
                  </a:lnTo>
                  <a:lnTo>
                    <a:pt x="30566" y="1153"/>
                  </a:lnTo>
                  <a:lnTo>
                    <a:pt x="30438" y="1025"/>
                  </a:lnTo>
                  <a:lnTo>
                    <a:pt x="30310" y="911"/>
                  </a:lnTo>
                  <a:lnTo>
                    <a:pt x="30182" y="798"/>
                  </a:lnTo>
                  <a:lnTo>
                    <a:pt x="30040" y="684"/>
                  </a:lnTo>
                  <a:lnTo>
                    <a:pt x="29897" y="584"/>
                  </a:lnTo>
                  <a:lnTo>
                    <a:pt x="29599" y="413"/>
                  </a:lnTo>
                  <a:lnTo>
                    <a:pt x="29285" y="271"/>
                  </a:lnTo>
                  <a:lnTo>
                    <a:pt x="28972" y="157"/>
                  </a:lnTo>
                  <a:lnTo>
                    <a:pt x="28645" y="72"/>
                  </a:lnTo>
                  <a:lnTo>
                    <a:pt x="28304" y="15"/>
                  </a:lnTo>
                  <a:lnTo>
                    <a:pt x="27962" y="1"/>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603" name="Google Shape;603;p21"/>
            <p:cNvSpPr/>
            <p:nvPr/>
          </p:nvSpPr>
          <p:spPr>
            <a:xfrm>
              <a:off x="5651770" y="3750004"/>
              <a:ext cx="606362" cy="981970"/>
            </a:xfrm>
            <a:custGeom>
              <a:avLst/>
              <a:gdLst/>
              <a:ahLst/>
              <a:cxnLst/>
              <a:rect l="l" t="t" r="r" b="b"/>
              <a:pathLst>
                <a:path w="18699" h="30282" extrusionOk="0">
                  <a:moveTo>
                    <a:pt x="8880" y="0"/>
                  </a:moveTo>
                  <a:lnTo>
                    <a:pt x="8397" y="43"/>
                  </a:lnTo>
                  <a:lnTo>
                    <a:pt x="7927" y="100"/>
                  </a:lnTo>
                  <a:lnTo>
                    <a:pt x="7472" y="185"/>
                  </a:lnTo>
                  <a:lnTo>
                    <a:pt x="7016" y="285"/>
                  </a:lnTo>
                  <a:lnTo>
                    <a:pt x="6575" y="413"/>
                  </a:lnTo>
                  <a:lnTo>
                    <a:pt x="6148" y="569"/>
                  </a:lnTo>
                  <a:lnTo>
                    <a:pt x="5721" y="726"/>
                  </a:lnTo>
                  <a:lnTo>
                    <a:pt x="5309" y="911"/>
                  </a:lnTo>
                  <a:lnTo>
                    <a:pt x="4896" y="1124"/>
                  </a:lnTo>
                  <a:lnTo>
                    <a:pt x="4512" y="1352"/>
                  </a:lnTo>
                  <a:lnTo>
                    <a:pt x="4128" y="1594"/>
                  </a:lnTo>
                  <a:lnTo>
                    <a:pt x="3758" y="1850"/>
                  </a:lnTo>
                  <a:lnTo>
                    <a:pt x="3416" y="2135"/>
                  </a:lnTo>
                  <a:lnTo>
                    <a:pt x="3075" y="2419"/>
                  </a:lnTo>
                  <a:lnTo>
                    <a:pt x="2747" y="2732"/>
                  </a:lnTo>
                  <a:lnTo>
                    <a:pt x="2434" y="3060"/>
                  </a:lnTo>
                  <a:lnTo>
                    <a:pt x="2135" y="3401"/>
                  </a:lnTo>
                  <a:lnTo>
                    <a:pt x="1865" y="3757"/>
                  </a:lnTo>
                  <a:lnTo>
                    <a:pt x="1609" y="4113"/>
                  </a:lnTo>
                  <a:lnTo>
                    <a:pt x="1367" y="4497"/>
                  </a:lnTo>
                  <a:lnTo>
                    <a:pt x="1139" y="4881"/>
                  </a:lnTo>
                  <a:lnTo>
                    <a:pt x="926" y="5294"/>
                  </a:lnTo>
                  <a:lnTo>
                    <a:pt x="741" y="5706"/>
                  </a:lnTo>
                  <a:lnTo>
                    <a:pt x="570" y="6133"/>
                  </a:lnTo>
                  <a:lnTo>
                    <a:pt x="428" y="6560"/>
                  </a:lnTo>
                  <a:lnTo>
                    <a:pt x="300" y="7001"/>
                  </a:lnTo>
                  <a:lnTo>
                    <a:pt x="200" y="7457"/>
                  </a:lnTo>
                  <a:lnTo>
                    <a:pt x="115" y="7926"/>
                  </a:lnTo>
                  <a:lnTo>
                    <a:pt x="58" y="8382"/>
                  </a:lnTo>
                  <a:lnTo>
                    <a:pt x="15" y="8865"/>
                  </a:lnTo>
                  <a:lnTo>
                    <a:pt x="1" y="9349"/>
                  </a:lnTo>
                  <a:lnTo>
                    <a:pt x="1" y="20932"/>
                  </a:lnTo>
                  <a:lnTo>
                    <a:pt x="15" y="21416"/>
                  </a:lnTo>
                  <a:lnTo>
                    <a:pt x="58" y="21900"/>
                  </a:lnTo>
                  <a:lnTo>
                    <a:pt x="115" y="22355"/>
                  </a:lnTo>
                  <a:lnTo>
                    <a:pt x="200" y="22825"/>
                  </a:lnTo>
                  <a:lnTo>
                    <a:pt x="300" y="23280"/>
                  </a:lnTo>
                  <a:lnTo>
                    <a:pt x="428" y="23722"/>
                  </a:lnTo>
                  <a:lnTo>
                    <a:pt x="570" y="24148"/>
                  </a:lnTo>
                  <a:lnTo>
                    <a:pt x="741" y="24575"/>
                  </a:lnTo>
                  <a:lnTo>
                    <a:pt x="926" y="24988"/>
                  </a:lnTo>
                  <a:lnTo>
                    <a:pt x="1139" y="25386"/>
                  </a:lnTo>
                  <a:lnTo>
                    <a:pt x="1367" y="25785"/>
                  </a:lnTo>
                  <a:lnTo>
                    <a:pt x="1609" y="26169"/>
                  </a:lnTo>
                  <a:lnTo>
                    <a:pt x="1865" y="26525"/>
                  </a:lnTo>
                  <a:lnTo>
                    <a:pt x="2135" y="26881"/>
                  </a:lnTo>
                  <a:lnTo>
                    <a:pt x="2434" y="27222"/>
                  </a:lnTo>
                  <a:lnTo>
                    <a:pt x="2747" y="27549"/>
                  </a:lnTo>
                  <a:lnTo>
                    <a:pt x="3075" y="27862"/>
                  </a:lnTo>
                  <a:lnTo>
                    <a:pt x="3416" y="28147"/>
                  </a:lnTo>
                  <a:lnTo>
                    <a:pt x="3758" y="28432"/>
                  </a:lnTo>
                  <a:lnTo>
                    <a:pt x="4128" y="28688"/>
                  </a:lnTo>
                  <a:lnTo>
                    <a:pt x="4512" y="28930"/>
                  </a:lnTo>
                  <a:lnTo>
                    <a:pt x="4896" y="29157"/>
                  </a:lnTo>
                  <a:lnTo>
                    <a:pt x="5309" y="29371"/>
                  </a:lnTo>
                  <a:lnTo>
                    <a:pt x="5721" y="29556"/>
                  </a:lnTo>
                  <a:lnTo>
                    <a:pt x="6148" y="29712"/>
                  </a:lnTo>
                  <a:lnTo>
                    <a:pt x="6575" y="29869"/>
                  </a:lnTo>
                  <a:lnTo>
                    <a:pt x="7016" y="29997"/>
                  </a:lnTo>
                  <a:lnTo>
                    <a:pt x="7472" y="30097"/>
                  </a:lnTo>
                  <a:lnTo>
                    <a:pt x="7927" y="30182"/>
                  </a:lnTo>
                  <a:lnTo>
                    <a:pt x="8397" y="30239"/>
                  </a:lnTo>
                  <a:lnTo>
                    <a:pt x="8880" y="30267"/>
                  </a:lnTo>
                  <a:lnTo>
                    <a:pt x="9350" y="30282"/>
                  </a:lnTo>
                  <a:lnTo>
                    <a:pt x="9834" y="30267"/>
                  </a:lnTo>
                  <a:lnTo>
                    <a:pt x="10318" y="30239"/>
                  </a:lnTo>
                  <a:lnTo>
                    <a:pt x="10773" y="30182"/>
                  </a:lnTo>
                  <a:lnTo>
                    <a:pt x="11242" y="30097"/>
                  </a:lnTo>
                  <a:lnTo>
                    <a:pt x="11698" y="29997"/>
                  </a:lnTo>
                  <a:lnTo>
                    <a:pt x="12139" y="29869"/>
                  </a:lnTo>
                  <a:lnTo>
                    <a:pt x="12566" y="29712"/>
                  </a:lnTo>
                  <a:lnTo>
                    <a:pt x="12993" y="29556"/>
                  </a:lnTo>
                  <a:lnTo>
                    <a:pt x="13405" y="29371"/>
                  </a:lnTo>
                  <a:lnTo>
                    <a:pt x="13818" y="29157"/>
                  </a:lnTo>
                  <a:lnTo>
                    <a:pt x="14202" y="28930"/>
                  </a:lnTo>
                  <a:lnTo>
                    <a:pt x="14587" y="28688"/>
                  </a:lnTo>
                  <a:lnTo>
                    <a:pt x="14942" y="28432"/>
                  </a:lnTo>
                  <a:lnTo>
                    <a:pt x="15298" y="28147"/>
                  </a:lnTo>
                  <a:lnTo>
                    <a:pt x="15640" y="27862"/>
                  </a:lnTo>
                  <a:lnTo>
                    <a:pt x="15967" y="27549"/>
                  </a:lnTo>
                  <a:lnTo>
                    <a:pt x="16280" y="27222"/>
                  </a:lnTo>
                  <a:lnTo>
                    <a:pt x="16564" y="26881"/>
                  </a:lnTo>
                  <a:lnTo>
                    <a:pt x="16849" y="26525"/>
                  </a:lnTo>
                  <a:lnTo>
                    <a:pt x="17105" y="26169"/>
                  </a:lnTo>
                  <a:lnTo>
                    <a:pt x="17347" y="25785"/>
                  </a:lnTo>
                  <a:lnTo>
                    <a:pt x="17575" y="25386"/>
                  </a:lnTo>
                  <a:lnTo>
                    <a:pt x="17788" y="24988"/>
                  </a:lnTo>
                  <a:lnTo>
                    <a:pt x="17973" y="24575"/>
                  </a:lnTo>
                  <a:lnTo>
                    <a:pt x="18144" y="24148"/>
                  </a:lnTo>
                  <a:lnTo>
                    <a:pt x="18286" y="23722"/>
                  </a:lnTo>
                  <a:lnTo>
                    <a:pt x="18414" y="23280"/>
                  </a:lnTo>
                  <a:lnTo>
                    <a:pt x="18514" y="22825"/>
                  </a:lnTo>
                  <a:lnTo>
                    <a:pt x="18599" y="22355"/>
                  </a:lnTo>
                  <a:lnTo>
                    <a:pt x="18656" y="21900"/>
                  </a:lnTo>
                  <a:lnTo>
                    <a:pt x="18699" y="21416"/>
                  </a:lnTo>
                  <a:lnTo>
                    <a:pt x="18699" y="20932"/>
                  </a:lnTo>
                  <a:lnTo>
                    <a:pt x="18699" y="9349"/>
                  </a:lnTo>
                  <a:lnTo>
                    <a:pt x="18699" y="8865"/>
                  </a:lnTo>
                  <a:lnTo>
                    <a:pt x="18656" y="8382"/>
                  </a:lnTo>
                  <a:lnTo>
                    <a:pt x="18599" y="7926"/>
                  </a:lnTo>
                  <a:lnTo>
                    <a:pt x="18514" y="7457"/>
                  </a:lnTo>
                  <a:lnTo>
                    <a:pt x="18414" y="7001"/>
                  </a:lnTo>
                  <a:lnTo>
                    <a:pt x="18286" y="6560"/>
                  </a:lnTo>
                  <a:lnTo>
                    <a:pt x="18144" y="6133"/>
                  </a:lnTo>
                  <a:lnTo>
                    <a:pt x="17973" y="5706"/>
                  </a:lnTo>
                  <a:lnTo>
                    <a:pt x="17788" y="5294"/>
                  </a:lnTo>
                  <a:lnTo>
                    <a:pt x="17575" y="4881"/>
                  </a:lnTo>
                  <a:lnTo>
                    <a:pt x="17347" y="4497"/>
                  </a:lnTo>
                  <a:lnTo>
                    <a:pt x="17105" y="4113"/>
                  </a:lnTo>
                  <a:lnTo>
                    <a:pt x="16849" y="3757"/>
                  </a:lnTo>
                  <a:lnTo>
                    <a:pt x="16564" y="3401"/>
                  </a:lnTo>
                  <a:lnTo>
                    <a:pt x="16280" y="3060"/>
                  </a:lnTo>
                  <a:lnTo>
                    <a:pt x="15967" y="2732"/>
                  </a:lnTo>
                  <a:lnTo>
                    <a:pt x="15640" y="2419"/>
                  </a:lnTo>
                  <a:lnTo>
                    <a:pt x="15298" y="2135"/>
                  </a:lnTo>
                  <a:lnTo>
                    <a:pt x="14942" y="1850"/>
                  </a:lnTo>
                  <a:lnTo>
                    <a:pt x="14587" y="1594"/>
                  </a:lnTo>
                  <a:lnTo>
                    <a:pt x="14202" y="1352"/>
                  </a:lnTo>
                  <a:lnTo>
                    <a:pt x="13818" y="1124"/>
                  </a:lnTo>
                  <a:lnTo>
                    <a:pt x="13405" y="911"/>
                  </a:lnTo>
                  <a:lnTo>
                    <a:pt x="12993" y="726"/>
                  </a:lnTo>
                  <a:lnTo>
                    <a:pt x="12566" y="569"/>
                  </a:lnTo>
                  <a:lnTo>
                    <a:pt x="12139" y="413"/>
                  </a:lnTo>
                  <a:lnTo>
                    <a:pt x="11698" y="285"/>
                  </a:lnTo>
                  <a:lnTo>
                    <a:pt x="11242" y="185"/>
                  </a:lnTo>
                  <a:lnTo>
                    <a:pt x="10773" y="100"/>
                  </a:lnTo>
                  <a:lnTo>
                    <a:pt x="10318" y="43"/>
                  </a:lnTo>
                  <a:lnTo>
                    <a:pt x="9834"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04" name="Google Shape;604;p21"/>
            <p:cNvSpPr/>
            <p:nvPr/>
          </p:nvSpPr>
          <p:spPr>
            <a:xfrm>
              <a:off x="5388751" y="4322642"/>
              <a:ext cx="1069200" cy="409332"/>
            </a:xfrm>
            <a:custGeom>
              <a:avLst/>
              <a:gdLst/>
              <a:ahLst/>
              <a:cxnLst/>
              <a:rect l="l" t="t" r="r" b="b"/>
              <a:pathLst>
                <a:path w="32972" h="12623" extrusionOk="0">
                  <a:moveTo>
                    <a:pt x="12637" y="1"/>
                  </a:moveTo>
                  <a:lnTo>
                    <a:pt x="11982" y="15"/>
                  </a:lnTo>
                  <a:lnTo>
                    <a:pt x="11342" y="58"/>
                  </a:lnTo>
                  <a:lnTo>
                    <a:pt x="10702" y="143"/>
                  </a:lnTo>
                  <a:lnTo>
                    <a:pt x="10090" y="257"/>
                  </a:lnTo>
                  <a:lnTo>
                    <a:pt x="9478" y="385"/>
                  </a:lnTo>
                  <a:lnTo>
                    <a:pt x="8880" y="556"/>
                  </a:lnTo>
                  <a:lnTo>
                    <a:pt x="8283" y="755"/>
                  </a:lnTo>
                  <a:lnTo>
                    <a:pt x="7713" y="982"/>
                  </a:lnTo>
                  <a:lnTo>
                    <a:pt x="7158" y="1239"/>
                  </a:lnTo>
                  <a:lnTo>
                    <a:pt x="6604" y="1523"/>
                  </a:lnTo>
                  <a:lnTo>
                    <a:pt x="6077" y="1822"/>
                  </a:lnTo>
                  <a:lnTo>
                    <a:pt x="5565" y="2149"/>
                  </a:lnTo>
                  <a:lnTo>
                    <a:pt x="5067" y="2505"/>
                  </a:lnTo>
                  <a:lnTo>
                    <a:pt x="4597" y="2875"/>
                  </a:lnTo>
                  <a:lnTo>
                    <a:pt x="4142" y="3273"/>
                  </a:lnTo>
                  <a:lnTo>
                    <a:pt x="3701" y="3700"/>
                  </a:lnTo>
                  <a:lnTo>
                    <a:pt x="3274" y="4127"/>
                  </a:lnTo>
                  <a:lnTo>
                    <a:pt x="2890" y="4597"/>
                  </a:lnTo>
                  <a:lnTo>
                    <a:pt x="2505" y="5066"/>
                  </a:lnTo>
                  <a:lnTo>
                    <a:pt x="2150" y="5564"/>
                  </a:lnTo>
                  <a:lnTo>
                    <a:pt x="1822" y="6077"/>
                  </a:lnTo>
                  <a:lnTo>
                    <a:pt x="1523" y="6603"/>
                  </a:lnTo>
                  <a:lnTo>
                    <a:pt x="1239" y="7144"/>
                  </a:lnTo>
                  <a:lnTo>
                    <a:pt x="997" y="7713"/>
                  </a:lnTo>
                  <a:lnTo>
                    <a:pt x="769" y="8282"/>
                  </a:lnTo>
                  <a:lnTo>
                    <a:pt x="570" y="8866"/>
                  </a:lnTo>
                  <a:lnTo>
                    <a:pt x="399" y="9464"/>
                  </a:lnTo>
                  <a:lnTo>
                    <a:pt x="257" y="10075"/>
                  </a:lnTo>
                  <a:lnTo>
                    <a:pt x="143" y="10702"/>
                  </a:lnTo>
                  <a:lnTo>
                    <a:pt x="58" y="11342"/>
                  </a:lnTo>
                  <a:lnTo>
                    <a:pt x="15" y="11982"/>
                  </a:lnTo>
                  <a:lnTo>
                    <a:pt x="1" y="12623"/>
                  </a:lnTo>
                  <a:lnTo>
                    <a:pt x="32972" y="12623"/>
                  </a:lnTo>
                  <a:lnTo>
                    <a:pt x="32957" y="11982"/>
                  </a:lnTo>
                  <a:lnTo>
                    <a:pt x="32915" y="11342"/>
                  </a:lnTo>
                  <a:lnTo>
                    <a:pt x="32829" y="10702"/>
                  </a:lnTo>
                  <a:lnTo>
                    <a:pt x="32715" y="10075"/>
                  </a:lnTo>
                  <a:lnTo>
                    <a:pt x="32573" y="9464"/>
                  </a:lnTo>
                  <a:lnTo>
                    <a:pt x="32402" y="8866"/>
                  </a:lnTo>
                  <a:lnTo>
                    <a:pt x="32203" y="8282"/>
                  </a:lnTo>
                  <a:lnTo>
                    <a:pt x="31990" y="7713"/>
                  </a:lnTo>
                  <a:lnTo>
                    <a:pt x="31734" y="7144"/>
                  </a:lnTo>
                  <a:lnTo>
                    <a:pt x="31449" y="6603"/>
                  </a:lnTo>
                  <a:lnTo>
                    <a:pt x="31150" y="6077"/>
                  </a:lnTo>
                  <a:lnTo>
                    <a:pt x="30823" y="5564"/>
                  </a:lnTo>
                  <a:lnTo>
                    <a:pt x="30467" y="5066"/>
                  </a:lnTo>
                  <a:lnTo>
                    <a:pt x="30097" y="4597"/>
                  </a:lnTo>
                  <a:lnTo>
                    <a:pt x="29699" y="4127"/>
                  </a:lnTo>
                  <a:lnTo>
                    <a:pt x="29272" y="3700"/>
                  </a:lnTo>
                  <a:lnTo>
                    <a:pt x="28831" y="3273"/>
                  </a:lnTo>
                  <a:lnTo>
                    <a:pt x="28375" y="2875"/>
                  </a:lnTo>
                  <a:lnTo>
                    <a:pt x="27906" y="2505"/>
                  </a:lnTo>
                  <a:lnTo>
                    <a:pt x="27408" y="2149"/>
                  </a:lnTo>
                  <a:lnTo>
                    <a:pt x="26895" y="1822"/>
                  </a:lnTo>
                  <a:lnTo>
                    <a:pt x="26369" y="1523"/>
                  </a:lnTo>
                  <a:lnTo>
                    <a:pt x="25814" y="1239"/>
                  </a:lnTo>
                  <a:lnTo>
                    <a:pt x="25259" y="982"/>
                  </a:lnTo>
                  <a:lnTo>
                    <a:pt x="24690" y="755"/>
                  </a:lnTo>
                  <a:lnTo>
                    <a:pt x="24106" y="556"/>
                  </a:lnTo>
                  <a:lnTo>
                    <a:pt x="23494" y="385"/>
                  </a:lnTo>
                  <a:lnTo>
                    <a:pt x="22883" y="257"/>
                  </a:lnTo>
                  <a:lnTo>
                    <a:pt x="22271" y="143"/>
                  </a:lnTo>
                  <a:lnTo>
                    <a:pt x="21630" y="58"/>
                  </a:lnTo>
                  <a:lnTo>
                    <a:pt x="20990" y="15"/>
                  </a:lnTo>
                  <a:lnTo>
                    <a:pt x="20350" y="1"/>
                  </a:lnTo>
                  <a:close/>
                </a:path>
              </a:pathLst>
            </a:custGeom>
            <a:solidFill>
              <a:srgbClr val="211915"/>
            </a:solidFill>
            <a:ln>
              <a:noFill/>
            </a:ln>
          </p:spPr>
          <p:txBody>
            <a:bodyPr spcFirstLastPara="1" wrap="square" lIns="121900" tIns="121900" rIns="121900" bIns="121900" anchor="ctr" anchorCtr="0">
              <a:noAutofit/>
            </a:bodyPr>
            <a:lstStyle/>
            <a:p>
              <a:endParaRPr sz="2400"/>
            </a:p>
          </p:txBody>
        </p:sp>
        <p:sp>
          <p:nvSpPr>
            <p:cNvPr id="605" name="Google Shape;605;p21"/>
            <p:cNvSpPr/>
            <p:nvPr/>
          </p:nvSpPr>
          <p:spPr>
            <a:xfrm>
              <a:off x="5485190" y="2057414"/>
              <a:ext cx="650204" cy="2351999"/>
            </a:xfrm>
            <a:custGeom>
              <a:avLst/>
              <a:gdLst/>
              <a:ahLst/>
              <a:cxnLst/>
              <a:rect l="l" t="t" r="r" b="b"/>
              <a:pathLst>
                <a:path w="20051" h="72531" extrusionOk="0">
                  <a:moveTo>
                    <a:pt x="5081" y="1"/>
                  </a:moveTo>
                  <a:lnTo>
                    <a:pt x="6006" y="1111"/>
                  </a:lnTo>
                  <a:lnTo>
                    <a:pt x="6575" y="1125"/>
                  </a:lnTo>
                  <a:lnTo>
                    <a:pt x="6988" y="1139"/>
                  </a:lnTo>
                  <a:lnTo>
                    <a:pt x="7500" y="1168"/>
                  </a:lnTo>
                  <a:lnTo>
                    <a:pt x="8083" y="1225"/>
                  </a:lnTo>
                  <a:lnTo>
                    <a:pt x="8724" y="1310"/>
                  </a:lnTo>
                  <a:lnTo>
                    <a:pt x="9421" y="1438"/>
                  </a:lnTo>
                  <a:lnTo>
                    <a:pt x="9791" y="1523"/>
                  </a:lnTo>
                  <a:lnTo>
                    <a:pt x="10175" y="1623"/>
                  </a:lnTo>
                  <a:lnTo>
                    <a:pt x="10559" y="1723"/>
                  </a:lnTo>
                  <a:lnTo>
                    <a:pt x="10958" y="1837"/>
                  </a:lnTo>
                  <a:lnTo>
                    <a:pt x="11356" y="1979"/>
                  </a:lnTo>
                  <a:lnTo>
                    <a:pt x="11769" y="2121"/>
                  </a:lnTo>
                  <a:lnTo>
                    <a:pt x="12196" y="2292"/>
                  </a:lnTo>
                  <a:lnTo>
                    <a:pt x="12609" y="2477"/>
                  </a:lnTo>
                  <a:lnTo>
                    <a:pt x="13035" y="2676"/>
                  </a:lnTo>
                  <a:lnTo>
                    <a:pt x="13462" y="2890"/>
                  </a:lnTo>
                  <a:lnTo>
                    <a:pt x="13889" y="3131"/>
                  </a:lnTo>
                  <a:lnTo>
                    <a:pt x="14302" y="3402"/>
                  </a:lnTo>
                  <a:lnTo>
                    <a:pt x="14729" y="3672"/>
                  </a:lnTo>
                  <a:lnTo>
                    <a:pt x="15156" y="3985"/>
                  </a:lnTo>
                  <a:lnTo>
                    <a:pt x="15568" y="4313"/>
                  </a:lnTo>
                  <a:lnTo>
                    <a:pt x="15981" y="4654"/>
                  </a:lnTo>
                  <a:lnTo>
                    <a:pt x="16394" y="5038"/>
                  </a:lnTo>
                  <a:lnTo>
                    <a:pt x="16792" y="5437"/>
                  </a:lnTo>
                  <a:lnTo>
                    <a:pt x="16977" y="5650"/>
                  </a:lnTo>
                  <a:lnTo>
                    <a:pt x="17162" y="5864"/>
                  </a:lnTo>
                  <a:lnTo>
                    <a:pt x="17333" y="6091"/>
                  </a:lnTo>
                  <a:lnTo>
                    <a:pt x="17504" y="6319"/>
                  </a:lnTo>
                  <a:lnTo>
                    <a:pt x="17660" y="6561"/>
                  </a:lnTo>
                  <a:lnTo>
                    <a:pt x="17802" y="6803"/>
                  </a:lnTo>
                  <a:lnTo>
                    <a:pt x="17945" y="7045"/>
                  </a:lnTo>
                  <a:lnTo>
                    <a:pt x="18073" y="7301"/>
                  </a:lnTo>
                  <a:lnTo>
                    <a:pt x="18187" y="7557"/>
                  </a:lnTo>
                  <a:lnTo>
                    <a:pt x="18301" y="7827"/>
                  </a:lnTo>
                  <a:lnTo>
                    <a:pt x="18400" y="8098"/>
                  </a:lnTo>
                  <a:lnTo>
                    <a:pt x="18500" y="8382"/>
                  </a:lnTo>
                  <a:lnTo>
                    <a:pt x="18585" y="8653"/>
                  </a:lnTo>
                  <a:lnTo>
                    <a:pt x="18656" y="8951"/>
                  </a:lnTo>
                  <a:lnTo>
                    <a:pt x="18727" y="9236"/>
                  </a:lnTo>
                  <a:lnTo>
                    <a:pt x="18784" y="9535"/>
                  </a:lnTo>
                  <a:lnTo>
                    <a:pt x="18827" y="9848"/>
                  </a:lnTo>
                  <a:lnTo>
                    <a:pt x="18870" y="10147"/>
                  </a:lnTo>
                  <a:lnTo>
                    <a:pt x="18912" y="10474"/>
                  </a:lnTo>
                  <a:lnTo>
                    <a:pt x="18927" y="10787"/>
                  </a:lnTo>
                  <a:lnTo>
                    <a:pt x="18955" y="11442"/>
                  </a:lnTo>
                  <a:lnTo>
                    <a:pt x="18955" y="12111"/>
                  </a:lnTo>
                  <a:lnTo>
                    <a:pt x="18912" y="12808"/>
                  </a:lnTo>
                  <a:lnTo>
                    <a:pt x="18841" y="13505"/>
                  </a:lnTo>
                  <a:lnTo>
                    <a:pt x="18756" y="14231"/>
                  </a:lnTo>
                  <a:lnTo>
                    <a:pt x="18628" y="14971"/>
                  </a:lnTo>
                  <a:lnTo>
                    <a:pt x="18500" y="15568"/>
                  </a:lnTo>
                  <a:lnTo>
                    <a:pt x="18357" y="16166"/>
                  </a:lnTo>
                  <a:lnTo>
                    <a:pt x="18215" y="16764"/>
                  </a:lnTo>
                  <a:lnTo>
                    <a:pt x="18044" y="17347"/>
                  </a:lnTo>
                  <a:lnTo>
                    <a:pt x="17859" y="17931"/>
                  </a:lnTo>
                  <a:lnTo>
                    <a:pt x="17660" y="18514"/>
                  </a:lnTo>
                  <a:lnTo>
                    <a:pt x="17461" y="19097"/>
                  </a:lnTo>
                  <a:lnTo>
                    <a:pt x="17233" y="19681"/>
                  </a:lnTo>
                  <a:lnTo>
                    <a:pt x="17006" y="20250"/>
                  </a:lnTo>
                  <a:lnTo>
                    <a:pt x="16764" y="20819"/>
                  </a:lnTo>
                  <a:lnTo>
                    <a:pt x="16508" y="21388"/>
                  </a:lnTo>
                  <a:lnTo>
                    <a:pt x="16237" y="21958"/>
                  </a:lnTo>
                  <a:lnTo>
                    <a:pt x="15967" y="22527"/>
                  </a:lnTo>
                  <a:lnTo>
                    <a:pt x="15682" y="23082"/>
                  </a:lnTo>
                  <a:lnTo>
                    <a:pt x="15085" y="24206"/>
                  </a:lnTo>
                  <a:lnTo>
                    <a:pt x="14458" y="25316"/>
                  </a:lnTo>
                  <a:lnTo>
                    <a:pt x="13818" y="26412"/>
                  </a:lnTo>
                  <a:lnTo>
                    <a:pt x="13135" y="27507"/>
                  </a:lnTo>
                  <a:lnTo>
                    <a:pt x="12452" y="28589"/>
                  </a:lnTo>
                  <a:lnTo>
                    <a:pt x="11741" y="29670"/>
                  </a:lnTo>
                  <a:lnTo>
                    <a:pt x="11029" y="30752"/>
                  </a:lnTo>
                  <a:lnTo>
                    <a:pt x="9592" y="32872"/>
                  </a:lnTo>
                  <a:lnTo>
                    <a:pt x="8638" y="34281"/>
                  </a:lnTo>
                  <a:lnTo>
                    <a:pt x="7685" y="35690"/>
                  </a:lnTo>
                  <a:lnTo>
                    <a:pt x="6760" y="37113"/>
                  </a:lnTo>
                  <a:lnTo>
                    <a:pt x="5849" y="38550"/>
                  </a:lnTo>
                  <a:lnTo>
                    <a:pt x="5408" y="39261"/>
                  </a:lnTo>
                  <a:lnTo>
                    <a:pt x="4981" y="39987"/>
                  </a:lnTo>
                  <a:lnTo>
                    <a:pt x="4554" y="40727"/>
                  </a:lnTo>
                  <a:lnTo>
                    <a:pt x="4142" y="41453"/>
                  </a:lnTo>
                  <a:lnTo>
                    <a:pt x="3743" y="42193"/>
                  </a:lnTo>
                  <a:lnTo>
                    <a:pt x="3359" y="42933"/>
                  </a:lnTo>
                  <a:lnTo>
                    <a:pt x="2989" y="43673"/>
                  </a:lnTo>
                  <a:lnTo>
                    <a:pt x="2633" y="44427"/>
                  </a:lnTo>
                  <a:lnTo>
                    <a:pt x="2292" y="45181"/>
                  </a:lnTo>
                  <a:lnTo>
                    <a:pt x="1979" y="45949"/>
                  </a:lnTo>
                  <a:lnTo>
                    <a:pt x="1680" y="46703"/>
                  </a:lnTo>
                  <a:lnTo>
                    <a:pt x="1395" y="47486"/>
                  </a:lnTo>
                  <a:lnTo>
                    <a:pt x="1139" y="48255"/>
                  </a:lnTo>
                  <a:lnTo>
                    <a:pt x="912" y="49051"/>
                  </a:lnTo>
                  <a:lnTo>
                    <a:pt x="698" y="49834"/>
                  </a:lnTo>
                  <a:lnTo>
                    <a:pt x="513" y="50631"/>
                  </a:lnTo>
                  <a:lnTo>
                    <a:pt x="357" y="51442"/>
                  </a:lnTo>
                  <a:lnTo>
                    <a:pt x="229" y="52253"/>
                  </a:lnTo>
                  <a:lnTo>
                    <a:pt x="129" y="53079"/>
                  </a:lnTo>
                  <a:lnTo>
                    <a:pt x="58" y="53904"/>
                  </a:lnTo>
                  <a:lnTo>
                    <a:pt x="15" y="54729"/>
                  </a:lnTo>
                  <a:lnTo>
                    <a:pt x="1" y="55583"/>
                  </a:lnTo>
                  <a:lnTo>
                    <a:pt x="29" y="56423"/>
                  </a:lnTo>
                  <a:lnTo>
                    <a:pt x="58" y="56864"/>
                  </a:lnTo>
                  <a:lnTo>
                    <a:pt x="86" y="57291"/>
                  </a:lnTo>
                  <a:lnTo>
                    <a:pt x="143" y="57817"/>
                  </a:lnTo>
                  <a:lnTo>
                    <a:pt x="200" y="58329"/>
                  </a:lnTo>
                  <a:lnTo>
                    <a:pt x="271" y="58842"/>
                  </a:lnTo>
                  <a:lnTo>
                    <a:pt x="342" y="59340"/>
                  </a:lnTo>
                  <a:lnTo>
                    <a:pt x="428" y="59823"/>
                  </a:lnTo>
                  <a:lnTo>
                    <a:pt x="527" y="60293"/>
                  </a:lnTo>
                  <a:lnTo>
                    <a:pt x="627" y="60763"/>
                  </a:lnTo>
                  <a:lnTo>
                    <a:pt x="727" y="61218"/>
                  </a:lnTo>
                  <a:lnTo>
                    <a:pt x="840" y="61659"/>
                  </a:lnTo>
                  <a:lnTo>
                    <a:pt x="969" y="62086"/>
                  </a:lnTo>
                  <a:lnTo>
                    <a:pt x="1082" y="62513"/>
                  </a:lnTo>
                  <a:lnTo>
                    <a:pt x="1225" y="62911"/>
                  </a:lnTo>
                  <a:lnTo>
                    <a:pt x="1495" y="63708"/>
                  </a:lnTo>
                  <a:lnTo>
                    <a:pt x="1794" y="64462"/>
                  </a:lnTo>
                  <a:lnTo>
                    <a:pt x="2121" y="65174"/>
                  </a:lnTo>
                  <a:lnTo>
                    <a:pt x="2448" y="65843"/>
                  </a:lnTo>
                  <a:lnTo>
                    <a:pt x="2790" y="66483"/>
                  </a:lnTo>
                  <a:lnTo>
                    <a:pt x="3146" y="67081"/>
                  </a:lnTo>
                  <a:lnTo>
                    <a:pt x="3516" y="67650"/>
                  </a:lnTo>
                  <a:lnTo>
                    <a:pt x="3886" y="68176"/>
                  </a:lnTo>
                  <a:lnTo>
                    <a:pt x="4256" y="68675"/>
                  </a:lnTo>
                  <a:lnTo>
                    <a:pt x="4626" y="69130"/>
                  </a:lnTo>
                  <a:lnTo>
                    <a:pt x="4996" y="69557"/>
                  </a:lnTo>
                  <a:lnTo>
                    <a:pt x="5351" y="69955"/>
                  </a:lnTo>
                  <a:lnTo>
                    <a:pt x="5707" y="70311"/>
                  </a:lnTo>
                  <a:lnTo>
                    <a:pt x="6063" y="70652"/>
                  </a:lnTo>
                  <a:lnTo>
                    <a:pt x="6390" y="70951"/>
                  </a:lnTo>
                  <a:lnTo>
                    <a:pt x="6717" y="71222"/>
                  </a:lnTo>
                  <a:lnTo>
                    <a:pt x="7030" y="71464"/>
                  </a:lnTo>
                  <a:lnTo>
                    <a:pt x="7315" y="71691"/>
                  </a:lnTo>
                  <a:lnTo>
                    <a:pt x="7813" y="72047"/>
                  </a:lnTo>
                  <a:lnTo>
                    <a:pt x="8226" y="72303"/>
                  </a:lnTo>
                  <a:lnTo>
                    <a:pt x="8496" y="72460"/>
                  </a:lnTo>
                  <a:lnTo>
                    <a:pt x="8638" y="72531"/>
                  </a:lnTo>
                  <a:lnTo>
                    <a:pt x="9122" y="71535"/>
                  </a:lnTo>
                  <a:lnTo>
                    <a:pt x="9037" y="71478"/>
                  </a:lnTo>
                  <a:lnTo>
                    <a:pt x="8809" y="71350"/>
                  </a:lnTo>
                  <a:lnTo>
                    <a:pt x="8453" y="71122"/>
                  </a:lnTo>
                  <a:lnTo>
                    <a:pt x="7984" y="70795"/>
                  </a:lnTo>
                  <a:lnTo>
                    <a:pt x="7728" y="70581"/>
                  </a:lnTo>
                  <a:lnTo>
                    <a:pt x="7443" y="70354"/>
                  </a:lnTo>
                  <a:lnTo>
                    <a:pt x="7144" y="70098"/>
                  </a:lnTo>
                  <a:lnTo>
                    <a:pt x="6831" y="69813"/>
                  </a:lnTo>
                  <a:lnTo>
                    <a:pt x="6504" y="69500"/>
                  </a:lnTo>
                  <a:lnTo>
                    <a:pt x="6177" y="69158"/>
                  </a:lnTo>
                  <a:lnTo>
                    <a:pt x="5835" y="68788"/>
                  </a:lnTo>
                  <a:lnTo>
                    <a:pt x="5494" y="68376"/>
                  </a:lnTo>
                  <a:lnTo>
                    <a:pt x="5138" y="67949"/>
                  </a:lnTo>
                  <a:lnTo>
                    <a:pt x="4796" y="67479"/>
                  </a:lnTo>
                  <a:lnTo>
                    <a:pt x="4441" y="66981"/>
                  </a:lnTo>
                  <a:lnTo>
                    <a:pt x="4099" y="66440"/>
                  </a:lnTo>
                  <a:lnTo>
                    <a:pt x="3758" y="65871"/>
                  </a:lnTo>
                  <a:lnTo>
                    <a:pt x="3430" y="65274"/>
                  </a:lnTo>
                  <a:lnTo>
                    <a:pt x="3117" y="64633"/>
                  </a:lnTo>
                  <a:lnTo>
                    <a:pt x="2818" y="63964"/>
                  </a:lnTo>
                  <a:lnTo>
                    <a:pt x="2534" y="63253"/>
                  </a:lnTo>
                  <a:lnTo>
                    <a:pt x="2263" y="62499"/>
                  </a:lnTo>
                  <a:lnTo>
                    <a:pt x="2022" y="61716"/>
                  </a:lnTo>
                  <a:lnTo>
                    <a:pt x="1908" y="61318"/>
                  </a:lnTo>
                  <a:lnTo>
                    <a:pt x="1808" y="60891"/>
                  </a:lnTo>
                  <a:lnTo>
                    <a:pt x="1694" y="60464"/>
                  </a:lnTo>
                  <a:lnTo>
                    <a:pt x="1609" y="60023"/>
                  </a:lnTo>
                  <a:lnTo>
                    <a:pt x="1523" y="59582"/>
                  </a:lnTo>
                  <a:lnTo>
                    <a:pt x="1438" y="59126"/>
                  </a:lnTo>
                  <a:lnTo>
                    <a:pt x="1367" y="58657"/>
                  </a:lnTo>
                  <a:lnTo>
                    <a:pt x="1296" y="58173"/>
                  </a:lnTo>
                  <a:lnTo>
                    <a:pt x="1239" y="57689"/>
                  </a:lnTo>
                  <a:lnTo>
                    <a:pt x="1196" y="57191"/>
                  </a:lnTo>
                  <a:lnTo>
                    <a:pt x="1139" y="56366"/>
                  </a:lnTo>
                  <a:lnTo>
                    <a:pt x="1111" y="55555"/>
                  </a:lnTo>
                  <a:lnTo>
                    <a:pt x="1125" y="54743"/>
                  </a:lnTo>
                  <a:lnTo>
                    <a:pt x="1168" y="53932"/>
                  </a:lnTo>
                  <a:lnTo>
                    <a:pt x="1239" y="53150"/>
                  </a:lnTo>
                  <a:lnTo>
                    <a:pt x="1338" y="52353"/>
                  </a:lnTo>
                  <a:lnTo>
                    <a:pt x="1467" y="51570"/>
                  </a:lnTo>
                  <a:lnTo>
                    <a:pt x="1623" y="50787"/>
                  </a:lnTo>
                  <a:lnTo>
                    <a:pt x="1808" y="50019"/>
                  </a:lnTo>
                  <a:lnTo>
                    <a:pt x="2007" y="49265"/>
                  </a:lnTo>
                  <a:lnTo>
                    <a:pt x="2235" y="48496"/>
                  </a:lnTo>
                  <a:lnTo>
                    <a:pt x="2491" y="47742"/>
                  </a:lnTo>
                  <a:lnTo>
                    <a:pt x="2761" y="47002"/>
                  </a:lnTo>
                  <a:lnTo>
                    <a:pt x="3060" y="46248"/>
                  </a:lnTo>
                  <a:lnTo>
                    <a:pt x="3373" y="45508"/>
                  </a:lnTo>
                  <a:lnTo>
                    <a:pt x="3701" y="44782"/>
                  </a:lnTo>
                  <a:lnTo>
                    <a:pt x="4042" y="44042"/>
                  </a:lnTo>
                  <a:lnTo>
                    <a:pt x="4412" y="43317"/>
                  </a:lnTo>
                  <a:lnTo>
                    <a:pt x="4782" y="42605"/>
                  </a:lnTo>
                  <a:lnTo>
                    <a:pt x="5181" y="41880"/>
                  </a:lnTo>
                  <a:lnTo>
                    <a:pt x="5579" y="41168"/>
                  </a:lnTo>
                  <a:lnTo>
                    <a:pt x="5992" y="40457"/>
                  </a:lnTo>
                  <a:lnTo>
                    <a:pt x="6419" y="39745"/>
                  </a:lnTo>
                  <a:lnTo>
                    <a:pt x="6845" y="39048"/>
                  </a:lnTo>
                  <a:lnTo>
                    <a:pt x="7742" y="37639"/>
                  </a:lnTo>
                  <a:lnTo>
                    <a:pt x="8653" y="36259"/>
                  </a:lnTo>
                  <a:lnTo>
                    <a:pt x="9578" y="34878"/>
                  </a:lnTo>
                  <a:lnTo>
                    <a:pt x="10503" y="33498"/>
                  </a:lnTo>
                  <a:lnTo>
                    <a:pt x="11968" y="31335"/>
                  </a:lnTo>
                  <a:lnTo>
                    <a:pt x="12694" y="30239"/>
                  </a:lnTo>
                  <a:lnTo>
                    <a:pt x="13420" y="29144"/>
                  </a:lnTo>
                  <a:lnTo>
                    <a:pt x="14117" y="28034"/>
                  </a:lnTo>
                  <a:lnTo>
                    <a:pt x="14800" y="26924"/>
                  </a:lnTo>
                  <a:lnTo>
                    <a:pt x="15469" y="25800"/>
                  </a:lnTo>
                  <a:lnTo>
                    <a:pt x="16109" y="24676"/>
                  </a:lnTo>
                  <a:lnTo>
                    <a:pt x="16408" y="24106"/>
                  </a:lnTo>
                  <a:lnTo>
                    <a:pt x="16707" y="23523"/>
                  </a:lnTo>
                  <a:lnTo>
                    <a:pt x="16991" y="22954"/>
                  </a:lnTo>
                  <a:lnTo>
                    <a:pt x="17276" y="22370"/>
                  </a:lnTo>
                  <a:lnTo>
                    <a:pt x="17546" y="21787"/>
                  </a:lnTo>
                  <a:lnTo>
                    <a:pt x="17802" y="21203"/>
                  </a:lnTo>
                  <a:lnTo>
                    <a:pt x="18059" y="20620"/>
                  </a:lnTo>
                  <a:lnTo>
                    <a:pt x="18286" y="20037"/>
                  </a:lnTo>
                  <a:lnTo>
                    <a:pt x="18514" y="19439"/>
                  </a:lnTo>
                  <a:lnTo>
                    <a:pt x="18727" y="18841"/>
                  </a:lnTo>
                  <a:lnTo>
                    <a:pt x="18927" y="18244"/>
                  </a:lnTo>
                  <a:lnTo>
                    <a:pt x="19112" y="17632"/>
                  </a:lnTo>
                  <a:lnTo>
                    <a:pt x="19282" y="17034"/>
                  </a:lnTo>
                  <a:lnTo>
                    <a:pt x="19439" y="16422"/>
                  </a:lnTo>
                  <a:lnTo>
                    <a:pt x="19581" y="15810"/>
                  </a:lnTo>
                  <a:lnTo>
                    <a:pt x="19709" y="15184"/>
                  </a:lnTo>
                  <a:lnTo>
                    <a:pt x="19852" y="14387"/>
                  </a:lnTo>
                  <a:lnTo>
                    <a:pt x="19951" y="13590"/>
                  </a:lnTo>
                  <a:lnTo>
                    <a:pt x="20022" y="12822"/>
                  </a:lnTo>
                  <a:lnTo>
                    <a:pt x="20037" y="12452"/>
                  </a:lnTo>
                  <a:lnTo>
                    <a:pt x="20051" y="12082"/>
                  </a:lnTo>
                  <a:lnTo>
                    <a:pt x="20051" y="11712"/>
                  </a:lnTo>
                  <a:lnTo>
                    <a:pt x="20037" y="11356"/>
                  </a:lnTo>
                  <a:lnTo>
                    <a:pt x="20022" y="11001"/>
                  </a:lnTo>
                  <a:lnTo>
                    <a:pt x="19994" y="10645"/>
                  </a:lnTo>
                  <a:lnTo>
                    <a:pt x="19965" y="10303"/>
                  </a:lnTo>
                  <a:lnTo>
                    <a:pt x="19923" y="9962"/>
                  </a:lnTo>
                  <a:lnTo>
                    <a:pt x="19866" y="9620"/>
                  </a:lnTo>
                  <a:lnTo>
                    <a:pt x="19809" y="9293"/>
                  </a:lnTo>
                  <a:lnTo>
                    <a:pt x="19738" y="8966"/>
                  </a:lnTo>
                  <a:lnTo>
                    <a:pt x="19667" y="8653"/>
                  </a:lnTo>
                  <a:lnTo>
                    <a:pt x="19581" y="8340"/>
                  </a:lnTo>
                  <a:lnTo>
                    <a:pt x="19482" y="8027"/>
                  </a:lnTo>
                  <a:lnTo>
                    <a:pt x="19368" y="7728"/>
                  </a:lnTo>
                  <a:lnTo>
                    <a:pt x="19254" y="7415"/>
                  </a:lnTo>
                  <a:lnTo>
                    <a:pt x="19140" y="7130"/>
                  </a:lnTo>
                  <a:lnTo>
                    <a:pt x="19012" y="6831"/>
                  </a:lnTo>
                  <a:lnTo>
                    <a:pt x="18870" y="6561"/>
                  </a:lnTo>
                  <a:lnTo>
                    <a:pt x="18713" y="6276"/>
                  </a:lnTo>
                  <a:lnTo>
                    <a:pt x="18557" y="6006"/>
                  </a:lnTo>
                  <a:lnTo>
                    <a:pt x="18386" y="5736"/>
                  </a:lnTo>
                  <a:lnTo>
                    <a:pt x="18215" y="5465"/>
                  </a:lnTo>
                  <a:lnTo>
                    <a:pt x="18030" y="5209"/>
                  </a:lnTo>
                  <a:lnTo>
                    <a:pt x="17831" y="4967"/>
                  </a:lnTo>
                  <a:lnTo>
                    <a:pt x="17632" y="4711"/>
                  </a:lnTo>
                  <a:lnTo>
                    <a:pt x="17433" y="4498"/>
                  </a:lnTo>
                  <a:lnTo>
                    <a:pt x="17233" y="4270"/>
                  </a:lnTo>
                  <a:lnTo>
                    <a:pt x="17034" y="4071"/>
                  </a:lnTo>
                  <a:lnTo>
                    <a:pt x="16821" y="3857"/>
                  </a:lnTo>
                  <a:lnTo>
                    <a:pt x="16379" y="3473"/>
                  </a:lnTo>
                  <a:lnTo>
                    <a:pt x="15924" y="3117"/>
                  </a:lnTo>
                  <a:lnTo>
                    <a:pt x="15455" y="2790"/>
                  </a:lnTo>
                  <a:lnTo>
                    <a:pt x="14971" y="2477"/>
                  </a:lnTo>
                  <a:lnTo>
                    <a:pt x="14487" y="2192"/>
                  </a:lnTo>
                  <a:lnTo>
                    <a:pt x="13975" y="1922"/>
                  </a:lnTo>
                  <a:lnTo>
                    <a:pt x="13477" y="1694"/>
                  </a:lnTo>
                  <a:lnTo>
                    <a:pt x="12964" y="1467"/>
                  </a:lnTo>
                  <a:lnTo>
                    <a:pt x="12452" y="1267"/>
                  </a:lnTo>
                  <a:lnTo>
                    <a:pt x="11940" y="1082"/>
                  </a:lnTo>
                  <a:lnTo>
                    <a:pt x="11427" y="926"/>
                  </a:lnTo>
                  <a:lnTo>
                    <a:pt x="10929" y="783"/>
                  </a:lnTo>
                  <a:lnTo>
                    <a:pt x="10431" y="641"/>
                  </a:lnTo>
                  <a:lnTo>
                    <a:pt x="9933" y="527"/>
                  </a:lnTo>
                  <a:lnTo>
                    <a:pt x="9464" y="428"/>
                  </a:lnTo>
                  <a:lnTo>
                    <a:pt x="8994" y="342"/>
                  </a:lnTo>
                  <a:lnTo>
                    <a:pt x="8553" y="271"/>
                  </a:lnTo>
                  <a:lnTo>
                    <a:pt x="8112" y="214"/>
                  </a:lnTo>
                  <a:lnTo>
                    <a:pt x="7315" y="115"/>
                  </a:lnTo>
                  <a:lnTo>
                    <a:pt x="6604" y="44"/>
                  </a:lnTo>
                  <a:lnTo>
                    <a:pt x="6020" y="15"/>
                  </a:lnTo>
                  <a:lnTo>
                    <a:pt x="5551" y="1"/>
                  </a:lnTo>
                  <a:close/>
                </a:path>
              </a:pathLst>
            </a:custGeom>
            <a:solidFill>
              <a:srgbClr val="211915"/>
            </a:solidFill>
            <a:ln>
              <a:noFill/>
            </a:ln>
          </p:spPr>
          <p:txBody>
            <a:bodyPr spcFirstLastPara="1" wrap="square" lIns="121900" tIns="121900" rIns="121900" bIns="121900" anchor="ctr" anchorCtr="0">
              <a:noAutofit/>
            </a:bodyPr>
            <a:lstStyle/>
            <a:p>
              <a:endParaRPr sz="2400"/>
            </a:p>
          </p:txBody>
        </p:sp>
      </p:grpSp>
      <p:grpSp>
        <p:nvGrpSpPr>
          <p:cNvPr id="606" name="Google Shape;606;p21"/>
          <p:cNvGrpSpPr/>
          <p:nvPr/>
        </p:nvGrpSpPr>
        <p:grpSpPr>
          <a:xfrm>
            <a:off x="6197565" y="1704051"/>
            <a:ext cx="3924369" cy="895000"/>
            <a:chOff x="4648173" y="1278038"/>
            <a:chExt cx="2943277" cy="671250"/>
          </a:xfrm>
        </p:grpSpPr>
        <p:sp>
          <p:nvSpPr>
            <p:cNvPr id="607" name="Google Shape;607;p21"/>
            <p:cNvSpPr/>
            <p:nvPr/>
          </p:nvSpPr>
          <p:spPr>
            <a:xfrm>
              <a:off x="6986950" y="1311425"/>
              <a:ext cx="604500" cy="604500"/>
            </a:xfrm>
            <a:prstGeom prst="ellipse">
              <a:avLst/>
            </a:prstGeom>
            <a:solidFill>
              <a:schemeClr val="accent6"/>
            </a:solidFill>
            <a:ln>
              <a:noFill/>
            </a:ln>
          </p:spPr>
          <p:txBody>
            <a:bodyPr spcFirstLastPara="1" wrap="square" lIns="121900" tIns="121900" rIns="121900" bIns="121900" anchor="ctr" anchorCtr="0">
              <a:noAutofit/>
            </a:bodyPr>
            <a:lstStyle/>
            <a:p>
              <a:pPr algn="ctr"/>
              <a:r>
                <a:rPr lang="en" sz="2400" b="1">
                  <a:solidFill>
                    <a:schemeClr val="lt1"/>
                  </a:solidFill>
                  <a:latin typeface="Fira Sans Extra Condensed"/>
                  <a:ea typeface="Fira Sans Extra Condensed"/>
                  <a:cs typeface="Fira Sans Extra Condensed"/>
                  <a:sym typeface="Fira Sans Extra Condensed"/>
                </a:rPr>
                <a:t>4x</a:t>
              </a:r>
              <a:endParaRPr sz="2400" b="1">
                <a:solidFill>
                  <a:schemeClr val="lt1"/>
                </a:solidFill>
                <a:latin typeface="Fira Sans Extra Condensed"/>
                <a:ea typeface="Fira Sans Extra Condensed"/>
                <a:cs typeface="Fira Sans Extra Condensed"/>
                <a:sym typeface="Fira Sans Extra Condensed"/>
              </a:endParaRPr>
            </a:p>
          </p:txBody>
        </p:sp>
        <p:grpSp>
          <p:nvGrpSpPr>
            <p:cNvPr id="608" name="Google Shape;608;p21"/>
            <p:cNvGrpSpPr/>
            <p:nvPr/>
          </p:nvGrpSpPr>
          <p:grpSpPr>
            <a:xfrm>
              <a:off x="4648173" y="1278038"/>
              <a:ext cx="1981204" cy="671250"/>
              <a:chOff x="6053048" y="700371"/>
              <a:chExt cx="1981204" cy="671250"/>
            </a:xfrm>
          </p:grpSpPr>
          <p:sp>
            <p:nvSpPr>
              <p:cNvPr id="609" name="Google Shape;609;p21"/>
              <p:cNvSpPr txBox="1"/>
              <p:nvPr/>
            </p:nvSpPr>
            <p:spPr>
              <a:xfrm>
                <a:off x="6053052" y="700371"/>
                <a:ext cx="1981200" cy="331800"/>
              </a:xfrm>
              <a:prstGeom prst="rect">
                <a:avLst/>
              </a:prstGeom>
              <a:noFill/>
              <a:ln>
                <a:noFill/>
              </a:ln>
            </p:spPr>
            <p:txBody>
              <a:bodyPr spcFirstLastPara="1" wrap="square" lIns="121900" tIns="121900" rIns="121900" bIns="121900" anchor="ctr" anchorCtr="0">
                <a:noAutofit/>
              </a:bodyPr>
              <a:lstStyle/>
              <a:p>
                <a:r>
                  <a:rPr lang="en" sz="2400" b="1">
                    <a:latin typeface="Fira Sans Extra Condensed"/>
                    <a:ea typeface="Fira Sans Extra Condensed"/>
                    <a:cs typeface="Fira Sans Extra Condensed"/>
                    <a:sym typeface="Fira Sans Extra Condensed"/>
                  </a:rPr>
                  <a:t>Quarterly</a:t>
                </a:r>
                <a:endParaRPr sz="2400" b="1">
                  <a:solidFill>
                    <a:srgbClr val="000000"/>
                  </a:solidFill>
                  <a:latin typeface="Fira Sans Extra Condensed"/>
                  <a:ea typeface="Fira Sans Extra Condensed"/>
                  <a:cs typeface="Fira Sans Extra Condensed"/>
                  <a:sym typeface="Fira Sans Extra Condensed"/>
                </a:endParaRPr>
              </a:p>
            </p:txBody>
          </p:sp>
          <p:sp>
            <p:nvSpPr>
              <p:cNvPr id="610" name="Google Shape;610;p21"/>
              <p:cNvSpPr txBox="1"/>
              <p:nvPr/>
            </p:nvSpPr>
            <p:spPr>
              <a:xfrm>
                <a:off x="6053048" y="1039821"/>
                <a:ext cx="1981200" cy="3318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200">
                    <a:latin typeface="Roboto"/>
                    <a:ea typeface="Roboto"/>
                    <a:cs typeface="Roboto"/>
                    <a:sym typeface="Roboto"/>
                  </a:rPr>
                  <a:t>Even longer sampling period, only 4 datapoints a year </a:t>
                </a:r>
              </a:p>
            </p:txBody>
          </p:sp>
        </p:grpSp>
      </p:grpSp>
      <p:grpSp>
        <p:nvGrpSpPr>
          <p:cNvPr id="611" name="Google Shape;611;p21"/>
          <p:cNvGrpSpPr/>
          <p:nvPr/>
        </p:nvGrpSpPr>
        <p:grpSpPr>
          <a:xfrm>
            <a:off x="4334909" y="2938261"/>
            <a:ext cx="3924369" cy="895000"/>
            <a:chOff x="3486123" y="2444463"/>
            <a:chExt cx="2943277" cy="671250"/>
          </a:xfrm>
        </p:grpSpPr>
        <p:sp>
          <p:nvSpPr>
            <p:cNvPr id="612" name="Google Shape;612;p21"/>
            <p:cNvSpPr/>
            <p:nvPr/>
          </p:nvSpPr>
          <p:spPr>
            <a:xfrm>
              <a:off x="5824900" y="2477850"/>
              <a:ext cx="604500" cy="604500"/>
            </a:xfrm>
            <a:prstGeom prst="ellipse">
              <a:avLst/>
            </a:prstGeom>
            <a:solidFill>
              <a:schemeClr val="accent5"/>
            </a:solidFill>
            <a:ln>
              <a:noFill/>
            </a:ln>
          </p:spPr>
          <p:txBody>
            <a:bodyPr spcFirstLastPara="1" wrap="square" lIns="121900" tIns="121900" rIns="121900" bIns="121900" anchor="ctr" anchorCtr="0">
              <a:noAutofit/>
            </a:bodyPr>
            <a:lstStyle/>
            <a:p>
              <a:pPr algn="ctr"/>
              <a:r>
                <a:rPr lang="en" b="1">
                  <a:solidFill>
                    <a:schemeClr val="lt1"/>
                  </a:solidFill>
                  <a:latin typeface="Fira Sans Extra Condensed"/>
                  <a:ea typeface="Fira Sans Extra Condensed"/>
                  <a:cs typeface="Fira Sans Extra Condensed"/>
                  <a:sym typeface="Fira Sans Extra Condensed"/>
                </a:rPr>
                <a:t>20x</a:t>
              </a:r>
              <a:endParaRPr b="1">
                <a:solidFill>
                  <a:schemeClr val="lt1"/>
                </a:solidFill>
                <a:latin typeface="Fira Sans Extra Condensed"/>
                <a:ea typeface="Fira Sans Extra Condensed"/>
                <a:cs typeface="Fira Sans Extra Condensed"/>
                <a:sym typeface="Fira Sans Extra Condensed"/>
              </a:endParaRPr>
            </a:p>
          </p:txBody>
        </p:sp>
        <p:grpSp>
          <p:nvGrpSpPr>
            <p:cNvPr id="613" name="Google Shape;613;p21"/>
            <p:cNvGrpSpPr/>
            <p:nvPr/>
          </p:nvGrpSpPr>
          <p:grpSpPr>
            <a:xfrm>
              <a:off x="3486123" y="2444463"/>
              <a:ext cx="1981204" cy="671250"/>
              <a:chOff x="6053048" y="700371"/>
              <a:chExt cx="1981204" cy="671250"/>
            </a:xfrm>
          </p:grpSpPr>
          <p:sp>
            <p:nvSpPr>
              <p:cNvPr id="614" name="Google Shape;614;p21"/>
              <p:cNvSpPr txBox="1"/>
              <p:nvPr/>
            </p:nvSpPr>
            <p:spPr>
              <a:xfrm>
                <a:off x="6053052" y="700371"/>
                <a:ext cx="1981200" cy="331800"/>
              </a:xfrm>
              <a:prstGeom prst="rect">
                <a:avLst/>
              </a:prstGeom>
              <a:noFill/>
              <a:ln>
                <a:noFill/>
              </a:ln>
            </p:spPr>
            <p:txBody>
              <a:bodyPr spcFirstLastPara="1" wrap="square" lIns="121900" tIns="121900" rIns="121900" bIns="121900" anchor="ctr" anchorCtr="0">
                <a:noAutofit/>
              </a:bodyPr>
              <a:lstStyle/>
              <a:p>
                <a:r>
                  <a:rPr lang="en" sz="2400" b="1">
                    <a:solidFill>
                      <a:srgbClr val="000000"/>
                    </a:solidFill>
                    <a:latin typeface="Fira Sans Extra Condensed"/>
                    <a:ea typeface="Fira Sans Extra Condensed"/>
                    <a:cs typeface="Fira Sans Extra Condensed"/>
                    <a:sym typeface="Fira Sans Extra Condensed"/>
                  </a:rPr>
                  <a:t>Monthly</a:t>
                </a:r>
                <a:endParaRPr sz="2400" b="1">
                  <a:solidFill>
                    <a:srgbClr val="000000"/>
                  </a:solidFill>
                  <a:latin typeface="Fira Sans Extra Condensed"/>
                  <a:ea typeface="Fira Sans Extra Condensed"/>
                  <a:cs typeface="Fira Sans Extra Condensed"/>
                  <a:sym typeface="Fira Sans Extra Condensed"/>
                </a:endParaRPr>
              </a:p>
            </p:txBody>
          </p:sp>
          <p:sp>
            <p:nvSpPr>
              <p:cNvPr id="615" name="Google Shape;615;p21"/>
              <p:cNvSpPr txBox="1"/>
              <p:nvPr/>
            </p:nvSpPr>
            <p:spPr>
              <a:xfrm>
                <a:off x="6053048" y="1039821"/>
                <a:ext cx="1981200" cy="3318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200">
                    <a:latin typeface="Roboto"/>
                    <a:ea typeface="Roboto"/>
                    <a:cs typeface="Roboto"/>
                    <a:sym typeface="Roboto"/>
                  </a:rPr>
                  <a:t>Increase sampling period by taking mean of all daily closing prices in a month</a:t>
                </a:r>
              </a:p>
            </p:txBody>
          </p:sp>
        </p:grpSp>
      </p:grpSp>
      <p:grpSp>
        <p:nvGrpSpPr>
          <p:cNvPr id="616" name="Google Shape;616;p21"/>
          <p:cNvGrpSpPr/>
          <p:nvPr/>
        </p:nvGrpSpPr>
        <p:grpSpPr>
          <a:xfrm>
            <a:off x="2472254" y="4172472"/>
            <a:ext cx="3924369" cy="895000"/>
            <a:chOff x="3486123" y="2444463"/>
            <a:chExt cx="2943277" cy="671250"/>
          </a:xfrm>
        </p:grpSpPr>
        <p:sp>
          <p:nvSpPr>
            <p:cNvPr id="617" name="Google Shape;617;p21"/>
            <p:cNvSpPr/>
            <p:nvPr/>
          </p:nvSpPr>
          <p:spPr>
            <a:xfrm>
              <a:off x="5824900" y="2477850"/>
              <a:ext cx="604500" cy="604500"/>
            </a:xfrm>
            <a:prstGeom prst="ellipse">
              <a:avLst/>
            </a:prstGeom>
            <a:solidFill>
              <a:schemeClr val="accent4"/>
            </a:solidFill>
            <a:ln>
              <a:noFill/>
            </a:ln>
          </p:spPr>
          <p:txBody>
            <a:bodyPr spcFirstLastPara="1" wrap="square" lIns="121900" tIns="121900" rIns="121900" bIns="121900" anchor="ctr" anchorCtr="0">
              <a:noAutofit/>
            </a:bodyPr>
            <a:lstStyle/>
            <a:p>
              <a:pPr algn="ctr"/>
              <a:r>
                <a:rPr lang="en" sz="2400" b="1">
                  <a:solidFill>
                    <a:schemeClr val="lt1"/>
                  </a:solidFill>
                  <a:latin typeface="Fira Sans Extra Condensed"/>
                  <a:ea typeface="Fira Sans Extra Condensed"/>
                  <a:cs typeface="Fira Sans Extra Condensed"/>
                  <a:sym typeface="Fira Sans Extra Condensed"/>
                </a:rPr>
                <a:t>1x</a:t>
              </a:r>
              <a:endParaRPr sz="2400" b="1">
                <a:solidFill>
                  <a:schemeClr val="lt1"/>
                </a:solidFill>
                <a:latin typeface="Fira Sans Extra Condensed"/>
                <a:ea typeface="Fira Sans Extra Condensed"/>
                <a:cs typeface="Fira Sans Extra Condensed"/>
                <a:sym typeface="Fira Sans Extra Condensed"/>
              </a:endParaRPr>
            </a:p>
          </p:txBody>
        </p:sp>
        <p:grpSp>
          <p:nvGrpSpPr>
            <p:cNvPr id="618" name="Google Shape;618;p21"/>
            <p:cNvGrpSpPr/>
            <p:nvPr/>
          </p:nvGrpSpPr>
          <p:grpSpPr>
            <a:xfrm>
              <a:off x="3486123" y="2444463"/>
              <a:ext cx="1981204" cy="671250"/>
              <a:chOff x="6053048" y="700371"/>
              <a:chExt cx="1981204" cy="671250"/>
            </a:xfrm>
          </p:grpSpPr>
          <p:sp>
            <p:nvSpPr>
              <p:cNvPr id="619" name="Google Shape;619;p21"/>
              <p:cNvSpPr txBox="1"/>
              <p:nvPr/>
            </p:nvSpPr>
            <p:spPr>
              <a:xfrm>
                <a:off x="6053052" y="700371"/>
                <a:ext cx="1981200" cy="331800"/>
              </a:xfrm>
              <a:prstGeom prst="rect">
                <a:avLst/>
              </a:prstGeom>
              <a:noFill/>
              <a:ln>
                <a:noFill/>
              </a:ln>
            </p:spPr>
            <p:txBody>
              <a:bodyPr spcFirstLastPara="1" wrap="square" lIns="121900" tIns="121900" rIns="121900" bIns="121900" anchor="ctr" anchorCtr="0">
                <a:noAutofit/>
              </a:bodyPr>
              <a:lstStyle/>
              <a:p>
                <a:r>
                  <a:rPr lang="en" sz="2400" b="1">
                    <a:latin typeface="Fira Sans Extra Condensed"/>
                    <a:ea typeface="Fira Sans Extra Condensed"/>
                    <a:cs typeface="Fira Sans Extra Condensed"/>
                    <a:sym typeface="Fira Sans Extra Condensed"/>
                  </a:rPr>
                  <a:t>Daily</a:t>
                </a:r>
                <a:endParaRPr sz="2400" b="1">
                  <a:solidFill>
                    <a:srgbClr val="000000"/>
                  </a:solidFill>
                  <a:latin typeface="Fira Sans Extra Condensed"/>
                  <a:ea typeface="Fira Sans Extra Condensed"/>
                  <a:cs typeface="Fira Sans Extra Condensed"/>
                  <a:sym typeface="Fira Sans Extra Condensed"/>
                </a:endParaRPr>
              </a:p>
            </p:txBody>
          </p:sp>
          <p:sp>
            <p:nvSpPr>
              <p:cNvPr id="620" name="Google Shape;620;p21"/>
              <p:cNvSpPr txBox="1"/>
              <p:nvPr/>
            </p:nvSpPr>
            <p:spPr>
              <a:xfrm>
                <a:off x="6053048" y="1039821"/>
                <a:ext cx="1981200" cy="3318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200">
                    <a:latin typeface="Roboto"/>
                    <a:ea typeface="Roboto"/>
                    <a:cs typeface="Roboto"/>
                    <a:sym typeface="Roboto"/>
                  </a:rPr>
                  <a:t>We take the daily closing price of the stock as is. Every working day provides a datapoint</a:t>
                </a:r>
              </a:p>
            </p:txBody>
          </p:sp>
        </p:grpSp>
      </p:grpSp>
      <p:cxnSp>
        <p:nvCxnSpPr>
          <p:cNvPr id="627" name="Google Shape;627;p21"/>
          <p:cNvCxnSpPr>
            <a:cxnSpLocks/>
          </p:cNvCxnSpPr>
          <p:nvPr/>
        </p:nvCxnSpPr>
        <p:spPr>
          <a:xfrm rot="10800000" flipH="1">
            <a:off x="6396621" y="3788789"/>
            <a:ext cx="1459600" cy="831200"/>
          </a:xfrm>
          <a:prstGeom prst="bentConnector2">
            <a:avLst/>
          </a:prstGeom>
          <a:noFill/>
          <a:ln w="9525" cap="flat" cmpd="sng">
            <a:solidFill>
              <a:schemeClr val="dk2"/>
            </a:solidFill>
            <a:prstDash val="solid"/>
            <a:round/>
            <a:headEnd type="none" w="med" len="med"/>
            <a:tailEnd type="triangle" w="med" len="med"/>
          </a:ln>
        </p:spPr>
      </p:cxnSp>
      <p:cxnSp>
        <p:nvCxnSpPr>
          <p:cNvPr id="628" name="Google Shape;628;p21"/>
          <p:cNvCxnSpPr>
            <a:cxnSpLocks/>
            <a:endCxn id="607" idx="4"/>
          </p:cNvCxnSpPr>
          <p:nvPr/>
        </p:nvCxnSpPr>
        <p:spPr>
          <a:xfrm rot="10800000" flipH="1">
            <a:off x="8259277" y="2554577"/>
            <a:ext cx="1459600" cy="831200"/>
          </a:xfrm>
          <a:prstGeom prst="bentConnector2">
            <a:avLst/>
          </a:prstGeom>
          <a:noFill/>
          <a:ln w="9525" cap="flat" cmpd="sng">
            <a:solidFill>
              <a:schemeClr val="dk2"/>
            </a:solidFill>
            <a:prstDash val="solid"/>
            <a:round/>
            <a:headEnd type="none" w="med" len="med"/>
            <a:tailEnd type="triangle" w="med" len="med"/>
          </a:ln>
        </p:spPr>
      </p:cxnSp>
      <p:grpSp>
        <p:nvGrpSpPr>
          <p:cNvPr id="629" name="Google Shape;629;p21"/>
          <p:cNvGrpSpPr/>
          <p:nvPr/>
        </p:nvGrpSpPr>
        <p:grpSpPr>
          <a:xfrm>
            <a:off x="1041398" y="1704051"/>
            <a:ext cx="2641605" cy="895000"/>
            <a:chOff x="6053048" y="700371"/>
            <a:chExt cx="1981204" cy="671250"/>
          </a:xfrm>
        </p:grpSpPr>
        <p:sp>
          <p:nvSpPr>
            <p:cNvPr id="630" name="Google Shape;630;p21"/>
            <p:cNvSpPr txBox="1"/>
            <p:nvPr/>
          </p:nvSpPr>
          <p:spPr>
            <a:xfrm>
              <a:off x="6053052" y="700371"/>
              <a:ext cx="1981200" cy="331800"/>
            </a:xfrm>
            <a:prstGeom prst="rect">
              <a:avLst/>
            </a:prstGeom>
            <a:noFill/>
            <a:ln>
              <a:noFill/>
            </a:ln>
          </p:spPr>
          <p:txBody>
            <a:bodyPr spcFirstLastPara="1" wrap="square" lIns="121900" tIns="121900" rIns="121900" bIns="121900" anchor="ctr" anchorCtr="0">
              <a:noAutofit/>
            </a:bodyPr>
            <a:lstStyle/>
            <a:p>
              <a:r>
                <a:rPr lang="en" sz="2400" b="1">
                  <a:solidFill>
                    <a:srgbClr val="000000"/>
                  </a:solidFill>
                  <a:latin typeface="Fira Sans Extra Condensed"/>
                  <a:ea typeface="Fira Sans Extra Condensed"/>
                  <a:cs typeface="Fira Sans Extra Condensed"/>
                  <a:sym typeface="Fira Sans Extra Condensed"/>
                </a:rPr>
                <a:t>Nature of dataset</a:t>
              </a:r>
              <a:endParaRPr sz="2400" b="1">
                <a:solidFill>
                  <a:srgbClr val="000000"/>
                </a:solidFill>
                <a:latin typeface="Fira Sans Extra Condensed"/>
                <a:ea typeface="Fira Sans Extra Condensed"/>
                <a:cs typeface="Fira Sans Extra Condensed"/>
                <a:sym typeface="Fira Sans Extra Condensed"/>
              </a:endParaRPr>
            </a:p>
          </p:txBody>
        </p:sp>
        <p:sp>
          <p:nvSpPr>
            <p:cNvPr id="631" name="Google Shape;631;p21"/>
            <p:cNvSpPr txBox="1"/>
            <p:nvPr/>
          </p:nvSpPr>
          <p:spPr>
            <a:xfrm>
              <a:off x="6053048" y="1039821"/>
              <a:ext cx="1981200" cy="331800"/>
            </a:xfrm>
            <a:prstGeom prst="rect">
              <a:avLst/>
            </a:prstGeom>
            <a:noFill/>
            <a:ln>
              <a:noFill/>
            </a:ln>
          </p:spPr>
          <p:txBody>
            <a:bodyPr spcFirstLastPara="1" wrap="square" lIns="121900" tIns="121900" rIns="121900" bIns="121900" anchor="ctr" anchorCtr="0">
              <a:noAutofit/>
            </a:bodyPr>
            <a:lstStyle/>
            <a:p>
              <a:r>
                <a:rPr lang="en" sz="1200" b="1">
                  <a:latin typeface="Roboto"/>
                  <a:ea typeface="Roboto"/>
                  <a:cs typeface="Roboto"/>
                  <a:sym typeface="Roboto"/>
                </a:rPr>
                <a:t>Time series: </a:t>
              </a:r>
              <a:r>
                <a:rPr lang="en" sz="1200">
                  <a:latin typeface="Roboto"/>
                  <a:ea typeface="Roboto"/>
                  <a:cs typeface="Roboto"/>
                  <a:sym typeface="Roboto"/>
                </a:rPr>
                <a:t>Series of data points in discretized time order</a:t>
              </a:r>
              <a:endParaRPr sz="1200">
                <a:latin typeface="Roboto"/>
                <a:ea typeface="Roboto"/>
                <a:cs typeface="Roboto"/>
                <a:sym typeface="Roboto"/>
              </a:endParaRPr>
            </a:p>
          </p:txBody>
        </p:sp>
      </p:grpSp>
      <p:grpSp>
        <p:nvGrpSpPr>
          <p:cNvPr id="632" name="Google Shape;632;p21"/>
          <p:cNvGrpSpPr/>
          <p:nvPr/>
        </p:nvGrpSpPr>
        <p:grpSpPr>
          <a:xfrm>
            <a:off x="3844584" y="1946652"/>
            <a:ext cx="490301" cy="409832"/>
            <a:chOff x="4794038" y="3489860"/>
            <a:chExt cx="367726" cy="307374"/>
          </a:xfrm>
        </p:grpSpPr>
        <p:sp>
          <p:nvSpPr>
            <p:cNvPr id="633" name="Google Shape;633;p21"/>
            <p:cNvSpPr/>
            <p:nvPr/>
          </p:nvSpPr>
          <p:spPr>
            <a:xfrm>
              <a:off x="4794038" y="3744242"/>
              <a:ext cx="367726" cy="52992"/>
            </a:xfrm>
            <a:custGeom>
              <a:avLst/>
              <a:gdLst/>
              <a:ahLst/>
              <a:cxnLst/>
              <a:rect l="l" t="t" r="r" b="b"/>
              <a:pathLst>
                <a:path w="10742" h="1548" extrusionOk="0">
                  <a:moveTo>
                    <a:pt x="191" y="0"/>
                  </a:moveTo>
                  <a:cubicBezTo>
                    <a:pt x="96" y="0"/>
                    <a:pt x="1" y="72"/>
                    <a:pt x="25" y="167"/>
                  </a:cubicBezTo>
                  <a:lnTo>
                    <a:pt x="25" y="857"/>
                  </a:lnTo>
                  <a:cubicBezTo>
                    <a:pt x="1" y="1238"/>
                    <a:pt x="311" y="1548"/>
                    <a:pt x="692" y="1548"/>
                  </a:cubicBezTo>
                  <a:lnTo>
                    <a:pt x="10051" y="1548"/>
                  </a:lnTo>
                  <a:cubicBezTo>
                    <a:pt x="10432" y="1548"/>
                    <a:pt x="10741" y="1238"/>
                    <a:pt x="10741" y="857"/>
                  </a:cubicBezTo>
                  <a:lnTo>
                    <a:pt x="10741" y="167"/>
                  </a:lnTo>
                  <a:cubicBezTo>
                    <a:pt x="10741" y="72"/>
                    <a:pt x="10646" y="0"/>
                    <a:pt x="10551" y="0"/>
                  </a:cubicBezTo>
                  <a:lnTo>
                    <a:pt x="6717" y="0"/>
                  </a:lnTo>
                  <a:lnTo>
                    <a:pt x="6574" y="357"/>
                  </a:lnTo>
                  <a:cubicBezTo>
                    <a:pt x="6526" y="429"/>
                    <a:pt x="6455" y="500"/>
                    <a:pt x="6359" y="500"/>
                  </a:cubicBezTo>
                  <a:lnTo>
                    <a:pt x="4407" y="500"/>
                  </a:lnTo>
                  <a:cubicBezTo>
                    <a:pt x="4311" y="500"/>
                    <a:pt x="4216" y="429"/>
                    <a:pt x="4192" y="357"/>
                  </a:cubicBezTo>
                  <a:lnTo>
                    <a:pt x="4049"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34" name="Google Shape;634;p21"/>
            <p:cNvSpPr/>
            <p:nvPr/>
          </p:nvSpPr>
          <p:spPr>
            <a:xfrm>
              <a:off x="4929393" y="3629289"/>
              <a:ext cx="97049" cy="27728"/>
            </a:xfrm>
            <a:custGeom>
              <a:avLst/>
              <a:gdLst/>
              <a:ahLst/>
              <a:cxnLst/>
              <a:rect l="l" t="t" r="r" b="b"/>
              <a:pathLst>
                <a:path w="2835" h="810" extrusionOk="0">
                  <a:moveTo>
                    <a:pt x="0" y="0"/>
                  </a:moveTo>
                  <a:lnTo>
                    <a:pt x="0" y="453"/>
                  </a:lnTo>
                  <a:cubicBezTo>
                    <a:pt x="441" y="691"/>
                    <a:pt x="929" y="810"/>
                    <a:pt x="1417" y="810"/>
                  </a:cubicBezTo>
                  <a:cubicBezTo>
                    <a:pt x="1905" y="810"/>
                    <a:pt x="2394" y="691"/>
                    <a:pt x="2834" y="453"/>
                  </a:cubicBezTo>
                  <a:lnTo>
                    <a:pt x="2834" y="0"/>
                  </a:lnTo>
                  <a:lnTo>
                    <a:pt x="1548" y="477"/>
                  </a:lnTo>
                  <a:cubicBezTo>
                    <a:pt x="1524" y="500"/>
                    <a:pt x="1477" y="500"/>
                    <a:pt x="1429" y="500"/>
                  </a:cubicBezTo>
                  <a:cubicBezTo>
                    <a:pt x="1405" y="500"/>
                    <a:pt x="1358" y="500"/>
                    <a:pt x="1334" y="477"/>
                  </a:cubicBezTo>
                  <a:lnTo>
                    <a:pt x="0"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35" name="Google Shape;635;p21"/>
            <p:cNvSpPr/>
            <p:nvPr/>
          </p:nvSpPr>
          <p:spPr>
            <a:xfrm>
              <a:off x="4900843" y="3566507"/>
              <a:ext cx="155758" cy="57921"/>
            </a:xfrm>
            <a:custGeom>
              <a:avLst/>
              <a:gdLst/>
              <a:ahLst/>
              <a:cxnLst/>
              <a:rect l="l" t="t" r="r" b="b"/>
              <a:pathLst>
                <a:path w="4550" h="1692" extrusionOk="0">
                  <a:moveTo>
                    <a:pt x="2287" y="1"/>
                  </a:moveTo>
                  <a:lnTo>
                    <a:pt x="1" y="858"/>
                  </a:lnTo>
                  <a:lnTo>
                    <a:pt x="2287" y="1691"/>
                  </a:lnTo>
                  <a:lnTo>
                    <a:pt x="4549" y="858"/>
                  </a:lnTo>
                  <a:lnTo>
                    <a:pt x="2287"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36" name="Google Shape;636;p21"/>
            <p:cNvSpPr/>
            <p:nvPr/>
          </p:nvSpPr>
          <p:spPr>
            <a:xfrm>
              <a:off x="4809545" y="3489860"/>
              <a:ext cx="337532" cy="249521"/>
            </a:xfrm>
            <a:custGeom>
              <a:avLst/>
              <a:gdLst/>
              <a:ahLst/>
              <a:cxnLst/>
              <a:rect l="l" t="t" r="r" b="b"/>
              <a:pathLst>
                <a:path w="9860" h="7289" extrusionOk="0">
                  <a:moveTo>
                    <a:pt x="4942" y="1585"/>
                  </a:moveTo>
                  <a:cubicBezTo>
                    <a:pt x="4978" y="1585"/>
                    <a:pt x="5013" y="1597"/>
                    <a:pt x="5049" y="1620"/>
                  </a:cubicBezTo>
                  <a:lnTo>
                    <a:pt x="8240" y="2787"/>
                  </a:lnTo>
                  <a:cubicBezTo>
                    <a:pt x="8359" y="2835"/>
                    <a:pt x="8455" y="2954"/>
                    <a:pt x="8455" y="3073"/>
                  </a:cubicBezTo>
                  <a:cubicBezTo>
                    <a:pt x="8455" y="3216"/>
                    <a:pt x="8359" y="3335"/>
                    <a:pt x="8240" y="3383"/>
                  </a:cubicBezTo>
                  <a:lnTo>
                    <a:pt x="6978" y="3835"/>
                  </a:lnTo>
                  <a:lnTo>
                    <a:pt x="6978" y="4692"/>
                  </a:lnTo>
                  <a:cubicBezTo>
                    <a:pt x="6954" y="4788"/>
                    <a:pt x="6907" y="4883"/>
                    <a:pt x="6835" y="4954"/>
                  </a:cubicBezTo>
                  <a:cubicBezTo>
                    <a:pt x="6252" y="5324"/>
                    <a:pt x="5591" y="5508"/>
                    <a:pt x="4930" y="5508"/>
                  </a:cubicBezTo>
                  <a:cubicBezTo>
                    <a:pt x="4269" y="5508"/>
                    <a:pt x="3608" y="5324"/>
                    <a:pt x="3025" y="4954"/>
                  </a:cubicBezTo>
                  <a:cubicBezTo>
                    <a:pt x="2930" y="4883"/>
                    <a:pt x="2882" y="4788"/>
                    <a:pt x="2882" y="4692"/>
                  </a:cubicBezTo>
                  <a:lnTo>
                    <a:pt x="2882" y="3835"/>
                  </a:lnTo>
                  <a:lnTo>
                    <a:pt x="2572" y="3716"/>
                  </a:lnTo>
                  <a:lnTo>
                    <a:pt x="2572" y="4669"/>
                  </a:lnTo>
                  <a:cubicBezTo>
                    <a:pt x="2549" y="4859"/>
                    <a:pt x="2400" y="4954"/>
                    <a:pt x="2251" y="4954"/>
                  </a:cubicBezTo>
                  <a:cubicBezTo>
                    <a:pt x="2102" y="4954"/>
                    <a:pt x="1953" y="4859"/>
                    <a:pt x="1929" y="4669"/>
                  </a:cubicBezTo>
                  <a:lnTo>
                    <a:pt x="1929" y="3478"/>
                  </a:lnTo>
                  <a:lnTo>
                    <a:pt x="1644" y="3383"/>
                  </a:lnTo>
                  <a:cubicBezTo>
                    <a:pt x="1501" y="3335"/>
                    <a:pt x="1429" y="3216"/>
                    <a:pt x="1429" y="3073"/>
                  </a:cubicBezTo>
                  <a:cubicBezTo>
                    <a:pt x="1429" y="2954"/>
                    <a:pt x="1501" y="2835"/>
                    <a:pt x="1644" y="2787"/>
                  </a:cubicBezTo>
                  <a:lnTo>
                    <a:pt x="4835" y="1620"/>
                  </a:lnTo>
                  <a:cubicBezTo>
                    <a:pt x="4870" y="1597"/>
                    <a:pt x="4906" y="1585"/>
                    <a:pt x="4942" y="1585"/>
                  </a:cubicBezTo>
                  <a:close/>
                  <a:moveTo>
                    <a:pt x="905" y="1"/>
                  </a:moveTo>
                  <a:cubicBezTo>
                    <a:pt x="405" y="1"/>
                    <a:pt x="0" y="406"/>
                    <a:pt x="0" y="930"/>
                  </a:cubicBezTo>
                  <a:lnTo>
                    <a:pt x="0" y="6788"/>
                  </a:lnTo>
                  <a:lnTo>
                    <a:pt x="3596" y="6788"/>
                  </a:lnTo>
                  <a:cubicBezTo>
                    <a:pt x="3858" y="6788"/>
                    <a:pt x="4097" y="6931"/>
                    <a:pt x="4192" y="7169"/>
                  </a:cubicBezTo>
                  <a:lnTo>
                    <a:pt x="4168" y="7169"/>
                  </a:lnTo>
                  <a:lnTo>
                    <a:pt x="4216" y="7288"/>
                  </a:lnTo>
                  <a:lnTo>
                    <a:pt x="5644" y="7288"/>
                  </a:lnTo>
                  <a:lnTo>
                    <a:pt x="5692" y="7169"/>
                  </a:lnTo>
                  <a:cubicBezTo>
                    <a:pt x="5787" y="6931"/>
                    <a:pt x="6002" y="6788"/>
                    <a:pt x="6264" y="6788"/>
                  </a:cubicBezTo>
                  <a:lnTo>
                    <a:pt x="9860" y="6788"/>
                  </a:lnTo>
                  <a:lnTo>
                    <a:pt x="9860" y="930"/>
                  </a:lnTo>
                  <a:cubicBezTo>
                    <a:pt x="9860" y="406"/>
                    <a:pt x="9455" y="1"/>
                    <a:pt x="895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sp>
        <p:nvSpPr>
          <p:cNvPr id="49" name="Google Shape;1530;p32">
            <a:extLst>
              <a:ext uri="{FF2B5EF4-FFF2-40B4-BE49-F238E27FC236}">
                <a16:creationId xmlns:a16="http://schemas.microsoft.com/office/drawing/2014/main" id="{817E2616-3674-4C37-9ABF-9C146479A4FB}"/>
              </a:ext>
            </a:extLst>
          </p:cNvPr>
          <p:cNvSpPr txBox="1"/>
          <p:nvPr/>
        </p:nvSpPr>
        <p:spPr>
          <a:xfrm>
            <a:off x="6976509" y="5501591"/>
            <a:ext cx="2641601" cy="573338"/>
          </a:xfrm>
          <a:prstGeom prst="rect">
            <a:avLst/>
          </a:prstGeom>
          <a:noFill/>
          <a:ln>
            <a:noFill/>
          </a:ln>
        </p:spPr>
        <p:txBody>
          <a:bodyPr spcFirstLastPara="1" wrap="square" lIns="121900" tIns="121900" rIns="121900" bIns="121900" anchor="ctr" anchorCtr="0">
            <a:noAutofit/>
          </a:bodyPr>
          <a:lstStyle/>
          <a:p>
            <a:r>
              <a:rPr lang="en" sz="1600">
                <a:solidFill>
                  <a:schemeClr val="dk1"/>
                </a:solidFill>
                <a:latin typeface="Roboto"/>
                <a:ea typeface="Roboto"/>
                <a:cs typeface="Roboto"/>
                <a:sym typeface="Roboto"/>
              </a:rPr>
              <a:t>How regularly do we sample the stock prices?</a:t>
            </a:r>
            <a:endParaRPr sz="1600">
              <a:solidFill>
                <a:schemeClr val="dk1"/>
              </a:solidFill>
              <a:latin typeface="Roboto"/>
              <a:ea typeface="Roboto"/>
              <a:cs typeface="Roboto"/>
              <a:sym typeface="Roboto"/>
            </a:endParaRPr>
          </a:p>
        </p:txBody>
      </p:sp>
      <p:sp>
        <p:nvSpPr>
          <p:cNvPr id="50" name="Google Shape;1531;p32">
            <a:extLst>
              <a:ext uri="{FF2B5EF4-FFF2-40B4-BE49-F238E27FC236}">
                <a16:creationId xmlns:a16="http://schemas.microsoft.com/office/drawing/2014/main" id="{557C5E92-BF46-4C76-BE57-9911E5606827}"/>
              </a:ext>
            </a:extLst>
          </p:cNvPr>
          <p:cNvSpPr txBox="1"/>
          <p:nvPr/>
        </p:nvSpPr>
        <p:spPr>
          <a:xfrm>
            <a:off x="6982605" y="5053789"/>
            <a:ext cx="1695149" cy="442400"/>
          </a:xfrm>
          <a:prstGeom prst="rect">
            <a:avLst/>
          </a:prstGeom>
          <a:noFill/>
          <a:ln>
            <a:noFill/>
          </a:ln>
        </p:spPr>
        <p:txBody>
          <a:bodyPr spcFirstLastPara="1" wrap="square" lIns="121900" tIns="121900" rIns="121900" bIns="121900" anchor="ctr" anchorCtr="0">
            <a:noAutofit/>
          </a:bodyPr>
          <a:lstStyle/>
          <a:p>
            <a:r>
              <a:rPr lang="en" sz="2400" b="1">
                <a:solidFill>
                  <a:schemeClr val="dk1"/>
                </a:solidFill>
                <a:latin typeface="Fira Sans Extra Condensed"/>
                <a:ea typeface="Fira Sans Extra Condensed"/>
                <a:cs typeface="Fira Sans Extra Condensed"/>
                <a:sym typeface="Fira Sans Extra Condensed"/>
              </a:rPr>
              <a:t>Timeframe</a:t>
            </a:r>
            <a:endParaRPr sz="2400" b="1">
              <a:solidFill>
                <a:schemeClr val="dk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40737-A0E1-2541-9E87-420544249917}"/>
              </a:ext>
            </a:extLst>
          </p:cNvPr>
          <p:cNvSpPr>
            <a:spLocks noGrp="1"/>
          </p:cNvSpPr>
          <p:nvPr>
            <p:ph type="title"/>
          </p:nvPr>
        </p:nvSpPr>
        <p:spPr>
          <a:xfrm>
            <a:off x="838200" y="238125"/>
            <a:ext cx="10515600" cy="1325563"/>
          </a:xfrm>
        </p:spPr>
        <p:txBody>
          <a:bodyPr/>
          <a:lstStyle/>
          <a:p>
            <a:r>
              <a:rPr lang="en-US"/>
              <a:t>Results</a:t>
            </a:r>
          </a:p>
        </p:txBody>
      </p:sp>
      <p:sp>
        <p:nvSpPr>
          <p:cNvPr id="10" name="TextBox 9">
            <a:extLst>
              <a:ext uri="{FF2B5EF4-FFF2-40B4-BE49-F238E27FC236}">
                <a16:creationId xmlns:a16="http://schemas.microsoft.com/office/drawing/2014/main" id="{A1980AD2-D192-FD45-B422-7D95FDA7B775}"/>
              </a:ext>
            </a:extLst>
          </p:cNvPr>
          <p:cNvSpPr txBox="1"/>
          <p:nvPr/>
        </p:nvSpPr>
        <p:spPr>
          <a:xfrm>
            <a:off x="4100802" y="822658"/>
            <a:ext cx="875899" cy="369332"/>
          </a:xfrm>
          <a:prstGeom prst="rect">
            <a:avLst/>
          </a:prstGeom>
          <a:noFill/>
        </p:spPr>
        <p:txBody>
          <a:bodyPr wrap="square" rtlCol="0">
            <a:spAutoFit/>
          </a:bodyPr>
          <a:lstStyle/>
          <a:p>
            <a:r>
              <a:rPr lang="en-US"/>
              <a:t>5-year</a:t>
            </a:r>
          </a:p>
        </p:txBody>
      </p:sp>
      <p:sp>
        <p:nvSpPr>
          <p:cNvPr id="11" name="TextBox 10">
            <a:extLst>
              <a:ext uri="{FF2B5EF4-FFF2-40B4-BE49-F238E27FC236}">
                <a16:creationId xmlns:a16="http://schemas.microsoft.com/office/drawing/2014/main" id="{70C92210-7F4D-9347-955A-5D9D7B878308}"/>
              </a:ext>
            </a:extLst>
          </p:cNvPr>
          <p:cNvSpPr txBox="1"/>
          <p:nvPr/>
        </p:nvSpPr>
        <p:spPr>
          <a:xfrm>
            <a:off x="1837123" y="1713220"/>
            <a:ext cx="875899" cy="369332"/>
          </a:xfrm>
          <a:prstGeom prst="rect">
            <a:avLst/>
          </a:prstGeom>
          <a:noFill/>
        </p:spPr>
        <p:txBody>
          <a:bodyPr wrap="square" lIns="91440" tIns="45720" rIns="91440" bIns="45720" rtlCol="0" anchor="t">
            <a:spAutoFit/>
          </a:bodyPr>
          <a:lstStyle/>
          <a:p>
            <a:r>
              <a:rPr lang="en-US"/>
              <a:t>Daily</a:t>
            </a:r>
          </a:p>
        </p:txBody>
      </p:sp>
      <p:sp>
        <p:nvSpPr>
          <p:cNvPr id="12" name="TextBox 11">
            <a:extLst>
              <a:ext uri="{FF2B5EF4-FFF2-40B4-BE49-F238E27FC236}">
                <a16:creationId xmlns:a16="http://schemas.microsoft.com/office/drawing/2014/main" id="{53429977-980F-BE48-A266-4327D7C87E29}"/>
              </a:ext>
            </a:extLst>
          </p:cNvPr>
          <p:cNvSpPr txBox="1"/>
          <p:nvPr/>
        </p:nvSpPr>
        <p:spPr>
          <a:xfrm>
            <a:off x="1593607" y="3479905"/>
            <a:ext cx="976540" cy="369332"/>
          </a:xfrm>
          <a:prstGeom prst="rect">
            <a:avLst/>
          </a:prstGeom>
          <a:noFill/>
        </p:spPr>
        <p:txBody>
          <a:bodyPr wrap="square" lIns="91440" tIns="45720" rIns="91440" bIns="45720" rtlCol="0" anchor="t">
            <a:spAutoFit/>
          </a:bodyPr>
          <a:lstStyle/>
          <a:p>
            <a:r>
              <a:rPr lang="en-US"/>
              <a:t>Monthly</a:t>
            </a:r>
          </a:p>
        </p:txBody>
      </p:sp>
      <p:sp>
        <p:nvSpPr>
          <p:cNvPr id="13" name="TextBox 12">
            <a:extLst>
              <a:ext uri="{FF2B5EF4-FFF2-40B4-BE49-F238E27FC236}">
                <a16:creationId xmlns:a16="http://schemas.microsoft.com/office/drawing/2014/main" id="{41AD4D7A-A293-B240-8A12-92B896F5ADBF}"/>
              </a:ext>
            </a:extLst>
          </p:cNvPr>
          <p:cNvSpPr txBox="1"/>
          <p:nvPr/>
        </p:nvSpPr>
        <p:spPr>
          <a:xfrm>
            <a:off x="1554367" y="5261722"/>
            <a:ext cx="1221457" cy="369332"/>
          </a:xfrm>
          <a:prstGeom prst="rect">
            <a:avLst/>
          </a:prstGeom>
          <a:noFill/>
        </p:spPr>
        <p:txBody>
          <a:bodyPr wrap="square" lIns="91440" tIns="45720" rIns="91440" bIns="45720" rtlCol="0" anchor="t">
            <a:spAutoFit/>
          </a:bodyPr>
          <a:lstStyle/>
          <a:p>
            <a:r>
              <a:rPr lang="en-US"/>
              <a:t>Quarterly</a:t>
            </a:r>
          </a:p>
        </p:txBody>
      </p:sp>
      <p:pic>
        <p:nvPicPr>
          <p:cNvPr id="3" name="Picture 4" descr="Chart&#10;&#10;Description automatically generated">
            <a:extLst>
              <a:ext uri="{FF2B5EF4-FFF2-40B4-BE49-F238E27FC236}">
                <a16:creationId xmlns:a16="http://schemas.microsoft.com/office/drawing/2014/main" id="{4CF27008-82E8-4C3B-85FB-BF1BFB544392}"/>
              </a:ext>
            </a:extLst>
          </p:cNvPr>
          <p:cNvPicPr>
            <a:picLocks noChangeAspect="1"/>
          </p:cNvPicPr>
          <p:nvPr/>
        </p:nvPicPr>
        <p:blipFill rotWithShape="1">
          <a:blip r:embed="rId2"/>
          <a:srcRect t="-321" r="-318" b="6573"/>
          <a:stretch/>
        </p:blipFill>
        <p:spPr>
          <a:xfrm>
            <a:off x="3128963" y="1275822"/>
            <a:ext cx="2505091" cy="1586220"/>
          </a:xfrm>
          <a:prstGeom prst="rect">
            <a:avLst/>
          </a:prstGeom>
        </p:spPr>
      </p:pic>
      <p:pic>
        <p:nvPicPr>
          <p:cNvPr id="5" name="Picture 5" descr="Chart&#10;&#10;Description automatically generated">
            <a:extLst>
              <a:ext uri="{FF2B5EF4-FFF2-40B4-BE49-F238E27FC236}">
                <a16:creationId xmlns:a16="http://schemas.microsoft.com/office/drawing/2014/main" id="{743096FF-F9BF-4CA9-87A0-296546CC459D}"/>
              </a:ext>
            </a:extLst>
          </p:cNvPr>
          <p:cNvPicPr>
            <a:picLocks noChangeAspect="1"/>
          </p:cNvPicPr>
          <p:nvPr/>
        </p:nvPicPr>
        <p:blipFill rotWithShape="1">
          <a:blip r:embed="rId3"/>
          <a:srcRect l="-318" b="5963"/>
          <a:stretch/>
        </p:blipFill>
        <p:spPr>
          <a:xfrm>
            <a:off x="3128963" y="3034272"/>
            <a:ext cx="2505093" cy="1630616"/>
          </a:xfrm>
          <a:prstGeom prst="rect">
            <a:avLst/>
          </a:prstGeom>
        </p:spPr>
      </p:pic>
      <p:pic>
        <p:nvPicPr>
          <p:cNvPr id="6" name="Picture 6" descr="Chart, line chart&#10;&#10;Description automatically generated">
            <a:extLst>
              <a:ext uri="{FF2B5EF4-FFF2-40B4-BE49-F238E27FC236}">
                <a16:creationId xmlns:a16="http://schemas.microsoft.com/office/drawing/2014/main" id="{F1820093-CACB-45F5-895B-AADE9C970EAE}"/>
              </a:ext>
            </a:extLst>
          </p:cNvPr>
          <p:cNvPicPr>
            <a:picLocks noChangeAspect="1"/>
          </p:cNvPicPr>
          <p:nvPr/>
        </p:nvPicPr>
        <p:blipFill rotWithShape="1">
          <a:blip r:embed="rId4"/>
          <a:srcRect r="-637" b="6881"/>
          <a:stretch/>
        </p:blipFill>
        <p:spPr>
          <a:xfrm>
            <a:off x="3128963" y="4820210"/>
            <a:ext cx="2505107" cy="1614708"/>
          </a:xfrm>
          <a:prstGeom prst="rect">
            <a:avLst/>
          </a:prstGeom>
        </p:spPr>
      </p:pic>
      <p:sp>
        <p:nvSpPr>
          <p:cNvPr id="26" name="TextBox 25">
            <a:extLst>
              <a:ext uri="{FF2B5EF4-FFF2-40B4-BE49-F238E27FC236}">
                <a16:creationId xmlns:a16="http://schemas.microsoft.com/office/drawing/2014/main" id="{450F4D70-45C0-40DC-9184-41FEBD9D5EF9}"/>
              </a:ext>
            </a:extLst>
          </p:cNvPr>
          <p:cNvSpPr txBox="1"/>
          <p:nvPr/>
        </p:nvSpPr>
        <p:spPr>
          <a:xfrm>
            <a:off x="7710716" y="822658"/>
            <a:ext cx="875899" cy="369332"/>
          </a:xfrm>
          <a:prstGeom prst="rect">
            <a:avLst/>
          </a:prstGeom>
          <a:noFill/>
        </p:spPr>
        <p:txBody>
          <a:bodyPr wrap="square" lIns="91440" tIns="45720" rIns="91440" bIns="45720" rtlCol="0" anchor="t">
            <a:spAutoFit/>
          </a:bodyPr>
          <a:lstStyle/>
          <a:p>
            <a:r>
              <a:rPr lang="en-US"/>
              <a:t>7-year</a:t>
            </a:r>
          </a:p>
        </p:txBody>
      </p:sp>
      <p:pic>
        <p:nvPicPr>
          <p:cNvPr id="7" name="Picture 8" descr="Chart, line chart&#10;&#10;Description automatically generated">
            <a:extLst>
              <a:ext uri="{FF2B5EF4-FFF2-40B4-BE49-F238E27FC236}">
                <a16:creationId xmlns:a16="http://schemas.microsoft.com/office/drawing/2014/main" id="{0C677787-7B44-4360-B754-8A3A350F764F}"/>
              </a:ext>
            </a:extLst>
          </p:cNvPr>
          <p:cNvPicPr>
            <a:picLocks noChangeAspect="1"/>
          </p:cNvPicPr>
          <p:nvPr/>
        </p:nvPicPr>
        <p:blipFill rotWithShape="1">
          <a:blip r:embed="rId5"/>
          <a:srcRect r="-290" b="7296"/>
          <a:stretch/>
        </p:blipFill>
        <p:spPr>
          <a:xfrm>
            <a:off x="6738877" y="1273314"/>
            <a:ext cx="2505090" cy="1580776"/>
          </a:xfrm>
          <a:prstGeom prst="rect">
            <a:avLst/>
          </a:prstGeom>
        </p:spPr>
      </p:pic>
      <p:pic>
        <p:nvPicPr>
          <p:cNvPr id="9" name="Picture 13" descr="Chart, line chart&#10;&#10;Description automatically generated">
            <a:extLst>
              <a:ext uri="{FF2B5EF4-FFF2-40B4-BE49-F238E27FC236}">
                <a16:creationId xmlns:a16="http://schemas.microsoft.com/office/drawing/2014/main" id="{9BEBCC8C-6021-4620-B54A-B8B9C80DE72F}"/>
              </a:ext>
            </a:extLst>
          </p:cNvPr>
          <p:cNvPicPr>
            <a:picLocks noChangeAspect="1"/>
          </p:cNvPicPr>
          <p:nvPr/>
        </p:nvPicPr>
        <p:blipFill rotWithShape="1">
          <a:blip r:embed="rId6"/>
          <a:srcRect r="-317" b="6787"/>
          <a:stretch/>
        </p:blipFill>
        <p:spPr>
          <a:xfrm>
            <a:off x="6738877" y="3034272"/>
            <a:ext cx="2513028" cy="1638523"/>
          </a:xfrm>
          <a:prstGeom prst="rect">
            <a:avLst/>
          </a:prstGeom>
        </p:spPr>
      </p:pic>
      <p:pic>
        <p:nvPicPr>
          <p:cNvPr id="14" name="Picture 14" descr="Chart, line chart&#10;&#10;Description automatically generated">
            <a:extLst>
              <a:ext uri="{FF2B5EF4-FFF2-40B4-BE49-F238E27FC236}">
                <a16:creationId xmlns:a16="http://schemas.microsoft.com/office/drawing/2014/main" id="{14016057-9F2D-4141-8E42-1AD8678F0F76}"/>
              </a:ext>
            </a:extLst>
          </p:cNvPr>
          <p:cNvPicPr>
            <a:picLocks noChangeAspect="1"/>
          </p:cNvPicPr>
          <p:nvPr/>
        </p:nvPicPr>
        <p:blipFill rotWithShape="1">
          <a:blip r:embed="rId7"/>
          <a:srcRect r="-635" b="6335"/>
          <a:stretch/>
        </p:blipFill>
        <p:spPr>
          <a:xfrm>
            <a:off x="6738878" y="4820210"/>
            <a:ext cx="2520979" cy="1646477"/>
          </a:xfrm>
          <a:prstGeom prst="rect">
            <a:avLst/>
          </a:prstGeom>
        </p:spPr>
      </p:pic>
      <p:grpSp>
        <p:nvGrpSpPr>
          <p:cNvPr id="15" name="Group 14">
            <a:extLst>
              <a:ext uri="{FF2B5EF4-FFF2-40B4-BE49-F238E27FC236}">
                <a16:creationId xmlns:a16="http://schemas.microsoft.com/office/drawing/2014/main" id="{3111719D-5CC1-E140-A7B1-114408D27741}"/>
              </a:ext>
            </a:extLst>
          </p:cNvPr>
          <p:cNvGrpSpPr/>
          <p:nvPr/>
        </p:nvGrpSpPr>
        <p:grpSpPr>
          <a:xfrm>
            <a:off x="10144582" y="307805"/>
            <a:ext cx="1867838" cy="1863680"/>
            <a:chOff x="10144582" y="307805"/>
            <a:chExt cx="1867838" cy="1863680"/>
          </a:xfrm>
        </p:grpSpPr>
        <p:sp>
          <p:nvSpPr>
            <p:cNvPr id="16" name="Rectangle 15">
              <a:extLst>
                <a:ext uri="{FF2B5EF4-FFF2-40B4-BE49-F238E27FC236}">
                  <a16:creationId xmlns:a16="http://schemas.microsoft.com/office/drawing/2014/main" id="{3EBA99D8-867E-DB4A-A60B-2808850CAA97}"/>
                </a:ext>
              </a:extLst>
            </p:cNvPr>
            <p:cNvSpPr/>
            <p:nvPr/>
          </p:nvSpPr>
          <p:spPr>
            <a:xfrm>
              <a:off x="10275602" y="720034"/>
              <a:ext cx="576000" cy="36000"/>
            </a:xfrm>
            <a:prstGeom prst="rect">
              <a:avLst/>
            </a:prstGeom>
            <a:solidFill>
              <a:srgbClr val="0000FF"/>
            </a:solidFill>
            <a:ln w="19050">
              <a:noFill/>
            </a:ln>
            <a:effectLst>
              <a:softEdge rad="0"/>
            </a:effectLst>
            <a:scene3d>
              <a:camera prst="orthographicFront"/>
              <a:lightRig rig="threePt" dir="t"/>
            </a:scene3d>
            <a:sp3d>
              <a:bevelT w="0"/>
              <a:bevelB w="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B4832A-EE92-554F-9264-DEC9D9E3D226}"/>
                </a:ext>
              </a:extLst>
            </p:cNvPr>
            <p:cNvSpPr txBox="1"/>
            <p:nvPr/>
          </p:nvSpPr>
          <p:spPr>
            <a:xfrm>
              <a:off x="10624139" y="566778"/>
              <a:ext cx="908843" cy="338554"/>
            </a:xfrm>
            <a:prstGeom prst="rect">
              <a:avLst/>
            </a:prstGeom>
            <a:noFill/>
          </p:spPr>
          <p:txBody>
            <a:bodyPr wrap="square" rtlCol="0">
              <a:spAutoFit/>
            </a:bodyPr>
            <a:lstStyle/>
            <a:p>
              <a:pPr algn="ctr"/>
              <a:r>
                <a:rPr lang="en-US" sz="1600"/>
                <a:t>Train</a:t>
              </a:r>
              <a:endParaRPr lang="en-US"/>
            </a:p>
          </p:txBody>
        </p:sp>
        <p:sp>
          <p:nvSpPr>
            <p:cNvPr id="18" name="TextBox 17">
              <a:extLst>
                <a:ext uri="{FF2B5EF4-FFF2-40B4-BE49-F238E27FC236}">
                  <a16:creationId xmlns:a16="http://schemas.microsoft.com/office/drawing/2014/main" id="{C4864FC2-485F-674D-AB8A-B73D12367E55}"/>
                </a:ext>
              </a:extLst>
            </p:cNvPr>
            <p:cNvSpPr txBox="1"/>
            <p:nvPr/>
          </p:nvSpPr>
          <p:spPr>
            <a:xfrm>
              <a:off x="10635810" y="892008"/>
              <a:ext cx="908843" cy="338554"/>
            </a:xfrm>
            <a:prstGeom prst="rect">
              <a:avLst/>
            </a:prstGeom>
            <a:noFill/>
          </p:spPr>
          <p:txBody>
            <a:bodyPr wrap="square" rtlCol="0">
              <a:spAutoFit/>
            </a:bodyPr>
            <a:lstStyle/>
            <a:p>
              <a:pPr algn="ctr"/>
              <a:r>
                <a:rPr lang="en-US" sz="1600"/>
                <a:t>Test</a:t>
              </a:r>
            </a:p>
          </p:txBody>
        </p:sp>
        <p:sp>
          <p:nvSpPr>
            <p:cNvPr id="19" name="TextBox 18">
              <a:extLst>
                <a:ext uri="{FF2B5EF4-FFF2-40B4-BE49-F238E27FC236}">
                  <a16:creationId xmlns:a16="http://schemas.microsoft.com/office/drawing/2014/main" id="{E468C246-F032-6349-93F2-6E4BCF52B117}"/>
                </a:ext>
              </a:extLst>
            </p:cNvPr>
            <p:cNvSpPr txBox="1"/>
            <p:nvPr/>
          </p:nvSpPr>
          <p:spPr>
            <a:xfrm>
              <a:off x="10624139" y="1217238"/>
              <a:ext cx="1233711" cy="364416"/>
            </a:xfrm>
            <a:prstGeom prst="rect">
              <a:avLst/>
            </a:prstGeom>
            <a:noFill/>
          </p:spPr>
          <p:txBody>
            <a:bodyPr wrap="square" rtlCol="0">
              <a:spAutoFit/>
            </a:bodyPr>
            <a:lstStyle/>
            <a:p>
              <a:r>
                <a:rPr lang="en-US" sz="1600"/>
                <a:t>Predicted</a:t>
              </a:r>
              <a:endParaRPr lang="en-US"/>
            </a:p>
          </p:txBody>
        </p:sp>
        <p:sp>
          <p:nvSpPr>
            <p:cNvPr id="20" name="Rectangle 19">
              <a:extLst>
                <a:ext uri="{FF2B5EF4-FFF2-40B4-BE49-F238E27FC236}">
                  <a16:creationId xmlns:a16="http://schemas.microsoft.com/office/drawing/2014/main" id="{604B39DD-C62C-4246-A294-FB64C0902F50}"/>
                </a:ext>
              </a:extLst>
            </p:cNvPr>
            <p:cNvSpPr/>
            <p:nvPr/>
          </p:nvSpPr>
          <p:spPr>
            <a:xfrm>
              <a:off x="11314765" y="719356"/>
              <a:ext cx="576000" cy="36000"/>
            </a:xfrm>
            <a:prstGeom prst="rect">
              <a:avLst/>
            </a:prstGeom>
            <a:solidFill>
              <a:srgbClr val="0000FF"/>
            </a:solidFill>
            <a:ln w="19050">
              <a:noFill/>
            </a:ln>
            <a:effectLst>
              <a:softEdge rad="0"/>
            </a:effectLst>
            <a:scene3d>
              <a:camera prst="orthographicFront"/>
              <a:lightRig rig="threePt" dir="t"/>
            </a:scene3d>
            <a:sp3d>
              <a:bevelT w="0"/>
              <a:bevelB w="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46C0C3A-AF0E-A24A-8439-42ED063879BD}"/>
                </a:ext>
              </a:extLst>
            </p:cNvPr>
            <p:cNvSpPr/>
            <p:nvPr/>
          </p:nvSpPr>
          <p:spPr>
            <a:xfrm>
              <a:off x="10168043" y="1039056"/>
              <a:ext cx="684000" cy="36000"/>
            </a:xfrm>
            <a:prstGeom prst="rect">
              <a:avLst/>
            </a:prstGeom>
            <a:solidFill>
              <a:srgbClr val="FF0D0D"/>
            </a:solidFill>
            <a:ln w="19050">
              <a:noFill/>
            </a:ln>
            <a:effectLst>
              <a:softEdge rad="0"/>
            </a:effectLst>
            <a:scene3d>
              <a:camera prst="orthographicFront"/>
              <a:lightRig rig="threePt" dir="t"/>
            </a:scene3d>
            <a:sp3d>
              <a:bevelT w="0"/>
              <a:bevelB w="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F625C69-FE02-A841-BCD1-B851293666C7}"/>
                </a:ext>
              </a:extLst>
            </p:cNvPr>
            <p:cNvSpPr/>
            <p:nvPr/>
          </p:nvSpPr>
          <p:spPr>
            <a:xfrm>
              <a:off x="11304000" y="1036623"/>
              <a:ext cx="684000" cy="36000"/>
            </a:xfrm>
            <a:prstGeom prst="rect">
              <a:avLst/>
            </a:prstGeom>
            <a:solidFill>
              <a:srgbClr val="FF0D0D"/>
            </a:solidFill>
            <a:ln w="19050">
              <a:noFill/>
            </a:ln>
            <a:effectLst>
              <a:softEdge rad="0"/>
            </a:effectLst>
            <a:scene3d>
              <a:camera prst="orthographicFront"/>
              <a:lightRig rig="threePt" dir="t"/>
            </a:scene3d>
            <a:sp3d>
              <a:bevelT w="0"/>
              <a:bevelB w="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A99AA68-8D51-0E48-AB1D-5D23EE06B97C}"/>
                </a:ext>
              </a:extLst>
            </p:cNvPr>
            <p:cNvSpPr/>
            <p:nvPr/>
          </p:nvSpPr>
          <p:spPr>
            <a:xfrm>
              <a:off x="10260000" y="1379231"/>
              <a:ext cx="432000" cy="36000"/>
            </a:xfrm>
            <a:prstGeom prst="rect">
              <a:avLst/>
            </a:prstGeom>
            <a:solidFill>
              <a:srgbClr val="66B366"/>
            </a:solidFill>
            <a:ln w="19050">
              <a:noFill/>
            </a:ln>
            <a:effectLst>
              <a:softEdge rad="0"/>
            </a:effectLst>
            <a:scene3d>
              <a:camera prst="orthographicFront"/>
              <a:lightRig rig="threePt" dir="t"/>
            </a:scene3d>
            <a:sp3d>
              <a:bevelT w="0"/>
              <a:bevelB w="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E7D9809-4A83-664C-A0A0-D1FFD9E45FC2}"/>
                </a:ext>
              </a:extLst>
            </p:cNvPr>
            <p:cNvSpPr/>
            <p:nvPr/>
          </p:nvSpPr>
          <p:spPr>
            <a:xfrm>
              <a:off x="11532982" y="1376183"/>
              <a:ext cx="360000" cy="36000"/>
            </a:xfrm>
            <a:prstGeom prst="rect">
              <a:avLst/>
            </a:prstGeom>
            <a:solidFill>
              <a:srgbClr val="66B366"/>
            </a:solidFill>
            <a:ln w="19050">
              <a:noFill/>
            </a:ln>
            <a:effectLst>
              <a:softEdge rad="0"/>
            </a:effectLst>
            <a:scene3d>
              <a:camera prst="orthographicFront"/>
              <a:lightRig rig="threePt" dir="t"/>
            </a:scene3d>
            <a:sp3d>
              <a:bevelT w="0"/>
              <a:bevelB w="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oogle Shape;12449;p77">
              <a:extLst>
                <a:ext uri="{FF2B5EF4-FFF2-40B4-BE49-F238E27FC236}">
                  <a16:creationId xmlns:a16="http://schemas.microsoft.com/office/drawing/2014/main" id="{BAE8F1C1-1755-E447-9BAF-800991B126B5}"/>
                </a:ext>
              </a:extLst>
            </p:cNvPr>
            <p:cNvSpPr/>
            <p:nvPr/>
          </p:nvSpPr>
          <p:spPr>
            <a:xfrm>
              <a:off x="10144582" y="307805"/>
              <a:ext cx="1867838" cy="1863680"/>
            </a:xfrm>
            <a:custGeom>
              <a:avLst/>
              <a:gdLst/>
              <a:ahLst/>
              <a:cxnLst/>
              <a:rect l="l" t="t" r="r" b="b"/>
              <a:pathLst>
                <a:path w="10776" h="10752" extrusionOk="0">
                  <a:moveTo>
                    <a:pt x="5382" y="1"/>
                  </a:moveTo>
                  <a:cubicBezTo>
                    <a:pt x="3953" y="1"/>
                    <a:pt x="2608" y="453"/>
                    <a:pt x="1596" y="1286"/>
                  </a:cubicBezTo>
                  <a:cubicBezTo>
                    <a:pt x="560" y="2144"/>
                    <a:pt x="0" y="3251"/>
                    <a:pt x="0" y="4465"/>
                  </a:cubicBezTo>
                  <a:cubicBezTo>
                    <a:pt x="0" y="5513"/>
                    <a:pt x="465" y="6561"/>
                    <a:pt x="1274" y="7359"/>
                  </a:cubicBezTo>
                  <a:cubicBezTo>
                    <a:pt x="2072" y="8121"/>
                    <a:pt x="3120" y="8645"/>
                    <a:pt x="4298" y="8835"/>
                  </a:cubicBezTo>
                  <a:cubicBezTo>
                    <a:pt x="4310" y="9442"/>
                    <a:pt x="4108" y="10014"/>
                    <a:pt x="3703" y="10478"/>
                  </a:cubicBezTo>
                  <a:cubicBezTo>
                    <a:pt x="3655" y="10514"/>
                    <a:pt x="3644" y="10597"/>
                    <a:pt x="3679" y="10657"/>
                  </a:cubicBezTo>
                  <a:cubicBezTo>
                    <a:pt x="3703" y="10704"/>
                    <a:pt x="3763" y="10752"/>
                    <a:pt x="3834" y="10752"/>
                  </a:cubicBezTo>
                  <a:cubicBezTo>
                    <a:pt x="5025" y="10752"/>
                    <a:pt x="6084" y="9966"/>
                    <a:pt x="6442" y="8835"/>
                  </a:cubicBezTo>
                  <a:cubicBezTo>
                    <a:pt x="7406" y="8668"/>
                    <a:pt x="8287" y="8299"/>
                    <a:pt x="9013" y="7752"/>
                  </a:cubicBezTo>
                  <a:cubicBezTo>
                    <a:pt x="9097" y="7692"/>
                    <a:pt x="9109" y="7585"/>
                    <a:pt x="9049" y="7513"/>
                  </a:cubicBezTo>
                  <a:cubicBezTo>
                    <a:pt x="9014" y="7465"/>
                    <a:pt x="8963" y="7441"/>
                    <a:pt x="8913" y="7441"/>
                  </a:cubicBezTo>
                  <a:cubicBezTo>
                    <a:pt x="8877" y="7441"/>
                    <a:pt x="8841" y="7453"/>
                    <a:pt x="8811" y="7478"/>
                  </a:cubicBezTo>
                  <a:cubicBezTo>
                    <a:pt x="8096" y="8014"/>
                    <a:pt x="7215" y="8371"/>
                    <a:pt x="6275" y="8502"/>
                  </a:cubicBezTo>
                  <a:cubicBezTo>
                    <a:pt x="6203" y="8525"/>
                    <a:pt x="6156" y="8561"/>
                    <a:pt x="6132" y="8621"/>
                  </a:cubicBezTo>
                  <a:cubicBezTo>
                    <a:pt x="5894" y="9549"/>
                    <a:pt x="5120" y="10216"/>
                    <a:pt x="4215" y="10371"/>
                  </a:cubicBezTo>
                  <a:cubicBezTo>
                    <a:pt x="4537" y="9859"/>
                    <a:pt x="4703" y="9264"/>
                    <a:pt x="4644" y="8656"/>
                  </a:cubicBezTo>
                  <a:cubicBezTo>
                    <a:pt x="4644" y="8585"/>
                    <a:pt x="4572" y="8502"/>
                    <a:pt x="4489" y="8490"/>
                  </a:cubicBezTo>
                  <a:cubicBezTo>
                    <a:pt x="2084" y="8144"/>
                    <a:pt x="346" y="6442"/>
                    <a:pt x="346" y="4430"/>
                  </a:cubicBezTo>
                  <a:cubicBezTo>
                    <a:pt x="346" y="2156"/>
                    <a:pt x="2608" y="310"/>
                    <a:pt x="5382" y="310"/>
                  </a:cubicBezTo>
                  <a:cubicBezTo>
                    <a:pt x="8168" y="310"/>
                    <a:pt x="10430" y="2156"/>
                    <a:pt x="10430" y="4430"/>
                  </a:cubicBezTo>
                  <a:cubicBezTo>
                    <a:pt x="10430" y="5370"/>
                    <a:pt x="10025" y="6287"/>
                    <a:pt x="9311" y="7013"/>
                  </a:cubicBezTo>
                  <a:cubicBezTo>
                    <a:pt x="9251" y="7097"/>
                    <a:pt x="9251" y="7192"/>
                    <a:pt x="9311" y="7252"/>
                  </a:cubicBezTo>
                  <a:cubicBezTo>
                    <a:pt x="9353" y="7281"/>
                    <a:pt x="9397" y="7296"/>
                    <a:pt x="9439" y="7296"/>
                  </a:cubicBezTo>
                  <a:cubicBezTo>
                    <a:pt x="9481" y="7296"/>
                    <a:pt x="9519" y="7281"/>
                    <a:pt x="9549" y="7252"/>
                  </a:cubicBezTo>
                  <a:cubicBezTo>
                    <a:pt x="10347" y="6466"/>
                    <a:pt x="10775" y="5454"/>
                    <a:pt x="10775" y="4430"/>
                  </a:cubicBezTo>
                  <a:cubicBezTo>
                    <a:pt x="10775" y="3263"/>
                    <a:pt x="10204" y="2144"/>
                    <a:pt x="9180" y="1286"/>
                  </a:cubicBezTo>
                  <a:cubicBezTo>
                    <a:pt x="8168" y="453"/>
                    <a:pt x="6811" y="1"/>
                    <a:pt x="5382"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817329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40737-A0E1-2541-9E87-420544249917}"/>
              </a:ext>
            </a:extLst>
          </p:cNvPr>
          <p:cNvSpPr>
            <a:spLocks noGrp="1"/>
          </p:cNvSpPr>
          <p:nvPr>
            <p:ph type="title"/>
          </p:nvPr>
        </p:nvSpPr>
        <p:spPr>
          <a:xfrm>
            <a:off x="838200" y="238125"/>
            <a:ext cx="10515600" cy="1325563"/>
          </a:xfrm>
        </p:spPr>
        <p:txBody>
          <a:bodyPr/>
          <a:lstStyle/>
          <a:p>
            <a:r>
              <a:rPr lang="en-US"/>
              <a:t>Results</a:t>
            </a:r>
          </a:p>
        </p:txBody>
      </p:sp>
      <p:pic>
        <p:nvPicPr>
          <p:cNvPr id="3" name="Picture 4" descr="Chart, line chart&#10;&#10;Description automatically generated">
            <a:extLst>
              <a:ext uri="{FF2B5EF4-FFF2-40B4-BE49-F238E27FC236}">
                <a16:creationId xmlns:a16="http://schemas.microsoft.com/office/drawing/2014/main" id="{4CF27008-82E8-4C3B-85FB-BF1BFB544392}"/>
              </a:ext>
            </a:extLst>
          </p:cNvPr>
          <p:cNvPicPr>
            <a:picLocks noChangeAspect="1"/>
          </p:cNvPicPr>
          <p:nvPr/>
        </p:nvPicPr>
        <p:blipFill rotWithShape="1">
          <a:blip r:embed="rId2"/>
          <a:srcRect l="635" t="400" r="-952" b="11326"/>
          <a:stretch/>
        </p:blipFill>
        <p:spPr>
          <a:xfrm>
            <a:off x="3128963" y="1188509"/>
            <a:ext cx="2513067" cy="1751354"/>
          </a:xfrm>
          <a:prstGeom prst="rect">
            <a:avLst/>
          </a:prstGeom>
        </p:spPr>
      </p:pic>
      <p:pic>
        <p:nvPicPr>
          <p:cNvPr id="5" name="Picture 5" descr="Chart, line chart&#10;&#10;Description automatically generated">
            <a:extLst>
              <a:ext uri="{FF2B5EF4-FFF2-40B4-BE49-F238E27FC236}">
                <a16:creationId xmlns:a16="http://schemas.microsoft.com/office/drawing/2014/main" id="{743096FF-F9BF-4CA9-87A0-296546CC459D}"/>
              </a:ext>
            </a:extLst>
          </p:cNvPr>
          <p:cNvPicPr>
            <a:picLocks noChangeAspect="1"/>
          </p:cNvPicPr>
          <p:nvPr/>
        </p:nvPicPr>
        <p:blipFill rotWithShape="1">
          <a:blip r:embed="rId3"/>
          <a:srcRect t="2597" r="-317" b="6493"/>
          <a:stretch/>
        </p:blipFill>
        <p:spPr>
          <a:xfrm>
            <a:off x="3128963" y="3113647"/>
            <a:ext cx="2513046" cy="1663986"/>
          </a:xfrm>
          <a:prstGeom prst="rect">
            <a:avLst/>
          </a:prstGeom>
        </p:spPr>
      </p:pic>
      <p:pic>
        <p:nvPicPr>
          <p:cNvPr id="6" name="Picture 6" descr="Chart, line chart&#10;&#10;Description automatically generated">
            <a:extLst>
              <a:ext uri="{FF2B5EF4-FFF2-40B4-BE49-F238E27FC236}">
                <a16:creationId xmlns:a16="http://schemas.microsoft.com/office/drawing/2014/main" id="{F1820093-CACB-45F5-895B-AADE9C970EAE}"/>
              </a:ext>
            </a:extLst>
          </p:cNvPr>
          <p:cNvPicPr>
            <a:picLocks noChangeAspect="1"/>
          </p:cNvPicPr>
          <p:nvPr/>
        </p:nvPicPr>
        <p:blipFill rotWithShape="1">
          <a:blip r:embed="rId4"/>
          <a:srcRect t="1818" r="-635" b="6364"/>
          <a:stretch/>
        </p:blipFill>
        <p:spPr>
          <a:xfrm>
            <a:off x="3128963" y="4955147"/>
            <a:ext cx="2521014" cy="1607036"/>
          </a:xfrm>
          <a:prstGeom prst="rect">
            <a:avLst/>
          </a:prstGeom>
        </p:spPr>
      </p:pic>
      <p:sp>
        <p:nvSpPr>
          <p:cNvPr id="4" name="TextBox 3">
            <a:extLst>
              <a:ext uri="{FF2B5EF4-FFF2-40B4-BE49-F238E27FC236}">
                <a16:creationId xmlns:a16="http://schemas.microsoft.com/office/drawing/2014/main" id="{59D5C3C2-8051-4227-83D5-5F275652F7DA}"/>
              </a:ext>
            </a:extLst>
          </p:cNvPr>
          <p:cNvSpPr txBox="1"/>
          <p:nvPr/>
        </p:nvSpPr>
        <p:spPr>
          <a:xfrm>
            <a:off x="3981739" y="822658"/>
            <a:ext cx="1050524" cy="369332"/>
          </a:xfrm>
          <a:prstGeom prst="rect">
            <a:avLst/>
          </a:prstGeom>
          <a:noFill/>
        </p:spPr>
        <p:txBody>
          <a:bodyPr wrap="square" lIns="91440" tIns="45720" rIns="91440" bIns="45720" rtlCol="0" anchor="t">
            <a:spAutoFit/>
          </a:bodyPr>
          <a:lstStyle/>
          <a:p>
            <a:r>
              <a:rPr lang="en-US"/>
              <a:t>30 points</a:t>
            </a:r>
          </a:p>
        </p:txBody>
      </p:sp>
      <p:pic>
        <p:nvPicPr>
          <p:cNvPr id="26" name="Picture 4" descr="Chart, line chart&#10;&#10;Description automatically generated">
            <a:extLst>
              <a:ext uri="{FF2B5EF4-FFF2-40B4-BE49-F238E27FC236}">
                <a16:creationId xmlns:a16="http://schemas.microsoft.com/office/drawing/2014/main" id="{2D519038-7D04-4E2E-8B3A-6DE54B92940E}"/>
              </a:ext>
            </a:extLst>
          </p:cNvPr>
          <p:cNvPicPr>
            <a:picLocks noChangeAspect="1"/>
          </p:cNvPicPr>
          <p:nvPr/>
        </p:nvPicPr>
        <p:blipFill rotWithShape="1">
          <a:blip r:embed="rId5"/>
          <a:srcRect t="1594" r="-317" b="10757"/>
          <a:stretch/>
        </p:blipFill>
        <p:spPr>
          <a:xfrm>
            <a:off x="6752207" y="1188509"/>
            <a:ext cx="2521020" cy="1744537"/>
          </a:xfrm>
          <a:prstGeom prst="rect">
            <a:avLst/>
          </a:prstGeom>
        </p:spPr>
      </p:pic>
      <p:pic>
        <p:nvPicPr>
          <p:cNvPr id="27" name="Picture 5" descr="Chart, line chart&#10;&#10;Description automatically generated">
            <a:extLst>
              <a:ext uri="{FF2B5EF4-FFF2-40B4-BE49-F238E27FC236}">
                <a16:creationId xmlns:a16="http://schemas.microsoft.com/office/drawing/2014/main" id="{BD349CBA-204E-4196-B13B-E8065AB430DD}"/>
              </a:ext>
            </a:extLst>
          </p:cNvPr>
          <p:cNvPicPr>
            <a:picLocks noChangeAspect="1"/>
          </p:cNvPicPr>
          <p:nvPr/>
        </p:nvPicPr>
        <p:blipFill rotWithShape="1">
          <a:blip r:embed="rId6"/>
          <a:srcRect t="1732" r="-633" b="7359"/>
          <a:stretch/>
        </p:blipFill>
        <p:spPr>
          <a:xfrm>
            <a:off x="6744270" y="3097772"/>
            <a:ext cx="2528953" cy="1669258"/>
          </a:xfrm>
          <a:prstGeom prst="rect">
            <a:avLst/>
          </a:prstGeom>
        </p:spPr>
      </p:pic>
      <p:pic>
        <p:nvPicPr>
          <p:cNvPr id="28" name="Picture 6" descr="Chart, line chart&#10;&#10;Description automatically generated">
            <a:extLst>
              <a:ext uri="{FF2B5EF4-FFF2-40B4-BE49-F238E27FC236}">
                <a16:creationId xmlns:a16="http://schemas.microsoft.com/office/drawing/2014/main" id="{0590418F-7FA7-4994-B3A6-F945D4C48E6A}"/>
              </a:ext>
            </a:extLst>
          </p:cNvPr>
          <p:cNvPicPr>
            <a:picLocks noChangeAspect="1"/>
          </p:cNvPicPr>
          <p:nvPr/>
        </p:nvPicPr>
        <p:blipFill rotWithShape="1">
          <a:blip r:embed="rId7"/>
          <a:srcRect t="901" r="-631" b="6306"/>
          <a:stretch/>
        </p:blipFill>
        <p:spPr>
          <a:xfrm>
            <a:off x="6752207" y="4931335"/>
            <a:ext cx="2536921" cy="1634423"/>
          </a:xfrm>
          <a:prstGeom prst="rect">
            <a:avLst/>
          </a:prstGeom>
        </p:spPr>
      </p:pic>
      <p:sp>
        <p:nvSpPr>
          <p:cNvPr id="29" name="TextBox 28">
            <a:extLst>
              <a:ext uri="{FF2B5EF4-FFF2-40B4-BE49-F238E27FC236}">
                <a16:creationId xmlns:a16="http://schemas.microsoft.com/office/drawing/2014/main" id="{A136F159-A28C-486A-A348-E0FB7D9F58AD}"/>
              </a:ext>
            </a:extLst>
          </p:cNvPr>
          <p:cNvSpPr txBox="1"/>
          <p:nvPr/>
        </p:nvSpPr>
        <p:spPr>
          <a:xfrm>
            <a:off x="7604984" y="798845"/>
            <a:ext cx="1050524" cy="369332"/>
          </a:xfrm>
          <a:prstGeom prst="rect">
            <a:avLst/>
          </a:prstGeom>
          <a:noFill/>
        </p:spPr>
        <p:txBody>
          <a:bodyPr wrap="square" lIns="91440" tIns="45720" rIns="91440" bIns="45720" rtlCol="0" anchor="t">
            <a:spAutoFit/>
          </a:bodyPr>
          <a:lstStyle/>
          <a:p>
            <a:r>
              <a:rPr lang="en-US"/>
              <a:t>35 points</a:t>
            </a:r>
          </a:p>
        </p:txBody>
      </p:sp>
      <p:grpSp>
        <p:nvGrpSpPr>
          <p:cNvPr id="14" name="Group 13">
            <a:extLst>
              <a:ext uri="{FF2B5EF4-FFF2-40B4-BE49-F238E27FC236}">
                <a16:creationId xmlns:a16="http://schemas.microsoft.com/office/drawing/2014/main" id="{F5C8E570-3BED-654F-862B-7017D6369D92}"/>
              </a:ext>
            </a:extLst>
          </p:cNvPr>
          <p:cNvGrpSpPr/>
          <p:nvPr/>
        </p:nvGrpSpPr>
        <p:grpSpPr>
          <a:xfrm>
            <a:off x="10144582" y="307805"/>
            <a:ext cx="1867838" cy="1863680"/>
            <a:chOff x="10144582" y="307805"/>
            <a:chExt cx="1867838" cy="1863680"/>
          </a:xfrm>
        </p:grpSpPr>
        <p:sp>
          <p:nvSpPr>
            <p:cNvPr id="15" name="Rectangle 14">
              <a:extLst>
                <a:ext uri="{FF2B5EF4-FFF2-40B4-BE49-F238E27FC236}">
                  <a16:creationId xmlns:a16="http://schemas.microsoft.com/office/drawing/2014/main" id="{27F943DA-CAC2-5540-8271-EA70AD71A1C9}"/>
                </a:ext>
              </a:extLst>
            </p:cNvPr>
            <p:cNvSpPr/>
            <p:nvPr/>
          </p:nvSpPr>
          <p:spPr>
            <a:xfrm>
              <a:off x="10275602" y="720034"/>
              <a:ext cx="576000" cy="36000"/>
            </a:xfrm>
            <a:prstGeom prst="rect">
              <a:avLst/>
            </a:prstGeom>
            <a:solidFill>
              <a:srgbClr val="0000FF"/>
            </a:solidFill>
            <a:ln w="19050">
              <a:noFill/>
            </a:ln>
            <a:effectLst>
              <a:softEdge rad="0"/>
            </a:effectLst>
            <a:scene3d>
              <a:camera prst="orthographicFront"/>
              <a:lightRig rig="threePt" dir="t"/>
            </a:scene3d>
            <a:sp3d>
              <a:bevelT w="0"/>
              <a:bevelB w="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D21786C-B98C-9545-ACEF-00C84FCE7487}"/>
                </a:ext>
              </a:extLst>
            </p:cNvPr>
            <p:cNvSpPr txBox="1"/>
            <p:nvPr/>
          </p:nvSpPr>
          <p:spPr>
            <a:xfrm>
              <a:off x="10624139" y="566778"/>
              <a:ext cx="908843" cy="338554"/>
            </a:xfrm>
            <a:prstGeom prst="rect">
              <a:avLst/>
            </a:prstGeom>
            <a:noFill/>
          </p:spPr>
          <p:txBody>
            <a:bodyPr wrap="square" rtlCol="0">
              <a:spAutoFit/>
            </a:bodyPr>
            <a:lstStyle/>
            <a:p>
              <a:pPr algn="ctr"/>
              <a:r>
                <a:rPr lang="en-US" sz="1600"/>
                <a:t>Train</a:t>
              </a:r>
              <a:endParaRPr lang="en-US"/>
            </a:p>
          </p:txBody>
        </p:sp>
        <p:sp>
          <p:nvSpPr>
            <p:cNvPr id="17" name="TextBox 16">
              <a:extLst>
                <a:ext uri="{FF2B5EF4-FFF2-40B4-BE49-F238E27FC236}">
                  <a16:creationId xmlns:a16="http://schemas.microsoft.com/office/drawing/2014/main" id="{4912FFA6-F50E-3342-A259-0F96E9900CAF}"/>
                </a:ext>
              </a:extLst>
            </p:cNvPr>
            <p:cNvSpPr txBox="1"/>
            <p:nvPr/>
          </p:nvSpPr>
          <p:spPr>
            <a:xfrm>
              <a:off x="10635810" y="892008"/>
              <a:ext cx="908843" cy="338554"/>
            </a:xfrm>
            <a:prstGeom prst="rect">
              <a:avLst/>
            </a:prstGeom>
            <a:noFill/>
          </p:spPr>
          <p:txBody>
            <a:bodyPr wrap="square" rtlCol="0">
              <a:spAutoFit/>
            </a:bodyPr>
            <a:lstStyle/>
            <a:p>
              <a:pPr algn="ctr"/>
              <a:r>
                <a:rPr lang="en-US" sz="1600"/>
                <a:t>Test</a:t>
              </a:r>
            </a:p>
          </p:txBody>
        </p:sp>
        <p:sp>
          <p:nvSpPr>
            <p:cNvPr id="18" name="TextBox 17">
              <a:extLst>
                <a:ext uri="{FF2B5EF4-FFF2-40B4-BE49-F238E27FC236}">
                  <a16:creationId xmlns:a16="http://schemas.microsoft.com/office/drawing/2014/main" id="{58D5CE3F-24F9-C44C-BB5D-517751F808D5}"/>
                </a:ext>
              </a:extLst>
            </p:cNvPr>
            <p:cNvSpPr txBox="1"/>
            <p:nvPr/>
          </p:nvSpPr>
          <p:spPr>
            <a:xfrm>
              <a:off x="10624139" y="1217238"/>
              <a:ext cx="1233711" cy="364416"/>
            </a:xfrm>
            <a:prstGeom prst="rect">
              <a:avLst/>
            </a:prstGeom>
            <a:noFill/>
          </p:spPr>
          <p:txBody>
            <a:bodyPr wrap="square" rtlCol="0">
              <a:spAutoFit/>
            </a:bodyPr>
            <a:lstStyle/>
            <a:p>
              <a:r>
                <a:rPr lang="en-US" sz="1600"/>
                <a:t>Predicted</a:t>
              </a:r>
              <a:endParaRPr lang="en-US"/>
            </a:p>
          </p:txBody>
        </p:sp>
        <p:sp>
          <p:nvSpPr>
            <p:cNvPr id="19" name="Rectangle 18">
              <a:extLst>
                <a:ext uri="{FF2B5EF4-FFF2-40B4-BE49-F238E27FC236}">
                  <a16:creationId xmlns:a16="http://schemas.microsoft.com/office/drawing/2014/main" id="{9686100B-4F55-9341-8994-C1839CC166A2}"/>
                </a:ext>
              </a:extLst>
            </p:cNvPr>
            <p:cNvSpPr/>
            <p:nvPr/>
          </p:nvSpPr>
          <p:spPr>
            <a:xfrm>
              <a:off x="11314765" y="719356"/>
              <a:ext cx="576000" cy="36000"/>
            </a:xfrm>
            <a:prstGeom prst="rect">
              <a:avLst/>
            </a:prstGeom>
            <a:solidFill>
              <a:srgbClr val="0000FF"/>
            </a:solidFill>
            <a:ln w="19050">
              <a:noFill/>
            </a:ln>
            <a:effectLst>
              <a:softEdge rad="0"/>
            </a:effectLst>
            <a:scene3d>
              <a:camera prst="orthographicFront"/>
              <a:lightRig rig="threePt" dir="t"/>
            </a:scene3d>
            <a:sp3d>
              <a:bevelT w="0"/>
              <a:bevelB w="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D125BD6-6B2D-4C4F-AE09-CDC1E465D6B0}"/>
                </a:ext>
              </a:extLst>
            </p:cNvPr>
            <p:cNvSpPr/>
            <p:nvPr/>
          </p:nvSpPr>
          <p:spPr>
            <a:xfrm>
              <a:off x="10168043" y="1039056"/>
              <a:ext cx="684000" cy="36000"/>
            </a:xfrm>
            <a:prstGeom prst="rect">
              <a:avLst/>
            </a:prstGeom>
            <a:solidFill>
              <a:srgbClr val="FF0D0D"/>
            </a:solidFill>
            <a:ln w="19050">
              <a:noFill/>
            </a:ln>
            <a:effectLst>
              <a:softEdge rad="0"/>
            </a:effectLst>
            <a:scene3d>
              <a:camera prst="orthographicFront"/>
              <a:lightRig rig="threePt" dir="t"/>
            </a:scene3d>
            <a:sp3d>
              <a:bevelT w="0"/>
              <a:bevelB w="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40692FB-9B6B-D44F-ACAE-5771C14650F7}"/>
                </a:ext>
              </a:extLst>
            </p:cNvPr>
            <p:cNvSpPr/>
            <p:nvPr/>
          </p:nvSpPr>
          <p:spPr>
            <a:xfrm>
              <a:off x="11304000" y="1036623"/>
              <a:ext cx="684000" cy="36000"/>
            </a:xfrm>
            <a:prstGeom prst="rect">
              <a:avLst/>
            </a:prstGeom>
            <a:solidFill>
              <a:srgbClr val="FF0D0D"/>
            </a:solidFill>
            <a:ln w="19050">
              <a:noFill/>
            </a:ln>
            <a:effectLst>
              <a:softEdge rad="0"/>
            </a:effectLst>
            <a:scene3d>
              <a:camera prst="orthographicFront"/>
              <a:lightRig rig="threePt" dir="t"/>
            </a:scene3d>
            <a:sp3d>
              <a:bevelT w="0"/>
              <a:bevelB w="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2590068-14C8-D34F-8454-26F4D36C9739}"/>
                </a:ext>
              </a:extLst>
            </p:cNvPr>
            <p:cNvSpPr/>
            <p:nvPr/>
          </p:nvSpPr>
          <p:spPr>
            <a:xfrm>
              <a:off x="10260000" y="1379231"/>
              <a:ext cx="432000" cy="36000"/>
            </a:xfrm>
            <a:prstGeom prst="rect">
              <a:avLst/>
            </a:prstGeom>
            <a:solidFill>
              <a:srgbClr val="66B366"/>
            </a:solidFill>
            <a:ln w="19050">
              <a:noFill/>
            </a:ln>
            <a:effectLst>
              <a:softEdge rad="0"/>
            </a:effectLst>
            <a:scene3d>
              <a:camera prst="orthographicFront"/>
              <a:lightRig rig="threePt" dir="t"/>
            </a:scene3d>
            <a:sp3d>
              <a:bevelT w="0"/>
              <a:bevelB w="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208B38C-0ADB-914F-9975-DD252A951EBA}"/>
                </a:ext>
              </a:extLst>
            </p:cNvPr>
            <p:cNvSpPr/>
            <p:nvPr/>
          </p:nvSpPr>
          <p:spPr>
            <a:xfrm>
              <a:off x="11532982" y="1376183"/>
              <a:ext cx="360000" cy="36000"/>
            </a:xfrm>
            <a:prstGeom prst="rect">
              <a:avLst/>
            </a:prstGeom>
            <a:solidFill>
              <a:srgbClr val="66B366"/>
            </a:solidFill>
            <a:ln w="19050">
              <a:noFill/>
            </a:ln>
            <a:effectLst>
              <a:softEdge rad="0"/>
            </a:effectLst>
            <a:scene3d>
              <a:camera prst="orthographicFront"/>
              <a:lightRig rig="threePt" dir="t"/>
            </a:scene3d>
            <a:sp3d>
              <a:bevelT w="0"/>
              <a:bevelB w="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Google Shape;12449;p77">
              <a:extLst>
                <a:ext uri="{FF2B5EF4-FFF2-40B4-BE49-F238E27FC236}">
                  <a16:creationId xmlns:a16="http://schemas.microsoft.com/office/drawing/2014/main" id="{1CFCAD0D-2037-4349-999A-EFDDD959BCE4}"/>
                </a:ext>
              </a:extLst>
            </p:cNvPr>
            <p:cNvSpPr/>
            <p:nvPr/>
          </p:nvSpPr>
          <p:spPr>
            <a:xfrm>
              <a:off x="10144582" y="307805"/>
              <a:ext cx="1867838" cy="1863680"/>
            </a:xfrm>
            <a:custGeom>
              <a:avLst/>
              <a:gdLst/>
              <a:ahLst/>
              <a:cxnLst/>
              <a:rect l="l" t="t" r="r" b="b"/>
              <a:pathLst>
                <a:path w="10776" h="10752" extrusionOk="0">
                  <a:moveTo>
                    <a:pt x="5382" y="1"/>
                  </a:moveTo>
                  <a:cubicBezTo>
                    <a:pt x="3953" y="1"/>
                    <a:pt x="2608" y="453"/>
                    <a:pt x="1596" y="1286"/>
                  </a:cubicBezTo>
                  <a:cubicBezTo>
                    <a:pt x="560" y="2144"/>
                    <a:pt x="0" y="3251"/>
                    <a:pt x="0" y="4465"/>
                  </a:cubicBezTo>
                  <a:cubicBezTo>
                    <a:pt x="0" y="5513"/>
                    <a:pt x="465" y="6561"/>
                    <a:pt x="1274" y="7359"/>
                  </a:cubicBezTo>
                  <a:cubicBezTo>
                    <a:pt x="2072" y="8121"/>
                    <a:pt x="3120" y="8645"/>
                    <a:pt x="4298" y="8835"/>
                  </a:cubicBezTo>
                  <a:cubicBezTo>
                    <a:pt x="4310" y="9442"/>
                    <a:pt x="4108" y="10014"/>
                    <a:pt x="3703" y="10478"/>
                  </a:cubicBezTo>
                  <a:cubicBezTo>
                    <a:pt x="3655" y="10514"/>
                    <a:pt x="3644" y="10597"/>
                    <a:pt x="3679" y="10657"/>
                  </a:cubicBezTo>
                  <a:cubicBezTo>
                    <a:pt x="3703" y="10704"/>
                    <a:pt x="3763" y="10752"/>
                    <a:pt x="3834" y="10752"/>
                  </a:cubicBezTo>
                  <a:cubicBezTo>
                    <a:pt x="5025" y="10752"/>
                    <a:pt x="6084" y="9966"/>
                    <a:pt x="6442" y="8835"/>
                  </a:cubicBezTo>
                  <a:cubicBezTo>
                    <a:pt x="7406" y="8668"/>
                    <a:pt x="8287" y="8299"/>
                    <a:pt x="9013" y="7752"/>
                  </a:cubicBezTo>
                  <a:cubicBezTo>
                    <a:pt x="9097" y="7692"/>
                    <a:pt x="9109" y="7585"/>
                    <a:pt x="9049" y="7513"/>
                  </a:cubicBezTo>
                  <a:cubicBezTo>
                    <a:pt x="9014" y="7465"/>
                    <a:pt x="8963" y="7441"/>
                    <a:pt x="8913" y="7441"/>
                  </a:cubicBezTo>
                  <a:cubicBezTo>
                    <a:pt x="8877" y="7441"/>
                    <a:pt x="8841" y="7453"/>
                    <a:pt x="8811" y="7478"/>
                  </a:cubicBezTo>
                  <a:cubicBezTo>
                    <a:pt x="8096" y="8014"/>
                    <a:pt x="7215" y="8371"/>
                    <a:pt x="6275" y="8502"/>
                  </a:cubicBezTo>
                  <a:cubicBezTo>
                    <a:pt x="6203" y="8525"/>
                    <a:pt x="6156" y="8561"/>
                    <a:pt x="6132" y="8621"/>
                  </a:cubicBezTo>
                  <a:cubicBezTo>
                    <a:pt x="5894" y="9549"/>
                    <a:pt x="5120" y="10216"/>
                    <a:pt x="4215" y="10371"/>
                  </a:cubicBezTo>
                  <a:cubicBezTo>
                    <a:pt x="4537" y="9859"/>
                    <a:pt x="4703" y="9264"/>
                    <a:pt x="4644" y="8656"/>
                  </a:cubicBezTo>
                  <a:cubicBezTo>
                    <a:pt x="4644" y="8585"/>
                    <a:pt x="4572" y="8502"/>
                    <a:pt x="4489" y="8490"/>
                  </a:cubicBezTo>
                  <a:cubicBezTo>
                    <a:pt x="2084" y="8144"/>
                    <a:pt x="346" y="6442"/>
                    <a:pt x="346" y="4430"/>
                  </a:cubicBezTo>
                  <a:cubicBezTo>
                    <a:pt x="346" y="2156"/>
                    <a:pt x="2608" y="310"/>
                    <a:pt x="5382" y="310"/>
                  </a:cubicBezTo>
                  <a:cubicBezTo>
                    <a:pt x="8168" y="310"/>
                    <a:pt x="10430" y="2156"/>
                    <a:pt x="10430" y="4430"/>
                  </a:cubicBezTo>
                  <a:cubicBezTo>
                    <a:pt x="10430" y="5370"/>
                    <a:pt x="10025" y="6287"/>
                    <a:pt x="9311" y="7013"/>
                  </a:cubicBezTo>
                  <a:cubicBezTo>
                    <a:pt x="9251" y="7097"/>
                    <a:pt x="9251" y="7192"/>
                    <a:pt x="9311" y="7252"/>
                  </a:cubicBezTo>
                  <a:cubicBezTo>
                    <a:pt x="9353" y="7281"/>
                    <a:pt x="9397" y="7296"/>
                    <a:pt x="9439" y="7296"/>
                  </a:cubicBezTo>
                  <a:cubicBezTo>
                    <a:pt x="9481" y="7296"/>
                    <a:pt x="9519" y="7281"/>
                    <a:pt x="9549" y="7252"/>
                  </a:cubicBezTo>
                  <a:cubicBezTo>
                    <a:pt x="10347" y="6466"/>
                    <a:pt x="10775" y="5454"/>
                    <a:pt x="10775" y="4430"/>
                  </a:cubicBezTo>
                  <a:cubicBezTo>
                    <a:pt x="10775" y="3263"/>
                    <a:pt x="10204" y="2144"/>
                    <a:pt x="9180" y="1286"/>
                  </a:cubicBezTo>
                  <a:cubicBezTo>
                    <a:pt x="8168" y="453"/>
                    <a:pt x="6811" y="1"/>
                    <a:pt x="5382"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TextBox 9">
            <a:extLst>
              <a:ext uri="{FF2B5EF4-FFF2-40B4-BE49-F238E27FC236}">
                <a16:creationId xmlns:a16="http://schemas.microsoft.com/office/drawing/2014/main" id="{3899EC5E-3B7D-4753-972C-082E8DD5EBCB}"/>
              </a:ext>
            </a:extLst>
          </p:cNvPr>
          <p:cNvSpPr txBox="1"/>
          <p:nvPr/>
        </p:nvSpPr>
        <p:spPr>
          <a:xfrm>
            <a:off x="1837123" y="1713220"/>
            <a:ext cx="875899" cy="369332"/>
          </a:xfrm>
          <a:prstGeom prst="rect">
            <a:avLst/>
          </a:prstGeom>
          <a:noFill/>
        </p:spPr>
        <p:txBody>
          <a:bodyPr wrap="square" lIns="91440" tIns="45720" rIns="91440" bIns="45720" rtlCol="0" anchor="t">
            <a:spAutoFit/>
          </a:bodyPr>
          <a:lstStyle/>
          <a:p>
            <a:r>
              <a:rPr lang="en-US"/>
              <a:t>Daily</a:t>
            </a:r>
          </a:p>
        </p:txBody>
      </p:sp>
      <p:sp>
        <p:nvSpPr>
          <p:cNvPr id="34" name="TextBox 33">
            <a:extLst>
              <a:ext uri="{FF2B5EF4-FFF2-40B4-BE49-F238E27FC236}">
                <a16:creationId xmlns:a16="http://schemas.microsoft.com/office/drawing/2014/main" id="{5CE6F0B8-19B0-4A20-B0C6-933081108581}"/>
              </a:ext>
            </a:extLst>
          </p:cNvPr>
          <p:cNvSpPr txBox="1"/>
          <p:nvPr/>
        </p:nvSpPr>
        <p:spPr>
          <a:xfrm>
            <a:off x="1593607" y="3479905"/>
            <a:ext cx="976540" cy="369332"/>
          </a:xfrm>
          <a:prstGeom prst="rect">
            <a:avLst/>
          </a:prstGeom>
          <a:noFill/>
        </p:spPr>
        <p:txBody>
          <a:bodyPr wrap="square" lIns="91440" tIns="45720" rIns="91440" bIns="45720" rtlCol="0" anchor="t">
            <a:spAutoFit/>
          </a:bodyPr>
          <a:lstStyle/>
          <a:p>
            <a:r>
              <a:rPr lang="en-US"/>
              <a:t>Monthly</a:t>
            </a:r>
          </a:p>
        </p:txBody>
      </p:sp>
      <p:sp>
        <p:nvSpPr>
          <p:cNvPr id="36" name="TextBox 35">
            <a:extLst>
              <a:ext uri="{FF2B5EF4-FFF2-40B4-BE49-F238E27FC236}">
                <a16:creationId xmlns:a16="http://schemas.microsoft.com/office/drawing/2014/main" id="{7FC5D277-F0E8-4309-B6A9-B73777202BE2}"/>
              </a:ext>
            </a:extLst>
          </p:cNvPr>
          <p:cNvSpPr txBox="1"/>
          <p:nvPr/>
        </p:nvSpPr>
        <p:spPr>
          <a:xfrm>
            <a:off x="1554367" y="5261722"/>
            <a:ext cx="1221457" cy="369332"/>
          </a:xfrm>
          <a:prstGeom prst="rect">
            <a:avLst/>
          </a:prstGeom>
          <a:noFill/>
        </p:spPr>
        <p:txBody>
          <a:bodyPr wrap="square" lIns="91440" tIns="45720" rIns="91440" bIns="45720" rtlCol="0" anchor="t">
            <a:spAutoFit/>
          </a:bodyPr>
          <a:lstStyle/>
          <a:p>
            <a:r>
              <a:rPr lang="en-US"/>
              <a:t>Quarterly</a:t>
            </a:r>
          </a:p>
        </p:txBody>
      </p:sp>
    </p:spTree>
    <p:extLst>
      <p:ext uri="{BB962C8B-B14F-4D97-AF65-F5344CB8AC3E}">
        <p14:creationId xmlns:p14="http://schemas.microsoft.com/office/powerpoint/2010/main" val="8947446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F8353-47FE-42AB-A88D-FE8C007281A9}"/>
              </a:ext>
            </a:extLst>
          </p:cNvPr>
          <p:cNvSpPr>
            <a:spLocks noGrp="1"/>
          </p:cNvSpPr>
          <p:nvPr>
            <p:ph type="title"/>
          </p:nvPr>
        </p:nvSpPr>
        <p:spPr/>
        <p:txBody>
          <a:bodyPr/>
          <a:lstStyle/>
          <a:p>
            <a:r>
              <a:rPr lang="en-US">
                <a:latin typeface="Fira Sans"/>
                <a:ea typeface="+mj-lt"/>
                <a:cs typeface="+mj-lt"/>
              </a:rPr>
              <a:t>Performance (RMSE)</a:t>
            </a:r>
          </a:p>
          <a:p>
            <a:endParaRPr lang="en-US">
              <a:cs typeface="Calibri Light"/>
            </a:endParaRPr>
          </a:p>
        </p:txBody>
      </p:sp>
      <p:pic>
        <p:nvPicPr>
          <p:cNvPr id="8" name="Picture 8" descr="Chart, bar chart&#10;&#10;Description automatically generated">
            <a:extLst>
              <a:ext uri="{FF2B5EF4-FFF2-40B4-BE49-F238E27FC236}">
                <a16:creationId xmlns:a16="http://schemas.microsoft.com/office/drawing/2014/main" id="{37E56C2D-4167-47BC-90F9-6832326D6509}"/>
              </a:ext>
            </a:extLst>
          </p:cNvPr>
          <p:cNvPicPr>
            <a:picLocks noChangeAspect="1"/>
          </p:cNvPicPr>
          <p:nvPr/>
        </p:nvPicPr>
        <p:blipFill>
          <a:blip r:embed="rId2"/>
          <a:stretch>
            <a:fillRect/>
          </a:stretch>
        </p:blipFill>
        <p:spPr>
          <a:xfrm>
            <a:off x="954087" y="1029067"/>
            <a:ext cx="10275885" cy="5829909"/>
          </a:xfrm>
          <a:prstGeom prst="rect">
            <a:avLst/>
          </a:prstGeom>
        </p:spPr>
      </p:pic>
    </p:spTree>
    <p:extLst>
      <p:ext uri="{BB962C8B-B14F-4D97-AF65-F5344CB8AC3E}">
        <p14:creationId xmlns:p14="http://schemas.microsoft.com/office/powerpoint/2010/main" val="39422309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E67C-A294-4087-95C4-1ACD4F21CCA1}"/>
              </a:ext>
            </a:extLst>
          </p:cNvPr>
          <p:cNvSpPr>
            <a:spLocks noGrp="1"/>
          </p:cNvSpPr>
          <p:nvPr>
            <p:ph type="title"/>
          </p:nvPr>
        </p:nvSpPr>
        <p:spPr/>
        <p:txBody>
          <a:bodyPr/>
          <a:lstStyle/>
          <a:p>
            <a:r>
              <a:rPr lang="en-US">
                <a:latin typeface="Fira Sans"/>
                <a:cs typeface="Calibri Light"/>
              </a:rPr>
              <a:t>ARIMA Performance Analysis</a:t>
            </a:r>
            <a:endParaRPr lang="en-US">
              <a:latin typeface="Fira Sans"/>
            </a:endParaRPr>
          </a:p>
        </p:txBody>
      </p:sp>
      <p:sp>
        <p:nvSpPr>
          <p:cNvPr id="3" name="Content Placeholder 2">
            <a:extLst>
              <a:ext uri="{FF2B5EF4-FFF2-40B4-BE49-F238E27FC236}">
                <a16:creationId xmlns:a16="http://schemas.microsoft.com/office/drawing/2014/main" id="{41CAB97A-CB83-4013-9CB7-0932121CA9B8}"/>
              </a:ext>
            </a:extLst>
          </p:cNvPr>
          <p:cNvSpPr>
            <a:spLocks noGrp="1"/>
          </p:cNvSpPr>
          <p:nvPr>
            <p:ph idx="1"/>
          </p:nvPr>
        </p:nvSpPr>
        <p:spPr>
          <a:xfrm>
            <a:off x="560388" y="2182813"/>
            <a:ext cx="11182349" cy="4351338"/>
          </a:xfrm>
        </p:spPr>
        <p:txBody>
          <a:bodyPr vert="horz" lIns="91440" tIns="45720" rIns="91440" bIns="45720" rtlCol="0" anchor="t">
            <a:normAutofit/>
          </a:bodyPr>
          <a:lstStyle/>
          <a:p>
            <a:r>
              <a:rPr lang="en-US">
                <a:latin typeface="Fira Sans"/>
                <a:cs typeface="Calibri"/>
              </a:rPr>
              <a:t>Training set best size and period selection criteria inconclusive.</a:t>
            </a:r>
            <a:endParaRPr lang="en-US">
              <a:cs typeface="Calibri"/>
            </a:endParaRPr>
          </a:p>
          <a:p>
            <a:endParaRPr lang="en-US">
              <a:latin typeface="Fira Sans"/>
              <a:cs typeface="Calibri"/>
            </a:endParaRPr>
          </a:p>
          <a:p>
            <a:r>
              <a:rPr lang="en-US">
                <a:latin typeface="Fira Sans"/>
                <a:cs typeface="Calibri"/>
              </a:rPr>
              <a:t>Comparing </a:t>
            </a:r>
            <a:r>
              <a:rPr lang="en-US" b="1">
                <a:latin typeface="Fira Sans"/>
                <a:cs typeface="Calibri"/>
              </a:rPr>
              <a:t>RMSE </a:t>
            </a:r>
            <a:r>
              <a:rPr lang="en-US">
                <a:latin typeface="Fira Sans"/>
                <a:cs typeface="Calibri"/>
              </a:rPr>
              <a:t>with different number of data points:</a:t>
            </a:r>
            <a:endParaRPr lang="en-US">
              <a:cs typeface="Calibri"/>
            </a:endParaRPr>
          </a:p>
          <a:p>
            <a:pPr lvl="1" indent="0"/>
            <a:r>
              <a:rPr lang="en-US">
                <a:latin typeface="Fira Sans"/>
                <a:cs typeface="Calibri"/>
              </a:rPr>
              <a:t>  7 years &lt; 5 years</a:t>
            </a:r>
            <a:endParaRPr lang="en-US">
              <a:cs typeface="Calibri"/>
            </a:endParaRPr>
          </a:p>
          <a:p>
            <a:pPr lvl="1" indent="0"/>
            <a:r>
              <a:rPr lang="en-US">
                <a:latin typeface="Fira Sans"/>
                <a:cs typeface="Calibri"/>
              </a:rPr>
              <a:t>  30 points &lt; 35 points</a:t>
            </a:r>
            <a:endParaRPr lang="en-US">
              <a:cs typeface="Calibri"/>
            </a:endParaRPr>
          </a:p>
          <a:p>
            <a:pPr lvl="1" indent="0"/>
            <a:r>
              <a:rPr lang="en-US">
                <a:latin typeface="Fira Sans"/>
                <a:cs typeface="Calibri"/>
              </a:rPr>
              <a:t>  Fixed points average &lt; Fixed period average, except for monthly.</a:t>
            </a:r>
            <a:endParaRPr lang="en-US">
              <a:cs typeface="Calibri"/>
            </a:endParaRPr>
          </a:p>
          <a:p>
            <a:pPr lvl="1"/>
            <a:endParaRPr lang="en-US">
              <a:cs typeface="Calibri"/>
            </a:endParaRPr>
          </a:p>
        </p:txBody>
      </p:sp>
    </p:spTree>
    <p:extLst>
      <p:ext uri="{BB962C8B-B14F-4D97-AF65-F5344CB8AC3E}">
        <p14:creationId xmlns:p14="http://schemas.microsoft.com/office/powerpoint/2010/main" val="4550372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E67C-A294-4087-95C4-1ACD4F21CCA1}"/>
              </a:ext>
            </a:extLst>
          </p:cNvPr>
          <p:cNvSpPr>
            <a:spLocks noGrp="1"/>
          </p:cNvSpPr>
          <p:nvPr>
            <p:ph type="title"/>
          </p:nvPr>
        </p:nvSpPr>
        <p:spPr/>
        <p:txBody>
          <a:bodyPr/>
          <a:lstStyle/>
          <a:p>
            <a:r>
              <a:rPr lang="en-US">
                <a:latin typeface="Fira Sans"/>
                <a:cs typeface="Calibri Light"/>
              </a:rPr>
              <a:t>ARIMA Performance Analysis</a:t>
            </a:r>
            <a:endParaRPr lang="en-US">
              <a:latin typeface="Fira Sans"/>
            </a:endParaRPr>
          </a:p>
        </p:txBody>
      </p:sp>
      <p:sp>
        <p:nvSpPr>
          <p:cNvPr id="3" name="Content Placeholder 2">
            <a:extLst>
              <a:ext uri="{FF2B5EF4-FFF2-40B4-BE49-F238E27FC236}">
                <a16:creationId xmlns:a16="http://schemas.microsoft.com/office/drawing/2014/main" id="{41CAB97A-CB83-4013-9CB7-0932121CA9B8}"/>
              </a:ext>
            </a:extLst>
          </p:cNvPr>
          <p:cNvSpPr>
            <a:spLocks noGrp="1"/>
          </p:cNvSpPr>
          <p:nvPr>
            <p:ph idx="1"/>
          </p:nvPr>
        </p:nvSpPr>
        <p:spPr>
          <a:xfrm>
            <a:off x="600075" y="1641231"/>
            <a:ext cx="11182349" cy="4382477"/>
          </a:xfrm>
        </p:spPr>
        <p:txBody>
          <a:bodyPr vert="horz" lIns="91440" tIns="45720" rIns="91440" bIns="45720" rtlCol="0" anchor="t">
            <a:normAutofit/>
          </a:bodyPr>
          <a:lstStyle/>
          <a:p>
            <a:r>
              <a:rPr lang="en-US" sz="2800">
                <a:latin typeface="Fira Sans"/>
                <a:cs typeface="Calibri"/>
              </a:rPr>
              <a:t>Actual </a:t>
            </a:r>
            <a:r>
              <a:rPr lang="en-US">
                <a:latin typeface="Fira Sans"/>
                <a:cs typeface="Calibri"/>
              </a:rPr>
              <a:t>stock </a:t>
            </a:r>
            <a:r>
              <a:rPr lang="en-US" sz="2800">
                <a:latin typeface="Fira Sans"/>
                <a:cs typeface="Calibri"/>
              </a:rPr>
              <a:t>close value </a:t>
            </a:r>
            <a:r>
              <a:rPr lang="en-US">
                <a:latin typeface="Fira Sans"/>
                <a:cs typeface="Calibri"/>
              </a:rPr>
              <a:t>has increasing</a:t>
            </a:r>
            <a:r>
              <a:rPr lang="en-US" sz="2800">
                <a:latin typeface="Fira Sans"/>
                <a:cs typeface="Calibri"/>
              </a:rPr>
              <a:t> trend over time.</a:t>
            </a:r>
            <a:endParaRPr lang="en-US">
              <a:cs typeface="Calibri"/>
            </a:endParaRPr>
          </a:p>
          <a:p>
            <a:r>
              <a:rPr lang="en-US" sz="2800">
                <a:latin typeface="Fira Sans"/>
                <a:cs typeface="Calibri"/>
              </a:rPr>
              <a:t>If training trend majority increasing, can predict increasing trend.</a:t>
            </a:r>
            <a:endParaRPr lang="en-US">
              <a:cs typeface="Calibri"/>
            </a:endParaRPr>
          </a:p>
          <a:p>
            <a:endParaRPr lang="en-US">
              <a:latin typeface="Fira Sans"/>
              <a:cs typeface="Calibri"/>
            </a:endParaRPr>
          </a:p>
          <a:p>
            <a:endParaRPr lang="en-US">
              <a:latin typeface="Fira Sans"/>
              <a:cs typeface="Calibri"/>
            </a:endParaRPr>
          </a:p>
          <a:p>
            <a:endParaRPr lang="en-US">
              <a:latin typeface="Fira Sans"/>
              <a:cs typeface="Calibri"/>
            </a:endParaRPr>
          </a:p>
          <a:p>
            <a:r>
              <a:rPr lang="en-US" sz="2800">
                <a:latin typeface="Fira Sans"/>
                <a:cs typeface="Calibri"/>
              </a:rPr>
              <a:t>Big decreases </a:t>
            </a:r>
            <a:r>
              <a:rPr lang="en-US">
                <a:latin typeface="Fira Sans"/>
                <a:cs typeface="Calibri"/>
              </a:rPr>
              <a:t>in training data cause</a:t>
            </a:r>
            <a:r>
              <a:rPr lang="en-US" sz="2800">
                <a:latin typeface="Fira Sans"/>
                <a:cs typeface="Calibri"/>
              </a:rPr>
              <a:t> inaccurate </a:t>
            </a:r>
            <a:r>
              <a:rPr lang="en-US">
                <a:latin typeface="Fira Sans"/>
                <a:cs typeface="Calibri"/>
              </a:rPr>
              <a:t>predicted patterns of</a:t>
            </a:r>
            <a:r>
              <a:rPr lang="en-US" sz="2800">
                <a:latin typeface="Fira Sans"/>
                <a:cs typeface="Calibri"/>
              </a:rPr>
              <a:t> </a:t>
            </a:r>
            <a:r>
              <a:rPr lang="en-US">
                <a:latin typeface="Fira Sans"/>
                <a:cs typeface="Calibri"/>
              </a:rPr>
              <a:t>increasing</a:t>
            </a:r>
            <a:r>
              <a:rPr lang="en-US" sz="2800">
                <a:latin typeface="Fira Sans"/>
                <a:cs typeface="Calibri"/>
              </a:rPr>
              <a:t> or </a:t>
            </a:r>
            <a:r>
              <a:rPr lang="en-US">
                <a:latin typeface="Fira Sans"/>
                <a:cs typeface="Calibri"/>
              </a:rPr>
              <a:t>decreasing</a:t>
            </a:r>
            <a:r>
              <a:rPr lang="en-US" sz="2800">
                <a:latin typeface="Fira Sans"/>
                <a:cs typeface="Calibri"/>
              </a:rPr>
              <a:t> </a:t>
            </a:r>
            <a:r>
              <a:rPr lang="en-US">
                <a:latin typeface="Fira Sans"/>
                <a:cs typeface="Calibri"/>
              </a:rPr>
              <a:t>trend.</a:t>
            </a:r>
            <a:endParaRPr lang="en-US">
              <a:cs typeface="Calibri"/>
            </a:endParaRPr>
          </a:p>
          <a:p>
            <a:pPr lvl="1"/>
            <a:endParaRPr lang="en-US">
              <a:cs typeface="Calibri"/>
            </a:endParaRPr>
          </a:p>
        </p:txBody>
      </p:sp>
      <p:pic>
        <p:nvPicPr>
          <p:cNvPr id="5" name="Picture 5" descr="Chart, line chart&#10;&#10;Description automatically generated">
            <a:extLst>
              <a:ext uri="{FF2B5EF4-FFF2-40B4-BE49-F238E27FC236}">
                <a16:creationId xmlns:a16="http://schemas.microsoft.com/office/drawing/2014/main" id="{91146FD1-F58C-46F9-B1E2-C89E3DE97C8A}"/>
              </a:ext>
            </a:extLst>
          </p:cNvPr>
          <p:cNvPicPr>
            <a:picLocks noChangeAspect="1"/>
          </p:cNvPicPr>
          <p:nvPr/>
        </p:nvPicPr>
        <p:blipFill rotWithShape="1">
          <a:blip r:embed="rId2"/>
          <a:srcRect t="1732" r="-633" b="7359"/>
          <a:stretch/>
        </p:blipFill>
        <p:spPr>
          <a:xfrm>
            <a:off x="4499466" y="5163848"/>
            <a:ext cx="2118646" cy="1405489"/>
          </a:xfrm>
          <a:prstGeom prst="rect">
            <a:avLst/>
          </a:prstGeom>
        </p:spPr>
      </p:pic>
      <p:pic>
        <p:nvPicPr>
          <p:cNvPr id="7" name="Picture 6" descr="Chart, line chart&#10;&#10;Description automatically generated">
            <a:extLst>
              <a:ext uri="{FF2B5EF4-FFF2-40B4-BE49-F238E27FC236}">
                <a16:creationId xmlns:a16="http://schemas.microsoft.com/office/drawing/2014/main" id="{589AF641-1C76-425A-A315-960829BB431E}"/>
              </a:ext>
            </a:extLst>
          </p:cNvPr>
          <p:cNvPicPr>
            <a:picLocks noChangeAspect="1"/>
          </p:cNvPicPr>
          <p:nvPr/>
        </p:nvPicPr>
        <p:blipFill rotWithShape="1">
          <a:blip r:embed="rId3"/>
          <a:srcRect t="901" r="-631" b="6306"/>
          <a:stretch/>
        </p:blipFill>
        <p:spPr>
          <a:xfrm>
            <a:off x="4496044" y="2711278"/>
            <a:ext cx="2126614" cy="1370654"/>
          </a:xfrm>
          <a:prstGeom prst="rect">
            <a:avLst/>
          </a:prstGeom>
        </p:spPr>
      </p:pic>
    </p:spTree>
    <p:extLst>
      <p:ext uri="{BB962C8B-B14F-4D97-AF65-F5344CB8AC3E}">
        <p14:creationId xmlns:p14="http://schemas.microsoft.com/office/powerpoint/2010/main" val="7971483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E67C-A294-4087-95C4-1ACD4F21CCA1}"/>
              </a:ext>
            </a:extLst>
          </p:cNvPr>
          <p:cNvSpPr>
            <a:spLocks noGrp="1"/>
          </p:cNvSpPr>
          <p:nvPr>
            <p:ph type="title"/>
          </p:nvPr>
        </p:nvSpPr>
        <p:spPr/>
        <p:txBody>
          <a:bodyPr/>
          <a:lstStyle/>
          <a:p>
            <a:r>
              <a:rPr lang="en-US">
                <a:latin typeface="Fira Sans"/>
                <a:cs typeface="Calibri Light"/>
              </a:rPr>
              <a:t>ARIMA Performance Analysis</a:t>
            </a:r>
            <a:endParaRPr lang="en-US">
              <a:latin typeface="Fira Sans"/>
            </a:endParaRPr>
          </a:p>
        </p:txBody>
      </p:sp>
      <p:sp>
        <p:nvSpPr>
          <p:cNvPr id="3" name="Content Placeholder 2">
            <a:extLst>
              <a:ext uri="{FF2B5EF4-FFF2-40B4-BE49-F238E27FC236}">
                <a16:creationId xmlns:a16="http://schemas.microsoft.com/office/drawing/2014/main" id="{41CAB97A-CB83-4013-9CB7-0932121CA9B8}"/>
              </a:ext>
            </a:extLst>
          </p:cNvPr>
          <p:cNvSpPr>
            <a:spLocks noGrp="1"/>
          </p:cNvSpPr>
          <p:nvPr>
            <p:ph idx="1"/>
          </p:nvPr>
        </p:nvSpPr>
        <p:spPr>
          <a:xfrm>
            <a:off x="504825" y="1809750"/>
            <a:ext cx="11182349" cy="4248150"/>
          </a:xfrm>
        </p:spPr>
        <p:txBody>
          <a:bodyPr vert="horz" lIns="91440" tIns="45720" rIns="91440" bIns="45720" rtlCol="0" anchor="t">
            <a:normAutofit/>
          </a:bodyPr>
          <a:lstStyle/>
          <a:p>
            <a:r>
              <a:rPr lang="en-US">
                <a:latin typeface="Fira Sans"/>
                <a:cs typeface="Calibri"/>
              </a:rPr>
              <a:t>Daily predictions always fit the closest leading to lowest RMSE.</a:t>
            </a:r>
            <a:endParaRPr lang="en-US">
              <a:cs typeface="Calibri"/>
            </a:endParaRPr>
          </a:p>
          <a:p>
            <a:endParaRPr lang="en-US">
              <a:latin typeface="Fira Sans"/>
              <a:cs typeface="Calibri"/>
            </a:endParaRPr>
          </a:p>
          <a:p>
            <a:r>
              <a:rPr lang="en-US">
                <a:latin typeface="Fira Sans"/>
                <a:cs typeface="Calibri"/>
              </a:rPr>
              <a:t>RMSE is highest for monthly predictions.</a:t>
            </a:r>
          </a:p>
          <a:p>
            <a:pPr lvl="1"/>
            <a:r>
              <a:rPr lang="en-US">
                <a:latin typeface="Fira Sans"/>
                <a:cs typeface="Calibri"/>
              </a:rPr>
              <a:t>Smoother prediction plot, higher RMSE: "jagged" portions that are closer to true values are wiped out.</a:t>
            </a:r>
          </a:p>
          <a:p>
            <a:pPr lvl="1"/>
            <a:endParaRPr lang="en-US">
              <a:latin typeface="Fira Sans"/>
              <a:cs typeface="Calibri"/>
            </a:endParaRPr>
          </a:p>
          <a:p>
            <a:r>
              <a:rPr lang="en-US">
                <a:latin typeface="Fira Sans"/>
                <a:cs typeface="Calibri"/>
              </a:rPr>
              <a:t>Why is quarterly lower than monthly?</a:t>
            </a:r>
          </a:p>
          <a:p>
            <a:pPr lvl="1"/>
            <a:r>
              <a:rPr lang="en-US">
                <a:latin typeface="Fira Sans"/>
                <a:cs typeface="Calibri"/>
              </a:rPr>
              <a:t>Fixed period: Much fewer data points contributing to error than monthly.</a:t>
            </a:r>
            <a:endParaRPr lang="en-US">
              <a:cs typeface="Calibri"/>
            </a:endParaRPr>
          </a:p>
          <a:p>
            <a:pPr lvl="1"/>
            <a:r>
              <a:rPr lang="en-US">
                <a:latin typeface="Fira Sans"/>
                <a:cs typeface="Calibri"/>
              </a:rPr>
              <a:t>Fixed points: Inaccurate decreasing trend for monthly.</a:t>
            </a:r>
            <a:endParaRPr lang="en-US">
              <a:cs typeface="Calibri"/>
            </a:endParaRPr>
          </a:p>
          <a:p>
            <a:pPr lvl="1"/>
            <a:endParaRPr lang="en-US">
              <a:cs typeface="Calibri"/>
            </a:endParaRPr>
          </a:p>
        </p:txBody>
      </p:sp>
      <p:pic>
        <p:nvPicPr>
          <p:cNvPr id="5" name="Picture 5" descr="Chart, line chart&#10;&#10;Description automatically generated">
            <a:extLst>
              <a:ext uri="{FF2B5EF4-FFF2-40B4-BE49-F238E27FC236}">
                <a16:creationId xmlns:a16="http://schemas.microsoft.com/office/drawing/2014/main" id="{C9503C50-84D4-459D-ADD0-F453ABF39D7D}"/>
              </a:ext>
            </a:extLst>
          </p:cNvPr>
          <p:cNvPicPr>
            <a:picLocks noChangeAspect="1"/>
          </p:cNvPicPr>
          <p:nvPr/>
        </p:nvPicPr>
        <p:blipFill rotWithShape="1">
          <a:blip r:embed="rId2"/>
          <a:srcRect t="1732" r="-633" b="7359"/>
          <a:stretch/>
        </p:blipFill>
        <p:spPr>
          <a:xfrm>
            <a:off x="8985210" y="5341525"/>
            <a:ext cx="1316959" cy="873677"/>
          </a:xfrm>
          <a:prstGeom prst="rect">
            <a:avLst/>
          </a:prstGeom>
        </p:spPr>
      </p:pic>
    </p:spTree>
    <p:extLst>
      <p:ext uri="{BB962C8B-B14F-4D97-AF65-F5344CB8AC3E}">
        <p14:creationId xmlns:p14="http://schemas.microsoft.com/office/powerpoint/2010/main" val="22277767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FDF81-0938-4672-8DB1-D43F69198BC3}"/>
              </a:ext>
            </a:extLst>
          </p:cNvPr>
          <p:cNvSpPr>
            <a:spLocks noGrp="1"/>
          </p:cNvSpPr>
          <p:nvPr>
            <p:ph type="title"/>
          </p:nvPr>
        </p:nvSpPr>
        <p:spPr/>
        <p:txBody>
          <a:bodyPr/>
          <a:lstStyle/>
          <a:p>
            <a:r>
              <a:rPr lang="en-US">
                <a:latin typeface="Fira Sans"/>
                <a:cs typeface="Calibri Light"/>
              </a:rPr>
              <a:t>ARIMA Limitations</a:t>
            </a:r>
            <a:endParaRPr lang="en-US"/>
          </a:p>
        </p:txBody>
      </p:sp>
      <p:sp>
        <p:nvSpPr>
          <p:cNvPr id="3" name="Content Placeholder 2">
            <a:extLst>
              <a:ext uri="{FF2B5EF4-FFF2-40B4-BE49-F238E27FC236}">
                <a16:creationId xmlns:a16="http://schemas.microsoft.com/office/drawing/2014/main" id="{B8C4D974-31DD-4080-8A2C-54E294613FEF}"/>
              </a:ext>
            </a:extLst>
          </p:cNvPr>
          <p:cNvSpPr>
            <a:spLocks noGrp="1"/>
          </p:cNvSpPr>
          <p:nvPr>
            <p:ph idx="1"/>
          </p:nvPr>
        </p:nvSpPr>
        <p:spPr>
          <a:xfrm>
            <a:off x="838200" y="2111375"/>
            <a:ext cx="10515600" cy="4351338"/>
          </a:xfrm>
        </p:spPr>
        <p:txBody>
          <a:bodyPr vert="horz" lIns="91440" tIns="45720" rIns="91440" bIns="45720" rtlCol="0" anchor="t">
            <a:normAutofit/>
          </a:bodyPr>
          <a:lstStyle/>
          <a:p>
            <a:r>
              <a:rPr lang="en-US">
                <a:latin typeface="Fira Sans"/>
                <a:cs typeface="Calibri"/>
              </a:rPr>
              <a:t>Data points have to be stationary.</a:t>
            </a:r>
            <a:endParaRPr lang="en-US">
              <a:highlight>
                <a:srgbClr val="FFFF00"/>
              </a:highlight>
              <a:latin typeface="Fira Sans"/>
              <a:cs typeface="Calibri"/>
            </a:endParaRPr>
          </a:p>
          <a:p>
            <a:endParaRPr lang="en-US">
              <a:latin typeface="Fira Sans"/>
              <a:cs typeface="Calibri"/>
            </a:endParaRPr>
          </a:p>
          <a:p>
            <a:r>
              <a:rPr lang="en-US">
                <a:latin typeface="Fira Sans"/>
                <a:cs typeface="Calibri"/>
              </a:rPr>
              <a:t>Needs sufficient data points, otherwise model breaks down.</a:t>
            </a:r>
          </a:p>
          <a:p>
            <a:endParaRPr lang="en-US">
              <a:latin typeface="Fira Sans"/>
              <a:cs typeface="Calibri"/>
            </a:endParaRPr>
          </a:p>
          <a:p>
            <a:r>
              <a:rPr lang="en-US">
                <a:latin typeface="Fira Sans"/>
                <a:cs typeface="Calibri"/>
              </a:rPr>
              <a:t>Susceptible to fluctuations in training data points.</a:t>
            </a:r>
          </a:p>
        </p:txBody>
      </p:sp>
    </p:spTree>
    <p:extLst>
      <p:ext uri="{BB962C8B-B14F-4D97-AF65-F5344CB8AC3E}">
        <p14:creationId xmlns:p14="http://schemas.microsoft.com/office/powerpoint/2010/main" val="36681629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D4EE0-5E4A-F246-923E-C7218AE0CFFB}"/>
              </a:ext>
            </a:extLst>
          </p:cNvPr>
          <p:cNvSpPr>
            <a:spLocks noGrp="1"/>
          </p:cNvSpPr>
          <p:nvPr>
            <p:ph type="title"/>
          </p:nvPr>
        </p:nvSpPr>
        <p:spPr>
          <a:xfrm>
            <a:off x="821788" y="1668023"/>
            <a:ext cx="10515600" cy="2852737"/>
          </a:xfrm>
        </p:spPr>
        <p:txBody>
          <a:bodyPr/>
          <a:lstStyle/>
          <a:p>
            <a:r>
              <a:rPr lang="en-US"/>
              <a:t>LSTM</a:t>
            </a:r>
            <a:br>
              <a:rPr lang="en-US"/>
            </a:br>
            <a:r>
              <a:rPr lang="en-US"/>
              <a:t>(Long Short-Term Memory)</a:t>
            </a:r>
          </a:p>
        </p:txBody>
      </p:sp>
      <p:sp>
        <p:nvSpPr>
          <p:cNvPr id="4" name="Text Placeholder 3">
            <a:extLst>
              <a:ext uri="{FF2B5EF4-FFF2-40B4-BE49-F238E27FC236}">
                <a16:creationId xmlns:a16="http://schemas.microsoft.com/office/drawing/2014/main" id="{25D00971-338C-7C4D-B606-5E239DDEFBA0}"/>
              </a:ext>
            </a:extLst>
          </p:cNvPr>
          <p:cNvSpPr>
            <a:spLocks noGrp="1"/>
          </p:cNvSpPr>
          <p:nvPr>
            <p:ph type="body" idx="1"/>
          </p:nvPr>
        </p:nvSpPr>
        <p:spPr/>
        <p:txBody>
          <a:bodyPr/>
          <a:lstStyle/>
          <a:p>
            <a:r>
              <a:rPr lang="en-US"/>
              <a:t>Not so simple but high performing</a:t>
            </a:r>
          </a:p>
        </p:txBody>
      </p:sp>
      <p:grpSp>
        <p:nvGrpSpPr>
          <p:cNvPr id="5" name="Google Shape;3236;p64">
            <a:extLst>
              <a:ext uri="{FF2B5EF4-FFF2-40B4-BE49-F238E27FC236}">
                <a16:creationId xmlns:a16="http://schemas.microsoft.com/office/drawing/2014/main" id="{3B9529E7-F99D-B245-A642-5B04CFE0FB74}"/>
              </a:ext>
            </a:extLst>
          </p:cNvPr>
          <p:cNvGrpSpPr/>
          <p:nvPr/>
        </p:nvGrpSpPr>
        <p:grpSpPr>
          <a:xfrm>
            <a:off x="8527664" y="1333709"/>
            <a:ext cx="3339328" cy="2045337"/>
            <a:chOff x="238125" y="1897925"/>
            <a:chExt cx="3153875" cy="1994850"/>
          </a:xfrm>
        </p:grpSpPr>
        <p:sp>
          <p:nvSpPr>
            <p:cNvPr id="6" name="Google Shape;3237;p64">
              <a:extLst>
                <a:ext uri="{FF2B5EF4-FFF2-40B4-BE49-F238E27FC236}">
                  <a16:creationId xmlns:a16="http://schemas.microsoft.com/office/drawing/2014/main" id="{A1C011A7-78A9-DC4A-B072-48534131FADC}"/>
                </a:ext>
              </a:extLst>
            </p:cNvPr>
            <p:cNvSpPr/>
            <p:nvPr/>
          </p:nvSpPr>
          <p:spPr>
            <a:xfrm>
              <a:off x="555600" y="2147525"/>
              <a:ext cx="2497975" cy="1206000"/>
            </a:xfrm>
            <a:custGeom>
              <a:avLst/>
              <a:gdLst/>
              <a:ahLst/>
              <a:cxnLst/>
              <a:rect l="l" t="t" r="r" b="b"/>
              <a:pathLst>
                <a:path w="99919" h="48240" extrusionOk="0">
                  <a:moveTo>
                    <a:pt x="1" y="0"/>
                  </a:moveTo>
                  <a:lnTo>
                    <a:pt x="1" y="47040"/>
                  </a:lnTo>
                  <a:cubicBezTo>
                    <a:pt x="1" y="47705"/>
                    <a:pt x="535" y="48239"/>
                    <a:pt x="1199" y="48239"/>
                  </a:cubicBezTo>
                  <a:lnTo>
                    <a:pt x="98719" y="48239"/>
                  </a:lnTo>
                  <a:cubicBezTo>
                    <a:pt x="99384" y="48239"/>
                    <a:pt x="99919" y="47705"/>
                    <a:pt x="99919" y="47040"/>
                  </a:cubicBezTo>
                  <a:lnTo>
                    <a:pt x="99919"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238;p64">
              <a:extLst>
                <a:ext uri="{FF2B5EF4-FFF2-40B4-BE49-F238E27FC236}">
                  <a16:creationId xmlns:a16="http://schemas.microsoft.com/office/drawing/2014/main" id="{D70A5FB7-5421-FD4A-9699-07C5D3788ED1}"/>
                </a:ext>
              </a:extLst>
            </p:cNvPr>
            <p:cNvSpPr/>
            <p:nvPr/>
          </p:nvSpPr>
          <p:spPr>
            <a:xfrm>
              <a:off x="555600" y="2030125"/>
              <a:ext cx="2497975" cy="117775"/>
            </a:xfrm>
            <a:custGeom>
              <a:avLst/>
              <a:gdLst/>
              <a:ahLst/>
              <a:cxnLst/>
              <a:rect l="l" t="t" r="r" b="b"/>
              <a:pathLst>
                <a:path w="99919" h="4711" extrusionOk="0">
                  <a:moveTo>
                    <a:pt x="3338" y="1"/>
                  </a:moveTo>
                  <a:cubicBezTo>
                    <a:pt x="1488" y="1"/>
                    <a:pt x="1" y="1489"/>
                    <a:pt x="1" y="3338"/>
                  </a:cubicBezTo>
                  <a:lnTo>
                    <a:pt x="1" y="4710"/>
                  </a:lnTo>
                  <a:lnTo>
                    <a:pt x="99919" y="4710"/>
                  </a:lnTo>
                  <a:lnTo>
                    <a:pt x="99919" y="3338"/>
                  </a:lnTo>
                  <a:cubicBezTo>
                    <a:pt x="99919" y="1489"/>
                    <a:pt x="98430" y="1"/>
                    <a:pt x="96581" y="1"/>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239;p64">
              <a:extLst>
                <a:ext uri="{FF2B5EF4-FFF2-40B4-BE49-F238E27FC236}">
                  <a16:creationId xmlns:a16="http://schemas.microsoft.com/office/drawing/2014/main" id="{4781942E-4808-B445-9DA7-B278B7F36DCF}"/>
                </a:ext>
              </a:extLst>
            </p:cNvPr>
            <p:cNvSpPr/>
            <p:nvPr/>
          </p:nvSpPr>
          <p:spPr>
            <a:xfrm>
              <a:off x="691750" y="2070225"/>
              <a:ext cx="40850" cy="40825"/>
            </a:xfrm>
            <a:custGeom>
              <a:avLst/>
              <a:gdLst/>
              <a:ahLst/>
              <a:cxnLst/>
              <a:rect l="l" t="t" r="r" b="b"/>
              <a:pathLst>
                <a:path w="1634" h="1633" extrusionOk="0">
                  <a:moveTo>
                    <a:pt x="825" y="1"/>
                  </a:moveTo>
                  <a:cubicBezTo>
                    <a:pt x="363" y="1"/>
                    <a:pt x="1" y="376"/>
                    <a:pt x="1" y="824"/>
                  </a:cubicBezTo>
                  <a:cubicBezTo>
                    <a:pt x="1" y="1272"/>
                    <a:pt x="363" y="1633"/>
                    <a:pt x="825" y="1633"/>
                  </a:cubicBezTo>
                  <a:cubicBezTo>
                    <a:pt x="1272" y="1633"/>
                    <a:pt x="1634" y="1272"/>
                    <a:pt x="1634" y="824"/>
                  </a:cubicBezTo>
                  <a:cubicBezTo>
                    <a:pt x="1634" y="376"/>
                    <a:pt x="1272" y="1"/>
                    <a:pt x="825"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240;p64">
              <a:extLst>
                <a:ext uri="{FF2B5EF4-FFF2-40B4-BE49-F238E27FC236}">
                  <a16:creationId xmlns:a16="http://schemas.microsoft.com/office/drawing/2014/main" id="{426DA2C1-9F50-114E-B69E-E25A702BD9BC}"/>
                </a:ext>
              </a:extLst>
            </p:cNvPr>
            <p:cNvSpPr/>
            <p:nvPr/>
          </p:nvSpPr>
          <p:spPr>
            <a:xfrm>
              <a:off x="782425" y="2070225"/>
              <a:ext cx="40825" cy="40825"/>
            </a:xfrm>
            <a:custGeom>
              <a:avLst/>
              <a:gdLst/>
              <a:ahLst/>
              <a:cxnLst/>
              <a:rect l="l" t="t" r="r" b="b"/>
              <a:pathLst>
                <a:path w="1633" h="1633" extrusionOk="0">
                  <a:moveTo>
                    <a:pt x="824" y="1"/>
                  </a:moveTo>
                  <a:cubicBezTo>
                    <a:pt x="361" y="1"/>
                    <a:pt x="1" y="376"/>
                    <a:pt x="1" y="824"/>
                  </a:cubicBezTo>
                  <a:cubicBezTo>
                    <a:pt x="1" y="1272"/>
                    <a:pt x="361" y="1633"/>
                    <a:pt x="824" y="1633"/>
                  </a:cubicBezTo>
                  <a:cubicBezTo>
                    <a:pt x="1272" y="1633"/>
                    <a:pt x="1633" y="1272"/>
                    <a:pt x="1633" y="824"/>
                  </a:cubicBezTo>
                  <a:cubicBezTo>
                    <a:pt x="1633" y="376"/>
                    <a:pt x="1272" y="1"/>
                    <a:pt x="824"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241;p64">
              <a:extLst>
                <a:ext uri="{FF2B5EF4-FFF2-40B4-BE49-F238E27FC236}">
                  <a16:creationId xmlns:a16="http://schemas.microsoft.com/office/drawing/2014/main" id="{CAA3E993-CA0A-9D48-A3D7-3E68C0D5CD8A}"/>
                </a:ext>
              </a:extLst>
            </p:cNvPr>
            <p:cNvSpPr/>
            <p:nvPr/>
          </p:nvSpPr>
          <p:spPr>
            <a:xfrm>
              <a:off x="873075" y="2070225"/>
              <a:ext cx="40850" cy="40825"/>
            </a:xfrm>
            <a:custGeom>
              <a:avLst/>
              <a:gdLst/>
              <a:ahLst/>
              <a:cxnLst/>
              <a:rect l="l" t="t" r="r" b="b"/>
              <a:pathLst>
                <a:path w="1634" h="1633" extrusionOk="0">
                  <a:moveTo>
                    <a:pt x="825" y="1"/>
                  </a:moveTo>
                  <a:cubicBezTo>
                    <a:pt x="362" y="1"/>
                    <a:pt x="0" y="376"/>
                    <a:pt x="0" y="824"/>
                  </a:cubicBezTo>
                  <a:cubicBezTo>
                    <a:pt x="0" y="1272"/>
                    <a:pt x="362" y="1633"/>
                    <a:pt x="825" y="1633"/>
                  </a:cubicBezTo>
                  <a:cubicBezTo>
                    <a:pt x="1272" y="1633"/>
                    <a:pt x="1634" y="1272"/>
                    <a:pt x="1634" y="824"/>
                  </a:cubicBezTo>
                  <a:cubicBezTo>
                    <a:pt x="1634" y="376"/>
                    <a:pt x="1272" y="1"/>
                    <a:pt x="825"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242;p64">
              <a:extLst>
                <a:ext uri="{FF2B5EF4-FFF2-40B4-BE49-F238E27FC236}">
                  <a16:creationId xmlns:a16="http://schemas.microsoft.com/office/drawing/2014/main" id="{373AB700-4498-1B47-9F73-654DBD5520FE}"/>
                </a:ext>
              </a:extLst>
            </p:cNvPr>
            <p:cNvSpPr/>
            <p:nvPr/>
          </p:nvSpPr>
          <p:spPr>
            <a:xfrm>
              <a:off x="1006375" y="2232675"/>
              <a:ext cx="1671575" cy="844175"/>
            </a:xfrm>
            <a:custGeom>
              <a:avLst/>
              <a:gdLst/>
              <a:ahLst/>
              <a:cxnLst/>
              <a:rect l="l" t="t" r="r" b="b"/>
              <a:pathLst>
                <a:path w="66863" h="33767" extrusionOk="0">
                  <a:moveTo>
                    <a:pt x="65621" y="1"/>
                  </a:moveTo>
                  <a:cubicBezTo>
                    <a:pt x="65592" y="1"/>
                    <a:pt x="65562" y="2"/>
                    <a:pt x="65533" y="4"/>
                  </a:cubicBezTo>
                  <a:lnTo>
                    <a:pt x="59075" y="553"/>
                  </a:lnTo>
                  <a:cubicBezTo>
                    <a:pt x="58627" y="596"/>
                    <a:pt x="58252" y="871"/>
                    <a:pt x="58078" y="1289"/>
                  </a:cubicBezTo>
                  <a:cubicBezTo>
                    <a:pt x="57905" y="1694"/>
                    <a:pt x="57992" y="2156"/>
                    <a:pt x="58266" y="2503"/>
                  </a:cubicBezTo>
                  <a:lnTo>
                    <a:pt x="59639" y="4107"/>
                  </a:lnTo>
                  <a:lnTo>
                    <a:pt x="49857" y="11417"/>
                  </a:lnTo>
                  <a:lnTo>
                    <a:pt x="46232" y="7444"/>
                  </a:lnTo>
                  <a:cubicBezTo>
                    <a:pt x="45958" y="7146"/>
                    <a:pt x="45576" y="6990"/>
                    <a:pt x="45189" y="6990"/>
                  </a:cubicBezTo>
                  <a:cubicBezTo>
                    <a:pt x="44899" y="6990"/>
                    <a:pt x="44606" y="7077"/>
                    <a:pt x="44353" y="7256"/>
                  </a:cubicBezTo>
                  <a:lnTo>
                    <a:pt x="23752" y="22238"/>
                  </a:lnTo>
                  <a:lnTo>
                    <a:pt x="18189" y="18323"/>
                  </a:lnTo>
                  <a:cubicBezTo>
                    <a:pt x="17953" y="18154"/>
                    <a:pt x="17672" y="18070"/>
                    <a:pt x="17390" y="18070"/>
                  </a:cubicBezTo>
                  <a:cubicBezTo>
                    <a:pt x="17069" y="18070"/>
                    <a:pt x="16746" y="18179"/>
                    <a:pt x="16484" y="18395"/>
                  </a:cubicBezTo>
                  <a:lnTo>
                    <a:pt x="694" y="31253"/>
                  </a:lnTo>
                  <a:cubicBezTo>
                    <a:pt x="87" y="31744"/>
                    <a:pt x="0" y="32640"/>
                    <a:pt x="491" y="33246"/>
                  </a:cubicBezTo>
                  <a:cubicBezTo>
                    <a:pt x="780" y="33579"/>
                    <a:pt x="1185" y="33766"/>
                    <a:pt x="1589" y="33766"/>
                  </a:cubicBezTo>
                  <a:cubicBezTo>
                    <a:pt x="1907" y="33766"/>
                    <a:pt x="2225" y="33666"/>
                    <a:pt x="2485" y="33449"/>
                  </a:cubicBezTo>
                  <a:lnTo>
                    <a:pt x="17437" y="21270"/>
                  </a:lnTo>
                  <a:lnTo>
                    <a:pt x="22942" y="25142"/>
                  </a:lnTo>
                  <a:cubicBezTo>
                    <a:pt x="23185" y="25314"/>
                    <a:pt x="23471" y="25400"/>
                    <a:pt x="23757" y="25400"/>
                  </a:cubicBezTo>
                  <a:cubicBezTo>
                    <a:pt x="24049" y="25400"/>
                    <a:pt x="24341" y="25310"/>
                    <a:pt x="24589" y="25127"/>
                  </a:cubicBezTo>
                  <a:lnTo>
                    <a:pt x="45003" y="10290"/>
                  </a:lnTo>
                  <a:lnTo>
                    <a:pt x="48644" y="14278"/>
                  </a:lnTo>
                  <a:cubicBezTo>
                    <a:pt x="48920" y="14579"/>
                    <a:pt x="49298" y="14733"/>
                    <a:pt x="49681" y="14733"/>
                  </a:cubicBezTo>
                  <a:cubicBezTo>
                    <a:pt x="49978" y="14733"/>
                    <a:pt x="50278" y="14640"/>
                    <a:pt x="50537" y="14451"/>
                  </a:cubicBezTo>
                  <a:lnTo>
                    <a:pt x="61473" y="6274"/>
                  </a:lnTo>
                  <a:lnTo>
                    <a:pt x="62975" y="8037"/>
                  </a:lnTo>
                  <a:cubicBezTo>
                    <a:pt x="63207" y="8311"/>
                    <a:pt x="63540" y="8455"/>
                    <a:pt x="63886" y="8455"/>
                  </a:cubicBezTo>
                  <a:cubicBezTo>
                    <a:pt x="63958" y="8455"/>
                    <a:pt x="64045" y="8441"/>
                    <a:pt x="64131" y="8426"/>
                  </a:cubicBezTo>
                  <a:cubicBezTo>
                    <a:pt x="64551" y="8339"/>
                    <a:pt x="64898" y="8022"/>
                    <a:pt x="65013" y="7603"/>
                  </a:cubicBezTo>
                  <a:lnTo>
                    <a:pt x="66761" y="1507"/>
                  </a:lnTo>
                  <a:cubicBezTo>
                    <a:pt x="66862" y="1145"/>
                    <a:pt x="66790" y="740"/>
                    <a:pt x="66545" y="437"/>
                  </a:cubicBezTo>
                  <a:cubicBezTo>
                    <a:pt x="66318" y="157"/>
                    <a:pt x="65969" y="1"/>
                    <a:pt x="65621"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243;p64">
              <a:extLst>
                <a:ext uri="{FF2B5EF4-FFF2-40B4-BE49-F238E27FC236}">
                  <a16:creationId xmlns:a16="http://schemas.microsoft.com/office/drawing/2014/main" id="{6E920B51-0304-7147-AF97-121823B7B2B9}"/>
                </a:ext>
              </a:extLst>
            </p:cNvPr>
            <p:cNvSpPr/>
            <p:nvPr/>
          </p:nvSpPr>
          <p:spPr>
            <a:xfrm>
              <a:off x="1292425" y="2963075"/>
              <a:ext cx="134375" cy="229000"/>
            </a:xfrm>
            <a:custGeom>
              <a:avLst/>
              <a:gdLst/>
              <a:ahLst/>
              <a:cxnLst/>
              <a:rect l="l" t="t" r="r" b="b"/>
              <a:pathLst>
                <a:path w="5375" h="9160" extrusionOk="0">
                  <a:moveTo>
                    <a:pt x="0" y="0"/>
                  </a:moveTo>
                  <a:lnTo>
                    <a:pt x="0" y="9160"/>
                  </a:lnTo>
                  <a:lnTo>
                    <a:pt x="5375" y="9160"/>
                  </a:lnTo>
                  <a:lnTo>
                    <a:pt x="5375" y="0"/>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244;p64">
              <a:extLst>
                <a:ext uri="{FF2B5EF4-FFF2-40B4-BE49-F238E27FC236}">
                  <a16:creationId xmlns:a16="http://schemas.microsoft.com/office/drawing/2014/main" id="{664A0777-D74A-AE47-9CAF-80D11E6EBA61}"/>
                </a:ext>
              </a:extLst>
            </p:cNvPr>
            <p:cNvSpPr/>
            <p:nvPr/>
          </p:nvSpPr>
          <p:spPr>
            <a:xfrm>
              <a:off x="1489625" y="3027700"/>
              <a:ext cx="134400" cy="164375"/>
            </a:xfrm>
            <a:custGeom>
              <a:avLst/>
              <a:gdLst/>
              <a:ahLst/>
              <a:cxnLst/>
              <a:rect l="l" t="t" r="r" b="b"/>
              <a:pathLst>
                <a:path w="5376" h="6575" extrusionOk="0">
                  <a:moveTo>
                    <a:pt x="1" y="1"/>
                  </a:moveTo>
                  <a:lnTo>
                    <a:pt x="1" y="6575"/>
                  </a:lnTo>
                  <a:lnTo>
                    <a:pt x="5375" y="6575"/>
                  </a:lnTo>
                  <a:lnTo>
                    <a:pt x="5375" y="1"/>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245;p64">
              <a:extLst>
                <a:ext uri="{FF2B5EF4-FFF2-40B4-BE49-F238E27FC236}">
                  <a16:creationId xmlns:a16="http://schemas.microsoft.com/office/drawing/2014/main" id="{EE43789F-6611-C948-8579-BF05909CE7D4}"/>
                </a:ext>
              </a:extLst>
            </p:cNvPr>
            <p:cNvSpPr/>
            <p:nvPr/>
          </p:nvSpPr>
          <p:spPr>
            <a:xfrm>
              <a:off x="1686825" y="2900950"/>
              <a:ext cx="134025" cy="291125"/>
            </a:xfrm>
            <a:custGeom>
              <a:avLst/>
              <a:gdLst/>
              <a:ahLst/>
              <a:cxnLst/>
              <a:rect l="l" t="t" r="r" b="b"/>
              <a:pathLst>
                <a:path w="5361" h="11645" extrusionOk="0">
                  <a:moveTo>
                    <a:pt x="1" y="0"/>
                  </a:moveTo>
                  <a:lnTo>
                    <a:pt x="1" y="11645"/>
                  </a:lnTo>
                  <a:lnTo>
                    <a:pt x="5360" y="11645"/>
                  </a:lnTo>
                  <a:lnTo>
                    <a:pt x="5360" y="0"/>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246;p64">
              <a:extLst>
                <a:ext uri="{FF2B5EF4-FFF2-40B4-BE49-F238E27FC236}">
                  <a16:creationId xmlns:a16="http://schemas.microsoft.com/office/drawing/2014/main" id="{4B2E915F-7E7C-EA44-B76D-3B3CF839A6C7}"/>
                </a:ext>
              </a:extLst>
            </p:cNvPr>
            <p:cNvSpPr/>
            <p:nvPr/>
          </p:nvSpPr>
          <p:spPr>
            <a:xfrm>
              <a:off x="1883675" y="2851825"/>
              <a:ext cx="134375" cy="340250"/>
            </a:xfrm>
            <a:custGeom>
              <a:avLst/>
              <a:gdLst/>
              <a:ahLst/>
              <a:cxnLst/>
              <a:rect l="l" t="t" r="r" b="b"/>
              <a:pathLst>
                <a:path w="5375" h="13610" extrusionOk="0">
                  <a:moveTo>
                    <a:pt x="0" y="0"/>
                  </a:moveTo>
                  <a:lnTo>
                    <a:pt x="0" y="13610"/>
                  </a:lnTo>
                  <a:lnTo>
                    <a:pt x="5375" y="13610"/>
                  </a:lnTo>
                  <a:lnTo>
                    <a:pt x="5375" y="0"/>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247;p64">
              <a:extLst>
                <a:ext uri="{FF2B5EF4-FFF2-40B4-BE49-F238E27FC236}">
                  <a16:creationId xmlns:a16="http://schemas.microsoft.com/office/drawing/2014/main" id="{3B93A15D-CE8B-2340-8010-547686A551B0}"/>
                </a:ext>
              </a:extLst>
            </p:cNvPr>
            <p:cNvSpPr/>
            <p:nvPr/>
          </p:nvSpPr>
          <p:spPr>
            <a:xfrm>
              <a:off x="2080875" y="2721800"/>
              <a:ext cx="134375" cy="470275"/>
            </a:xfrm>
            <a:custGeom>
              <a:avLst/>
              <a:gdLst/>
              <a:ahLst/>
              <a:cxnLst/>
              <a:rect l="l" t="t" r="r" b="b"/>
              <a:pathLst>
                <a:path w="5375" h="18811" extrusionOk="0">
                  <a:moveTo>
                    <a:pt x="0" y="0"/>
                  </a:moveTo>
                  <a:lnTo>
                    <a:pt x="0" y="18811"/>
                  </a:lnTo>
                  <a:lnTo>
                    <a:pt x="5375" y="18811"/>
                  </a:lnTo>
                  <a:lnTo>
                    <a:pt x="5375" y="0"/>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248;p64">
              <a:extLst>
                <a:ext uri="{FF2B5EF4-FFF2-40B4-BE49-F238E27FC236}">
                  <a16:creationId xmlns:a16="http://schemas.microsoft.com/office/drawing/2014/main" id="{EF53B7A4-0C56-9B4A-9F87-C06F5DF9FC42}"/>
                </a:ext>
              </a:extLst>
            </p:cNvPr>
            <p:cNvSpPr/>
            <p:nvPr/>
          </p:nvSpPr>
          <p:spPr>
            <a:xfrm>
              <a:off x="2278075" y="2854350"/>
              <a:ext cx="134050" cy="337725"/>
            </a:xfrm>
            <a:custGeom>
              <a:avLst/>
              <a:gdLst/>
              <a:ahLst/>
              <a:cxnLst/>
              <a:rect l="l" t="t" r="r" b="b"/>
              <a:pathLst>
                <a:path w="5362" h="13509" extrusionOk="0">
                  <a:moveTo>
                    <a:pt x="1" y="0"/>
                  </a:moveTo>
                  <a:lnTo>
                    <a:pt x="1" y="13509"/>
                  </a:lnTo>
                  <a:lnTo>
                    <a:pt x="5361" y="13509"/>
                  </a:lnTo>
                  <a:lnTo>
                    <a:pt x="5361" y="0"/>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249;p64">
              <a:extLst>
                <a:ext uri="{FF2B5EF4-FFF2-40B4-BE49-F238E27FC236}">
                  <a16:creationId xmlns:a16="http://schemas.microsoft.com/office/drawing/2014/main" id="{E775BC23-DEC8-DD45-A3A4-1D657A0952F8}"/>
                </a:ext>
              </a:extLst>
            </p:cNvPr>
            <p:cNvSpPr/>
            <p:nvPr/>
          </p:nvSpPr>
          <p:spPr>
            <a:xfrm>
              <a:off x="958700" y="2282225"/>
              <a:ext cx="1773425" cy="912375"/>
            </a:xfrm>
            <a:custGeom>
              <a:avLst/>
              <a:gdLst/>
              <a:ahLst/>
              <a:cxnLst/>
              <a:rect l="l" t="t" r="r" b="b"/>
              <a:pathLst>
                <a:path w="70937" h="36495" extrusionOk="0">
                  <a:moveTo>
                    <a:pt x="0" y="1"/>
                  </a:moveTo>
                  <a:lnTo>
                    <a:pt x="0" y="36494"/>
                  </a:lnTo>
                  <a:lnTo>
                    <a:pt x="70937" y="36494"/>
                  </a:lnTo>
                  <a:lnTo>
                    <a:pt x="70937" y="36220"/>
                  </a:lnTo>
                  <a:lnTo>
                    <a:pt x="260" y="36220"/>
                  </a:lnTo>
                  <a:lnTo>
                    <a:pt x="260"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250;p64">
              <a:extLst>
                <a:ext uri="{FF2B5EF4-FFF2-40B4-BE49-F238E27FC236}">
                  <a16:creationId xmlns:a16="http://schemas.microsoft.com/office/drawing/2014/main" id="{60BEDF21-5BF3-914C-8BBE-EF4297AB2A0B}"/>
                </a:ext>
              </a:extLst>
            </p:cNvPr>
            <p:cNvSpPr/>
            <p:nvPr/>
          </p:nvSpPr>
          <p:spPr>
            <a:xfrm>
              <a:off x="3203800" y="2164850"/>
              <a:ext cx="188200" cy="188575"/>
            </a:xfrm>
            <a:custGeom>
              <a:avLst/>
              <a:gdLst/>
              <a:ahLst/>
              <a:cxnLst/>
              <a:rect l="l" t="t" r="r" b="b"/>
              <a:pathLst>
                <a:path w="7528" h="7543" extrusionOk="0">
                  <a:moveTo>
                    <a:pt x="3757" y="290"/>
                  </a:moveTo>
                  <a:cubicBezTo>
                    <a:pt x="5693" y="290"/>
                    <a:pt x="7253" y="1850"/>
                    <a:pt x="7253" y="3771"/>
                  </a:cubicBezTo>
                  <a:cubicBezTo>
                    <a:pt x="7253" y="5693"/>
                    <a:pt x="5693" y="7267"/>
                    <a:pt x="3757" y="7267"/>
                  </a:cubicBezTo>
                  <a:cubicBezTo>
                    <a:pt x="1835" y="7267"/>
                    <a:pt x="275" y="5693"/>
                    <a:pt x="275" y="3771"/>
                  </a:cubicBezTo>
                  <a:cubicBezTo>
                    <a:pt x="275" y="1850"/>
                    <a:pt x="1835" y="290"/>
                    <a:pt x="3757" y="290"/>
                  </a:cubicBezTo>
                  <a:close/>
                  <a:moveTo>
                    <a:pt x="3757" y="1"/>
                  </a:moveTo>
                  <a:cubicBezTo>
                    <a:pt x="1690" y="1"/>
                    <a:pt x="1" y="1691"/>
                    <a:pt x="1" y="3771"/>
                  </a:cubicBezTo>
                  <a:cubicBezTo>
                    <a:pt x="1" y="5851"/>
                    <a:pt x="1690" y="7542"/>
                    <a:pt x="3757" y="7542"/>
                  </a:cubicBezTo>
                  <a:cubicBezTo>
                    <a:pt x="5837" y="7542"/>
                    <a:pt x="7527" y="5851"/>
                    <a:pt x="7527" y="3771"/>
                  </a:cubicBezTo>
                  <a:cubicBezTo>
                    <a:pt x="7527" y="1691"/>
                    <a:pt x="5837" y="1"/>
                    <a:pt x="3757"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251;p64">
              <a:extLst>
                <a:ext uri="{FF2B5EF4-FFF2-40B4-BE49-F238E27FC236}">
                  <a16:creationId xmlns:a16="http://schemas.microsoft.com/office/drawing/2014/main" id="{59CF2AAC-6D09-864B-8007-B99AB3E637EF}"/>
                </a:ext>
              </a:extLst>
            </p:cNvPr>
            <p:cNvSpPr/>
            <p:nvPr/>
          </p:nvSpPr>
          <p:spPr>
            <a:xfrm>
              <a:off x="3255450" y="2225975"/>
              <a:ext cx="80200" cy="64600"/>
            </a:xfrm>
            <a:custGeom>
              <a:avLst/>
              <a:gdLst/>
              <a:ahLst/>
              <a:cxnLst/>
              <a:rect l="l" t="t" r="r" b="b"/>
              <a:pathLst>
                <a:path w="3208" h="2584" extrusionOk="0">
                  <a:moveTo>
                    <a:pt x="3047" y="1"/>
                  </a:moveTo>
                  <a:cubicBezTo>
                    <a:pt x="3001" y="1"/>
                    <a:pt x="2959" y="20"/>
                    <a:pt x="2934" y="55"/>
                  </a:cubicBezTo>
                  <a:lnTo>
                    <a:pt x="1387" y="2251"/>
                  </a:lnTo>
                  <a:lnTo>
                    <a:pt x="246" y="1399"/>
                  </a:lnTo>
                  <a:cubicBezTo>
                    <a:pt x="224" y="1382"/>
                    <a:pt x="196" y="1373"/>
                    <a:pt x="168" y="1373"/>
                  </a:cubicBezTo>
                  <a:cubicBezTo>
                    <a:pt x="125" y="1373"/>
                    <a:pt x="79" y="1393"/>
                    <a:pt x="44" y="1428"/>
                  </a:cubicBezTo>
                  <a:cubicBezTo>
                    <a:pt x="0" y="1499"/>
                    <a:pt x="15" y="1586"/>
                    <a:pt x="73" y="1630"/>
                  </a:cubicBezTo>
                  <a:lnTo>
                    <a:pt x="1344" y="2555"/>
                  </a:lnTo>
                  <a:cubicBezTo>
                    <a:pt x="1373" y="2569"/>
                    <a:pt x="1402" y="2584"/>
                    <a:pt x="1431" y="2584"/>
                  </a:cubicBezTo>
                  <a:lnTo>
                    <a:pt x="1445" y="2584"/>
                  </a:lnTo>
                  <a:cubicBezTo>
                    <a:pt x="1489" y="2569"/>
                    <a:pt x="1518" y="2555"/>
                    <a:pt x="1532" y="2526"/>
                  </a:cubicBezTo>
                  <a:lnTo>
                    <a:pt x="3165" y="228"/>
                  </a:lnTo>
                  <a:cubicBezTo>
                    <a:pt x="3207" y="156"/>
                    <a:pt x="3194" y="70"/>
                    <a:pt x="3136" y="26"/>
                  </a:cubicBezTo>
                  <a:cubicBezTo>
                    <a:pt x="3107" y="9"/>
                    <a:pt x="3076" y="1"/>
                    <a:pt x="3047"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252;p64">
              <a:extLst>
                <a:ext uri="{FF2B5EF4-FFF2-40B4-BE49-F238E27FC236}">
                  <a16:creationId xmlns:a16="http://schemas.microsoft.com/office/drawing/2014/main" id="{65F50949-5961-6F43-8B54-C58ACE60AF91}"/>
                </a:ext>
              </a:extLst>
            </p:cNvPr>
            <p:cNvSpPr/>
            <p:nvPr/>
          </p:nvSpPr>
          <p:spPr>
            <a:xfrm>
              <a:off x="238125" y="3338700"/>
              <a:ext cx="188200" cy="188175"/>
            </a:xfrm>
            <a:custGeom>
              <a:avLst/>
              <a:gdLst/>
              <a:ahLst/>
              <a:cxnLst/>
              <a:rect l="l" t="t" r="r" b="b"/>
              <a:pathLst>
                <a:path w="7528" h="7527" extrusionOk="0">
                  <a:moveTo>
                    <a:pt x="3771" y="274"/>
                  </a:moveTo>
                  <a:cubicBezTo>
                    <a:pt x="5692" y="274"/>
                    <a:pt x="7253" y="1834"/>
                    <a:pt x="7253" y="3757"/>
                  </a:cubicBezTo>
                  <a:cubicBezTo>
                    <a:pt x="7253" y="5692"/>
                    <a:pt x="5692" y="7253"/>
                    <a:pt x="3771" y="7253"/>
                  </a:cubicBezTo>
                  <a:cubicBezTo>
                    <a:pt x="1849" y="7253"/>
                    <a:pt x="275" y="5692"/>
                    <a:pt x="275" y="3757"/>
                  </a:cubicBezTo>
                  <a:cubicBezTo>
                    <a:pt x="275" y="1834"/>
                    <a:pt x="1849" y="274"/>
                    <a:pt x="3771" y="274"/>
                  </a:cubicBezTo>
                  <a:close/>
                  <a:moveTo>
                    <a:pt x="3771" y="0"/>
                  </a:moveTo>
                  <a:cubicBezTo>
                    <a:pt x="1691" y="0"/>
                    <a:pt x="0" y="1690"/>
                    <a:pt x="0" y="3757"/>
                  </a:cubicBezTo>
                  <a:cubicBezTo>
                    <a:pt x="0" y="5837"/>
                    <a:pt x="1691" y="7527"/>
                    <a:pt x="3771" y="7527"/>
                  </a:cubicBezTo>
                  <a:cubicBezTo>
                    <a:pt x="5837" y="7527"/>
                    <a:pt x="7528" y="5837"/>
                    <a:pt x="7528" y="3757"/>
                  </a:cubicBezTo>
                  <a:cubicBezTo>
                    <a:pt x="7528" y="1690"/>
                    <a:pt x="5837" y="0"/>
                    <a:pt x="3771"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253;p64">
              <a:extLst>
                <a:ext uri="{FF2B5EF4-FFF2-40B4-BE49-F238E27FC236}">
                  <a16:creationId xmlns:a16="http://schemas.microsoft.com/office/drawing/2014/main" id="{CF013A25-2F07-0A4C-9315-72BD229261A4}"/>
                </a:ext>
              </a:extLst>
            </p:cNvPr>
            <p:cNvSpPr/>
            <p:nvPr/>
          </p:nvSpPr>
          <p:spPr>
            <a:xfrm>
              <a:off x="302775" y="3400450"/>
              <a:ext cx="58875" cy="58525"/>
            </a:xfrm>
            <a:custGeom>
              <a:avLst/>
              <a:gdLst/>
              <a:ahLst/>
              <a:cxnLst/>
              <a:rect l="l" t="t" r="r" b="b"/>
              <a:pathLst>
                <a:path w="2355" h="2341" extrusionOk="0">
                  <a:moveTo>
                    <a:pt x="158" y="1"/>
                  </a:moveTo>
                  <a:cubicBezTo>
                    <a:pt x="123" y="1"/>
                    <a:pt x="87" y="15"/>
                    <a:pt x="58" y="44"/>
                  </a:cubicBezTo>
                  <a:cubicBezTo>
                    <a:pt x="1" y="102"/>
                    <a:pt x="1" y="189"/>
                    <a:pt x="58" y="246"/>
                  </a:cubicBezTo>
                  <a:lnTo>
                    <a:pt x="2110" y="2298"/>
                  </a:lnTo>
                  <a:cubicBezTo>
                    <a:pt x="2139" y="2327"/>
                    <a:pt x="2168" y="2341"/>
                    <a:pt x="2211" y="2341"/>
                  </a:cubicBezTo>
                  <a:cubicBezTo>
                    <a:pt x="2239" y="2341"/>
                    <a:pt x="2283" y="2327"/>
                    <a:pt x="2312" y="2298"/>
                  </a:cubicBezTo>
                  <a:cubicBezTo>
                    <a:pt x="2355" y="2240"/>
                    <a:pt x="2355" y="2153"/>
                    <a:pt x="2312" y="2096"/>
                  </a:cubicBezTo>
                  <a:lnTo>
                    <a:pt x="246" y="44"/>
                  </a:lnTo>
                  <a:cubicBezTo>
                    <a:pt x="224" y="15"/>
                    <a:pt x="192" y="1"/>
                    <a:pt x="158"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54;p64">
              <a:extLst>
                <a:ext uri="{FF2B5EF4-FFF2-40B4-BE49-F238E27FC236}">
                  <a16:creationId xmlns:a16="http://schemas.microsoft.com/office/drawing/2014/main" id="{AFF98EB3-3422-D945-8E23-C5B4BF982848}"/>
                </a:ext>
              </a:extLst>
            </p:cNvPr>
            <p:cNvSpPr/>
            <p:nvPr/>
          </p:nvSpPr>
          <p:spPr>
            <a:xfrm>
              <a:off x="302775" y="3400450"/>
              <a:ext cx="58875" cy="58525"/>
            </a:xfrm>
            <a:custGeom>
              <a:avLst/>
              <a:gdLst/>
              <a:ahLst/>
              <a:cxnLst/>
              <a:rect l="l" t="t" r="r" b="b"/>
              <a:pathLst>
                <a:path w="2355" h="2341" extrusionOk="0">
                  <a:moveTo>
                    <a:pt x="2211" y="1"/>
                  </a:moveTo>
                  <a:cubicBezTo>
                    <a:pt x="2175" y="1"/>
                    <a:pt x="2139" y="15"/>
                    <a:pt x="2110" y="44"/>
                  </a:cubicBezTo>
                  <a:lnTo>
                    <a:pt x="58" y="2096"/>
                  </a:lnTo>
                  <a:cubicBezTo>
                    <a:pt x="1" y="2153"/>
                    <a:pt x="1" y="2240"/>
                    <a:pt x="58" y="2298"/>
                  </a:cubicBezTo>
                  <a:cubicBezTo>
                    <a:pt x="87" y="2327"/>
                    <a:pt x="116" y="2341"/>
                    <a:pt x="159" y="2341"/>
                  </a:cubicBezTo>
                  <a:cubicBezTo>
                    <a:pt x="188" y="2341"/>
                    <a:pt x="232" y="2327"/>
                    <a:pt x="246" y="2298"/>
                  </a:cubicBezTo>
                  <a:lnTo>
                    <a:pt x="2312" y="246"/>
                  </a:lnTo>
                  <a:cubicBezTo>
                    <a:pt x="2355" y="189"/>
                    <a:pt x="2355" y="102"/>
                    <a:pt x="2312" y="44"/>
                  </a:cubicBezTo>
                  <a:cubicBezTo>
                    <a:pt x="2283" y="15"/>
                    <a:pt x="2247" y="1"/>
                    <a:pt x="2211"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255;p64">
              <a:extLst>
                <a:ext uri="{FF2B5EF4-FFF2-40B4-BE49-F238E27FC236}">
                  <a16:creationId xmlns:a16="http://schemas.microsoft.com/office/drawing/2014/main" id="{5E34CE47-08F4-694C-9FC9-3B886B748091}"/>
                </a:ext>
              </a:extLst>
            </p:cNvPr>
            <p:cNvSpPr/>
            <p:nvPr/>
          </p:nvSpPr>
          <p:spPr>
            <a:xfrm>
              <a:off x="3203800" y="3092000"/>
              <a:ext cx="75500" cy="75525"/>
            </a:xfrm>
            <a:custGeom>
              <a:avLst/>
              <a:gdLst/>
              <a:ahLst/>
              <a:cxnLst/>
              <a:rect l="l" t="t" r="r" b="b"/>
              <a:pathLst>
                <a:path w="3020" h="3021" extrusionOk="0">
                  <a:moveTo>
                    <a:pt x="2746" y="275"/>
                  </a:moveTo>
                  <a:lnTo>
                    <a:pt x="2746" y="2745"/>
                  </a:lnTo>
                  <a:lnTo>
                    <a:pt x="275" y="2745"/>
                  </a:lnTo>
                  <a:lnTo>
                    <a:pt x="275" y="275"/>
                  </a:lnTo>
                  <a:close/>
                  <a:moveTo>
                    <a:pt x="130" y="0"/>
                  </a:moveTo>
                  <a:cubicBezTo>
                    <a:pt x="59" y="0"/>
                    <a:pt x="1" y="58"/>
                    <a:pt x="1" y="131"/>
                  </a:cubicBezTo>
                  <a:lnTo>
                    <a:pt x="1" y="2876"/>
                  </a:lnTo>
                  <a:cubicBezTo>
                    <a:pt x="1" y="2963"/>
                    <a:pt x="59" y="3020"/>
                    <a:pt x="130" y="3020"/>
                  </a:cubicBezTo>
                  <a:lnTo>
                    <a:pt x="2875" y="3020"/>
                  </a:lnTo>
                  <a:cubicBezTo>
                    <a:pt x="2948" y="3020"/>
                    <a:pt x="3020" y="2963"/>
                    <a:pt x="3020" y="2876"/>
                  </a:cubicBezTo>
                  <a:lnTo>
                    <a:pt x="3020" y="131"/>
                  </a:lnTo>
                  <a:cubicBezTo>
                    <a:pt x="3020" y="58"/>
                    <a:pt x="2948" y="0"/>
                    <a:pt x="2875"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256;p64">
              <a:extLst>
                <a:ext uri="{FF2B5EF4-FFF2-40B4-BE49-F238E27FC236}">
                  <a16:creationId xmlns:a16="http://schemas.microsoft.com/office/drawing/2014/main" id="{E458EB15-2E08-5E41-84A1-45B12DF4608E}"/>
                </a:ext>
              </a:extLst>
            </p:cNvPr>
            <p:cNvSpPr/>
            <p:nvPr/>
          </p:nvSpPr>
          <p:spPr>
            <a:xfrm>
              <a:off x="1697675" y="3544200"/>
              <a:ext cx="75500" cy="75525"/>
            </a:xfrm>
            <a:custGeom>
              <a:avLst/>
              <a:gdLst/>
              <a:ahLst/>
              <a:cxnLst/>
              <a:rect l="l" t="t" r="r" b="b"/>
              <a:pathLst>
                <a:path w="3020" h="3021" extrusionOk="0">
                  <a:moveTo>
                    <a:pt x="2745" y="289"/>
                  </a:moveTo>
                  <a:lnTo>
                    <a:pt x="2745" y="2745"/>
                  </a:lnTo>
                  <a:lnTo>
                    <a:pt x="274" y="2745"/>
                  </a:lnTo>
                  <a:lnTo>
                    <a:pt x="274" y="289"/>
                  </a:lnTo>
                  <a:close/>
                  <a:moveTo>
                    <a:pt x="130" y="0"/>
                  </a:moveTo>
                  <a:cubicBezTo>
                    <a:pt x="58" y="0"/>
                    <a:pt x="0" y="73"/>
                    <a:pt x="0" y="145"/>
                  </a:cubicBezTo>
                  <a:lnTo>
                    <a:pt x="0" y="2890"/>
                  </a:lnTo>
                  <a:cubicBezTo>
                    <a:pt x="0" y="2962"/>
                    <a:pt x="58" y="3020"/>
                    <a:pt x="130" y="3020"/>
                  </a:cubicBezTo>
                  <a:lnTo>
                    <a:pt x="2875" y="3020"/>
                  </a:lnTo>
                  <a:cubicBezTo>
                    <a:pt x="2961" y="3020"/>
                    <a:pt x="3019" y="2962"/>
                    <a:pt x="3019" y="2890"/>
                  </a:cubicBezTo>
                  <a:lnTo>
                    <a:pt x="3019" y="145"/>
                  </a:lnTo>
                  <a:cubicBezTo>
                    <a:pt x="3019" y="73"/>
                    <a:pt x="2961" y="0"/>
                    <a:pt x="2875"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257;p64">
              <a:extLst>
                <a:ext uri="{FF2B5EF4-FFF2-40B4-BE49-F238E27FC236}">
                  <a16:creationId xmlns:a16="http://schemas.microsoft.com/office/drawing/2014/main" id="{76A9B9B0-B8A1-6C4D-BEFE-7520F824CE5B}"/>
                </a:ext>
              </a:extLst>
            </p:cNvPr>
            <p:cNvSpPr/>
            <p:nvPr/>
          </p:nvSpPr>
          <p:spPr>
            <a:xfrm>
              <a:off x="2735325" y="2462825"/>
              <a:ext cx="75875" cy="75525"/>
            </a:xfrm>
            <a:custGeom>
              <a:avLst/>
              <a:gdLst/>
              <a:ahLst/>
              <a:cxnLst/>
              <a:rect l="l" t="t" r="r" b="b"/>
              <a:pathLst>
                <a:path w="3035" h="3021" extrusionOk="0">
                  <a:moveTo>
                    <a:pt x="1518" y="275"/>
                  </a:moveTo>
                  <a:cubicBezTo>
                    <a:pt x="2197" y="275"/>
                    <a:pt x="2746" y="838"/>
                    <a:pt x="2746" y="1518"/>
                  </a:cubicBezTo>
                  <a:cubicBezTo>
                    <a:pt x="2746" y="2196"/>
                    <a:pt x="2197" y="2745"/>
                    <a:pt x="1518" y="2745"/>
                  </a:cubicBezTo>
                  <a:cubicBezTo>
                    <a:pt x="839" y="2745"/>
                    <a:pt x="290" y="2196"/>
                    <a:pt x="290" y="1518"/>
                  </a:cubicBezTo>
                  <a:cubicBezTo>
                    <a:pt x="290" y="838"/>
                    <a:pt x="839" y="275"/>
                    <a:pt x="1518" y="275"/>
                  </a:cubicBezTo>
                  <a:close/>
                  <a:moveTo>
                    <a:pt x="1518" y="0"/>
                  </a:moveTo>
                  <a:cubicBezTo>
                    <a:pt x="681" y="0"/>
                    <a:pt x="1" y="680"/>
                    <a:pt x="1" y="1518"/>
                  </a:cubicBezTo>
                  <a:cubicBezTo>
                    <a:pt x="1" y="2341"/>
                    <a:pt x="681" y="3020"/>
                    <a:pt x="1518" y="3020"/>
                  </a:cubicBezTo>
                  <a:cubicBezTo>
                    <a:pt x="2356" y="3020"/>
                    <a:pt x="3035" y="2341"/>
                    <a:pt x="3035" y="1518"/>
                  </a:cubicBezTo>
                  <a:cubicBezTo>
                    <a:pt x="3035" y="680"/>
                    <a:pt x="2356" y="0"/>
                    <a:pt x="1518"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258;p64">
              <a:extLst>
                <a:ext uri="{FF2B5EF4-FFF2-40B4-BE49-F238E27FC236}">
                  <a16:creationId xmlns:a16="http://schemas.microsoft.com/office/drawing/2014/main" id="{F1A68FED-50B2-7F41-81A1-EDC218A04795}"/>
                </a:ext>
              </a:extLst>
            </p:cNvPr>
            <p:cNvSpPr/>
            <p:nvPr/>
          </p:nvSpPr>
          <p:spPr>
            <a:xfrm>
              <a:off x="264500" y="2751050"/>
              <a:ext cx="75500" cy="75525"/>
            </a:xfrm>
            <a:custGeom>
              <a:avLst/>
              <a:gdLst/>
              <a:ahLst/>
              <a:cxnLst/>
              <a:rect l="l" t="t" r="r" b="b"/>
              <a:pathLst>
                <a:path w="3020" h="3021" extrusionOk="0">
                  <a:moveTo>
                    <a:pt x="2745" y="275"/>
                  </a:moveTo>
                  <a:lnTo>
                    <a:pt x="2745" y="2745"/>
                  </a:lnTo>
                  <a:lnTo>
                    <a:pt x="274" y="2745"/>
                  </a:lnTo>
                  <a:lnTo>
                    <a:pt x="274" y="275"/>
                  </a:lnTo>
                  <a:close/>
                  <a:moveTo>
                    <a:pt x="130" y="0"/>
                  </a:moveTo>
                  <a:cubicBezTo>
                    <a:pt x="58" y="0"/>
                    <a:pt x="0" y="58"/>
                    <a:pt x="0" y="145"/>
                  </a:cubicBezTo>
                  <a:lnTo>
                    <a:pt x="0" y="2890"/>
                  </a:lnTo>
                  <a:cubicBezTo>
                    <a:pt x="0" y="2962"/>
                    <a:pt x="58" y="3020"/>
                    <a:pt x="130" y="3020"/>
                  </a:cubicBezTo>
                  <a:lnTo>
                    <a:pt x="2875" y="3020"/>
                  </a:lnTo>
                  <a:cubicBezTo>
                    <a:pt x="2961" y="3020"/>
                    <a:pt x="3019" y="2962"/>
                    <a:pt x="3019" y="2890"/>
                  </a:cubicBezTo>
                  <a:lnTo>
                    <a:pt x="3019" y="145"/>
                  </a:lnTo>
                  <a:cubicBezTo>
                    <a:pt x="3019" y="58"/>
                    <a:pt x="2961" y="0"/>
                    <a:pt x="2875"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259;p64">
              <a:extLst>
                <a:ext uri="{FF2B5EF4-FFF2-40B4-BE49-F238E27FC236}">
                  <a16:creationId xmlns:a16="http://schemas.microsoft.com/office/drawing/2014/main" id="{9FA31061-F7CF-2D44-BDC6-22DCAD810472}"/>
                </a:ext>
              </a:extLst>
            </p:cNvPr>
            <p:cNvSpPr/>
            <p:nvPr/>
          </p:nvSpPr>
          <p:spPr>
            <a:xfrm>
              <a:off x="1150850" y="2301375"/>
              <a:ext cx="41525" cy="41550"/>
            </a:xfrm>
            <a:custGeom>
              <a:avLst/>
              <a:gdLst/>
              <a:ahLst/>
              <a:cxnLst/>
              <a:rect l="l" t="t" r="r" b="b"/>
              <a:pathLst>
                <a:path w="1661" h="1662" extrusionOk="0">
                  <a:moveTo>
                    <a:pt x="838" y="1"/>
                  </a:moveTo>
                  <a:cubicBezTo>
                    <a:pt x="376" y="1"/>
                    <a:pt x="0" y="377"/>
                    <a:pt x="0" y="824"/>
                  </a:cubicBezTo>
                  <a:cubicBezTo>
                    <a:pt x="0" y="1286"/>
                    <a:pt x="376" y="1662"/>
                    <a:pt x="838" y="1662"/>
                  </a:cubicBezTo>
                  <a:cubicBezTo>
                    <a:pt x="1285" y="1662"/>
                    <a:pt x="1661" y="1286"/>
                    <a:pt x="1661" y="824"/>
                  </a:cubicBezTo>
                  <a:cubicBezTo>
                    <a:pt x="1661" y="377"/>
                    <a:pt x="1285" y="1"/>
                    <a:pt x="838"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260;p64">
              <a:extLst>
                <a:ext uri="{FF2B5EF4-FFF2-40B4-BE49-F238E27FC236}">
                  <a16:creationId xmlns:a16="http://schemas.microsoft.com/office/drawing/2014/main" id="{E1FD3E3F-5AB7-9541-B490-1289757EBA85}"/>
                </a:ext>
              </a:extLst>
            </p:cNvPr>
            <p:cNvSpPr/>
            <p:nvPr/>
          </p:nvSpPr>
          <p:spPr>
            <a:xfrm>
              <a:off x="1211150" y="2301375"/>
              <a:ext cx="41200" cy="41550"/>
            </a:xfrm>
            <a:custGeom>
              <a:avLst/>
              <a:gdLst/>
              <a:ahLst/>
              <a:cxnLst/>
              <a:rect l="l" t="t" r="r" b="b"/>
              <a:pathLst>
                <a:path w="1648" h="1662" extrusionOk="0">
                  <a:moveTo>
                    <a:pt x="824" y="1"/>
                  </a:moveTo>
                  <a:cubicBezTo>
                    <a:pt x="362" y="1"/>
                    <a:pt x="0" y="377"/>
                    <a:pt x="0" y="824"/>
                  </a:cubicBezTo>
                  <a:cubicBezTo>
                    <a:pt x="0" y="1286"/>
                    <a:pt x="362" y="1662"/>
                    <a:pt x="824" y="1662"/>
                  </a:cubicBezTo>
                  <a:cubicBezTo>
                    <a:pt x="1287" y="1662"/>
                    <a:pt x="1647" y="1286"/>
                    <a:pt x="1647" y="824"/>
                  </a:cubicBezTo>
                  <a:cubicBezTo>
                    <a:pt x="1647" y="377"/>
                    <a:pt x="1287" y="1"/>
                    <a:pt x="824"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261;p64">
              <a:extLst>
                <a:ext uri="{FF2B5EF4-FFF2-40B4-BE49-F238E27FC236}">
                  <a16:creationId xmlns:a16="http://schemas.microsoft.com/office/drawing/2014/main" id="{44F2185E-AC45-2B42-8285-0D888EB25D6E}"/>
                </a:ext>
              </a:extLst>
            </p:cNvPr>
            <p:cNvSpPr/>
            <p:nvPr/>
          </p:nvSpPr>
          <p:spPr>
            <a:xfrm>
              <a:off x="1271100" y="2301375"/>
              <a:ext cx="41575" cy="41550"/>
            </a:xfrm>
            <a:custGeom>
              <a:avLst/>
              <a:gdLst/>
              <a:ahLst/>
              <a:cxnLst/>
              <a:rect l="l" t="t" r="r" b="b"/>
              <a:pathLst>
                <a:path w="1663" h="1662" extrusionOk="0">
                  <a:moveTo>
                    <a:pt x="824" y="1"/>
                  </a:moveTo>
                  <a:cubicBezTo>
                    <a:pt x="362" y="1"/>
                    <a:pt x="0" y="377"/>
                    <a:pt x="0" y="824"/>
                  </a:cubicBezTo>
                  <a:cubicBezTo>
                    <a:pt x="0" y="1286"/>
                    <a:pt x="362" y="1662"/>
                    <a:pt x="824" y="1662"/>
                  </a:cubicBezTo>
                  <a:cubicBezTo>
                    <a:pt x="1287" y="1662"/>
                    <a:pt x="1662" y="1286"/>
                    <a:pt x="1662" y="824"/>
                  </a:cubicBezTo>
                  <a:cubicBezTo>
                    <a:pt x="1662" y="377"/>
                    <a:pt x="1287" y="1"/>
                    <a:pt x="824"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262;p64">
              <a:extLst>
                <a:ext uri="{FF2B5EF4-FFF2-40B4-BE49-F238E27FC236}">
                  <a16:creationId xmlns:a16="http://schemas.microsoft.com/office/drawing/2014/main" id="{BDBE5B64-02B2-9047-B056-9496679BFB86}"/>
                </a:ext>
              </a:extLst>
            </p:cNvPr>
            <p:cNvSpPr/>
            <p:nvPr/>
          </p:nvSpPr>
          <p:spPr>
            <a:xfrm>
              <a:off x="1331050" y="2301375"/>
              <a:ext cx="41575" cy="41550"/>
            </a:xfrm>
            <a:custGeom>
              <a:avLst/>
              <a:gdLst/>
              <a:ahLst/>
              <a:cxnLst/>
              <a:rect l="l" t="t" r="r" b="b"/>
              <a:pathLst>
                <a:path w="1663" h="1662" extrusionOk="0">
                  <a:moveTo>
                    <a:pt x="825" y="275"/>
                  </a:moveTo>
                  <a:cubicBezTo>
                    <a:pt x="1128" y="275"/>
                    <a:pt x="1374" y="521"/>
                    <a:pt x="1374" y="824"/>
                  </a:cubicBezTo>
                  <a:cubicBezTo>
                    <a:pt x="1374" y="1128"/>
                    <a:pt x="1128" y="1373"/>
                    <a:pt x="825" y="1373"/>
                  </a:cubicBezTo>
                  <a:cubicBezTo>
                    <a:pt x="521" y="1373"/>
                    <a:pt x="276" y="1128"/>
                    <a:pt x="276" y="824"/>
                  </a:cubicBezTo>
                  <a:cubicBezTo>
                    <a:pt x="276" y="521"/>
                    <a:pt x="521" y="275"/>
                    <a:pt x="825" y="275"/>
                  </a:cubicBezTo>
                  <a:close/>
                  <a:moveTo>
                    <a:pt x="825" y="1"/>
                  </a:moveTo>
                  <a:cubicBezTo>
                    <a:pt x="376" y="1"/>
                    <a:pt x="1" y="377"/>
                    <a:pt x="1" y="824"/>
                  </a:cubicBezTo>
                  <a:cubicBezTo>
                    <a:pt x="1" y="1286"/>
                    <a:pt x="376" y="1662"/>
                    <a:pt x="825" y="1662"/>
                  </a:cubicBezTo>
                  <a:cubicBezTo>
                    <a:pt x="1287" y="1662"/>
                    <a:pt x="1663" y="1286"/>
                    <a:pt x="1663" y="824"/>
                  </a:cubicBezTo>
                  <a:cubicBezTo>
                    <a:pt x="1663" y="377"/>
                    <a:pt x="1287" y="1"/>
                    <a:pt x="825"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63;p64">
              <a:extLst>
                <a:ext uri="{FF2B5EF4-FFF2-40B4-BE49-F238E27FC236}">
                  <a16:creationId xmlns:a16="http://schemas.microsoft.com/office/drawing/2014/main" id="{9A8123E9-DA07-EB48-8980-702E2DBB248E}"/>
                </a:ext>
              </a:extLst>
            </p:cNvPr>
            <p:cNvSpPr/>
            <p:nvPr/>
          </p:nvSpPr>
          <p:spPr>
            <a:xfrm>
              <a:off x="456275" y="2950050"/>
              <a:ext cx="169425" cy="168350"/>
            </a:xfrm>
            <a:custGeom>
              <a:avLst/>
              <a:gdLst/>
              <a:ahLst/>
              <a:cxnLst/>
              <a:rect l="l" t="t" r="r" b="b"/>
              <a:pathLst>
                <a:path w="6777" h="6734" extrusionOk="0">
                  <a:moveTo>
                    <a:pt x="3372" y="1"/>
                  </a:moveTo>
                  <a:cubicBezTo>
                    <a:pt x="1532" y="1"/>
                    <a:pt x="44" y="1492"/>
                    <a:pt x="15" y="3338"/>
                  </a:cubicBezTo>
                  <a:cubicBezTo>
                    <a:pt x="0" y="5202"/>
                    <a:pt x="1503" y="6718"/>
                    <a:pt x="3367" y="6733"/>
                  </a:cubicBezTo>
                  <a:cubicBezTo>
                    <a:pt x="3385" y="6734"/>
                    <a:pt x="3402" y="6734"/>
                    <a:pt x="3419" y="6734"/>
                  </a:cubicBezTo>
                  <a:cubicBezTo>
                    <a:pt x="5245" y="6734"/>
                    <a:pt x="6748" y="5242"/>
                    <a:pt x="6762" y="3396"/>
                  </a:cubicBezTo>
                  <a:cubicBezTo>
                    <a:pt x="6777" y="1533"/>
                    <a:pt x="5288" y="15"/>
                    <a:pt x="3425" y="1"/>
                  </a:cubicBezTo>
                  <a:cubicBezTo>
                    <a:pt x="3407" y="1"/>
                    <a:pt x="3390" y="1"/>
                    <a:pt x="3372"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64;p64">
              <a:extLst>
                <a:ext uri="{FF2B5EF4-FFF2-40B4-BE49-F238E27FC236}">
                  <a16:creationId xmlns:a16="http://schemas.microsoft.com/office/drawing/2014/main" id="{4970203C-86EC-9049-8147-78C82FD21B16}"/>
                </a:ext>
              </a:extLst>
            </p:cNvPr>
            <p:cNvSpPr/>
            <p:nvPr/>
          </p:nvSpPr>
          <p:spPr>
            <a:xfrm>
              <a:off x="505775" y="3006350"/>
              <a:ext cx="70800" cy="51000"/>
            </a:xfrm>
            <a:custGeom>
              <a:avLst/>
              <a:gdLst/>
              <a:ahLst/>
              <a:cxnLst/>
              <a:rect l="l" t="t" r="r" b="b"/>
              <a:pathLst>
                <a:path w="2832" h="2040" extrusionOk="0">
                  <a:moveTo>
                    <a:pt x="2667" y="0"/>
                  </a:moveTo>
                  <a:cubicBezTo>
                    <a:pt x="2630" y="0"/>
                    <a:pt x="2595" y="15"/>
                    <a:pt x="2572" y="46"/>
                  </a:cubicBezTo>
                  <a:lnTo>
                    <a:pt x="1127" y="1708"/>
                  </a:lnTo>
                  <a:lnTo>
                    <a:pt x="245" y="841"/>
                  </a:lnTo>
                  <a:cubicBezTo>
                    <a:pt x="216" y="812"/>
                    <a:pt x="180" y="797"/>
                    <a:pt x="146" y="797"/>
                  </a:cubicBezTo>
                  <a:cubicBezTo>
                    <a:pt x="112" y="797"/>
                    <a:pt x="79" y="812"/>
                    <a:pt x="58" y="841"/>
                  </a:cubicBezTo>
                  <a:cubicBezTo>
                    <a:pt x="0" y="899"/>
                    <a:pt x="0" y="985"/>
                    <a:pt x="58" y="1043"/>
                  </a:cubicBezTo>
                  <a:lnTo>
                    <a:pt x="1025" y="2010"/>
                  </a:lnTo>
                  <a:cubicBezTo>
                    <a:pt x="1054" y="2025"/>
                    <a:pt x="1098" y="2039"/>
                    <a:pt x="1127" y="2039"/>
                  </a:cubicBezTo>
                  <a:cubicBezTo>
                    <a:pt x="1170" y="2039"/>
                    <a:pt x="1214" y="2025"/>
                    <a:pt x="1228" y="1997"/>
                  </a:cubicBezTo>
                  <a:lnTo>
                    <a:pt x="2774" y="234"/>
                  </a:lnTo>
                  <a:cubicBezTo>
                    <a:pt x="2832" y="176"/>
                    <a:pt x="2817" y="90"/>
                    <a:pt x="2759" y="32"/>
                  </a:cubicBezTo>
                  <a:cubicBezTo>
                    <a:pt x="2732" y="11"/>
                    <a:pt x="2699" y="0"/>
                    <a:pt x="2667"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265;p64">
              <a:extLst>
                <a:ext uri="{FF2B5EF4-FFF2-40B4-BE49-F238E27FC236}">
                  <a16:creationId xmlns:a16="http://schemas.microsoft.com/office/drawing/2014/main" id="{C47A0820-7BAC-DC40-B13B-DD51085B623D}"/>
                </a:ext>
              </a:extLst>
            </p:cNvPr>
            <p:cNvSpPr/>
            <p:nvPr/>
          </p:nvSpPr>
          <p:spPr>
            <a:xfrm>
              <a:off x="315775" y="2298850"/>
              <a:ext cx="406725" cy="135825"/>
            </a:xfrm>
            <a:custGeom>
              <a:avLst/>
              <a:gdLst/>
              <a:ahLst/>
              <a:cxnLst/>
              <a:rect l="l" t="t" r="r" b="b"/>
              <a:pathLst>
                <a:path w="16269" h="5433" extrusionOk="0">
                  <a:moveTo>
                    <a:pt x="72" y="0"/>
                  </a:moveTo>
                  <a:cubicBezTo>
                    <a:pt x="30" y="0"/>
                    <a:pt x="1" y="29"/>
                    <a:pt x="1" y="58"/>
                  </a:cubicBezTo>
                  <a:lnTo>
                    <a:pt x="1" y="5375"/>
                  </a:lnTo>
                  <a:cubicBezTo>
                    <a:pt x="1" y="5404"/>
                    <a:pt x="30" y="5432"/>
                    <a:pt x="72" y="5432"/>
                  </a:cubicBezTo>
                  <a:lnTo>
                    <a:pt x="16211" y="5432"/>
                  </a:lnTo>
                  <a:cubicBezTo>
                    <a:pt x="16240" y="5432"/>
                    <a:pt x="16268" y="5404"/>
                    <a:pt x="16268" y="5375"/>
                  </a:cubicBezTo>
                  <a:lnTo>
                    <a:pt x="16268" y="58"/>
                  </a:lnTo>
                  <a:cubicBezTo>
                    <a:pt x="16268" y="29"/>
                    <a:pt x="16240" y="0"/>
                    <a:pt x="16211" y="0"/>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66;p64">
              <a:extLst>
                <a:ext uri="{FF2B5EF4-FFF2-40B4-BE49-F238E27FC236}">
                  <a16:creationId xmlns:a16="http://schemas.microsoft.com/office/drawing/2014/main" id="{FC731943-959C-D74A-97B5-728161551DCD}"/>
                </a:ext>
              </a:extLst>
            </p:cNvPr>
            <p:cNvSpPr/>
            <p:nvPr/>
          </p:nvSpPr>
          <p:spPr>
            <a:xfrm>
              <a:off x="395600" y="2349075"/>
              <a:ext cx="266225" cy="5075"/>
            </a:xfrm>
            <a:custGeom>
              <a:avLst/>
              <a:gdLst/>
              <a:ahLst/>
              <a:cxnLst/>
              <a:rect l="l" t="t" r="r" b="b"/>
              <a:pathLst>
                <a:path w="10649" h="203" extrusionOk="0">
                  <a:moveTo>
                    <a:pt x="0" y="0"/>
                  </a:moveTo>
                  <a:lnTo>
                    <a:pt x="0" y="202"/>
                  </a:lnTo>
                  <a:lnTo>
                    <a:pt x="10648" y="202"/>
                  </a:lnTo>
                  <a:lnTo>
                    <a:pt x="10648"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267;p64">
              <a:extLst>
                <a:ext uri="{FF2B5EF4-FFF2-40B4-BE49-F238E27FC236}">
                  <a16:creationId xmlns:a16="http://schemas.microsoft.com/office/drawing/2014/main" id="{6A44E6EB-C4F5-9243-BBB3-7DA99EFCB251}"/>
                </a:ext>
              </a:extLst>
            </p:cNvPr>
            <p:cNvSpPr/>
            <p:nvPr/>
          </p:nvSpPr>
          <p:spPr>
            <a:xfrm>
              <a:off x="395600" y="2379400"/>
              <a:ext cx="78400" cy="5075"/>
            </a:xfrm>
            <a:custGeom>
              <a:avLst/>
              <a:gdLst/>
              <a:ahLst/>
              <a:cxnLst/>
              <a:rect l="l" t="t" r="r" b="b"/>
              <a:pathLst>
                <a:path w="3136" h="203" extrusionOk="0">
                  <a:moveTo>
                    <a:pt x="0" y="1"/>
                  </a:moveTo>
                  <a:lnTo>
                    <a:pt x="0" y="203"/>
                  </a:lnTo>
                  <a:lnTo>
                    <a:pt x="3136" y="203"/>
                  </a:lnTo>
                  <a:lnTo>
                    <a:pt x="3136"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268;p64">
              <a:extLst>
                <a:ext uri="{FF2B5EF4-FFF2-40B4-BE49-F238E27FC236}">
                  <a16:creationId xmlns:a16="http://schemas.microsoft.com/office/drawing/2014/main" id="{AAE76E13-809F-354D-87F2-C677E68583B7}"/>
                </a:ext>
              </a:extLst>
            </p:cNvPr>
            <p:cNvSpPr/>
            <p:nvPr/>
          </p:nvSpPr>
          <p:spPr>
            <a:xfrm>
              <a:off x="595675" y="2416600"/>
              <a:ext cx="78425" cy="61425"/>
            </a:xfrm>
            <a:custGeom>
              <a:avLst/>
              <a:gdLst/>
              <a:ahLst/>
              <a:cxnLst/>
              <a:rect l="l" t="t" r="r" b="b"/>
              <a:pathLst>
                <a:path w="3137" h="2457" extrusionOk="0">
                  <a:moveTo>
                    <a:pt x="1" y="0"/>
                  </a:moveTo>
                  <a:lnTo>
                    <a:pt x="3137" y="2456"/>
                  </a:lnTo>
                  <a:lnTo>
                    <a:pt x="3137" y="0"/>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269;p64">
              <a:extLst>
                <a:ext uri="{FF2B5EF4-FFF2-40B4-BE49-F238E27FC236}">
                  <a16:creationId xmlns:a16="http://schemas.microsoft.com/office/drawing/2014/main" id="{4263EEAD-811E-4548-94DE-65B9A07DE4C8}"/>
                </a:ext>
              </a:extLst>
            </p:cNvPr>
            <p:cNvSpPr/>
            <p:nvPr/>
          </p:nvSpPr>
          <p:spPr>
            <a:xfrm>
              <a:off x="1499025" y="1926825"/>
              <a:ext cx="482175" cy="413950"/>
            </a:xfrm>
            <a:custGeom>
              <a:avLst/>
              <a:gdLst/>
              <a:ahLst/>
              <a:cxnLst/>
              <a:rect l="l" t="t" r="r" b="b"/>
              <a:pathLst>
                <a:path w="19287" h="16558" extrusionOk="0">
                  <a:moveTo>
                    <a:pt x="116" y="1"/>
                  </a:moveTo>
                  <a:cubicBezTo>
                    <a:pt x="58" y="1"/>
                    <a:pt x="0" y="58"/>
                    <a:pt x="0" y="131"/>
                  </a:cubicBezTo>
                  <a:lnTo>
                    <a:pt x="0" y="16428"/>
                  </a:lnTo>
                  <a:cubicBezTo>
                    <a:pt x="0" y="16499"/>
                    <a:pt x="58" y="16557"/>
                    <a:pt x="116" y="16557"/>
                  </a:cubicBezTo>
                  <a:lnTo>
                    <a:pt x="19157" y="16557"/>
                  </a:lnTo>
                  <a:cubicBezTo>
                    <a:pt x="19229" y="16557"/>
                    <a:pt x="19287" y="16499"/>
                    <a:pt x="19287" y="16428"/>
                  </a:cubicBezTo>
                  <a:lnTo>
                    <a:pt x="19287" y="131"/>
                  </a:lnTo>
                  <a:cubicBezTo>
                    <a:pt x="19287" y="58"/>
                    <a:pt x="19229" y="1"/>
                    <a:pt x="19157"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270;p64">
              <a:extLst>
                <a:ext uri="{FF2B5EF4-FFF2-40B4-BE49-F238E27FC236}">
                  <a16:creationId xmlns:a16="http://schemas.microsoft.com/office/drawing/2014/main" id="{58EED133-3D53-1740-9FD0-6BFB21E7D0F1}"/>
                </a:ext>
              </a:extLst>
            </p:cNvPr>
            <p:cNvSpPr/>
            <p:nvPr/>
          </p:nvSpPr>
          <p:spPr>
            <a:xfrm>
              <a:off x="1597975" y="2023625"/>
              <a:ext cx="56375" cy="56750"/>
            </a:xfrm>
            <a:custGeom>
              <a:avLst/>
              <a:gdLst/>
              <a:ahLst/>
              <a:cxnLst/>
              <a:rect l="l" t="t" r="r" b="b"/>
              <a:pathLst>
                <a:path w="2255" h="2270" extrusionOk="0">
                  <a:moveTo>
                    <a:pt x="1966" y="304"/>
                  </a:moveTo>
                  <a:lnTo>
                    <a:pt x="1966" y="1965"/>
                  </a:lnTo>
                  <a:lnTo>
                    <a:pt x="304" y="1965"/>
                  </a:lnTo>
                  <a:lnTo>
                    <a:pt x="304" y="304"/>
                  </a:lnTo>
                  <a:close/>
                  <a:moveTo>
                    <a:pt x="145" y="1"/>
                  </a:moveTo>
                  <a:cubicBezTo>
                    <a:pt x="72" y="1"/>
                    <a:pt x="1" y="73"/>
                    <a:pt x="1" y="145"/>
                  </a:cubicBezTo>
                  <a:lnTo>
                    <a:pt x="1" y="2110"/>
                  </a:lnTo>
                  <a:cubicBezTo>
                    <a:pt x="1" y="2196"/>
                    <a:pt x="72" y="2269"/>
                    <a:pt x="145" y="2269"/>
                  </a:cubicBezTo>
                  <a:lnTo>
                    <a:pt x="2110" y="2269"/>
                  </a:lnTo>
                  <a:cubicBezTo>
                    <a:pt x="2197" y="2269"/>
                    <a:pt x="2255" y="2196"/>
                    <a:pt x="2255" y="2110"/>
                  </a:cubicBezTo>
                  <a:lnTo>
                    <a:pt x="2255" y="145"/>
                  </a:lnTo>
                  <a:cubicBezTo>
                    <a:pt x="2255" y="73"/>
                    <a:pt x="2197" y="1"/>
                    <a:pt x="2110"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271;p64">
              <a:extLst>
                <a:ext uri="{FF2B5EF4-FFF2-40B4-BE49-F238E27FC236}">
                  <a16:creationId xmlns:a16="http://schemas.microsoft.com/office/drawing/2014/main" id="{DE9213E6-DEBF-E24C-B31B-E15244E341FF}"/>
                </a:ext>
              </a:extLst>
            </p:cNvPr>
            <p:cNvSpPr/>
            <p:nvPr/>
          </p:nvSpPr>
          <p:spPr>
            <a:xfrm>
              <a:off x="1682850" y="2048175"/>
              <a:ext cx="102250" cy="7625"/>
            </a:xfrm>
            <a:custGeom>
              <a:avLst/>
              <a:gdLst/>
              <a:ahLst/>
              <a:cxnLst/>
              <a:rect l="l" t="t" r="r" b="b"/>
              <a:pathLst>
                <a:path w="4090" h="305" extrusionOk="0">
                  <a:moveTo>
                    <a:pt x="145" y="1"/>
                  </a:moveTo>
                  <a:cubicBezTo>
                    <a:pt x="58" y="1"/>
                    <a:pt x="0" y="74"/>
                    <a:pt x="0" y="145"/>
                  </a:cubicBezTo>
                  <a:cubicBezTo>
                    <a:pt x="0" y="232"/>
                    <a:pt x="58" y="305"/>
                    <a:pt x="145" y="305"/>
                  </a:cubicBezTo>
                  <a:lnTo>
                    <a:pt x="3945" y="305"/>
                  </a:lnTo>
                  <a:cubicBezTo>
                    <a:pt x="4032" y="305"/>
                    <a:pt x="4090" y="232"/>
                    <a:pt x="4090" y="145"/>
                  </a:cubicBezTo>
                  <a:cubicBezTo>
                    <a:pt x="4090" y="74"/>
                    <a:pt x="4032" y="1"/>
                    <a:pt x="3945"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272;p64">
              <a:extLst>
                <a:ext uri="{FF2B5EF4-FFF2-40B4-BE49-F238E27FC236}">
                  <a16:creationId xmlns:a16="http://schemas.microsoft.com/office/drawing/2014/main" id="{68471EC1-133D-9543-A1F4-48861858549B}"/>
                </a:ext>
              </a:extLst>
            </p:cNvPr>
            <p:cNvSpPr/>
            <p:nvPr/>
          </p:nvSpPr>
          <p:spPr>
            <a:xfrm>
              <a:off x="1597975" y="2105625"/>
              <a:ext cx="56375" cy="56375"/>
            </a:xfrm>
            <a:custGeom>
              <a:avLst/>
              <a:gdLst/>
              <a:ahLst/>
              <a:cxnLst/>
              <a:rect l="l" t="t" r="r" b="b"/>
              <a:pathLst>
                <a:path w="2255" h="2255" extrusionOk="0">
                  <a:moveTo>
                    <a:pt x="1966" y="290"/>
                  </a:moveTo>
                  <a:lnTo>
                    <a:pt x="1966" y="1965"/>
                  </a:lnTo>
                  <a:lnTo>
                    <a:pt x="304" y="1965"/>
                  </a:lnTo>
                  <a:lnTo>
                    <a:pt x="304" y="290"/>
                  </a:lnTo>
                  <a:close/>
                  <a:moveTo>
                    <a:pt x="145" y="1"/>
                  </a:moveTo>
                  <a:cubicBezTo>
                    <a:pt x="72" y="1"/>
                    <a:pt x="1" y="72"/>
                    <a:pt x="1" y="145"/>
                  </a:cubicBezTo>
                  <a:lnTo>
                    <a:pt x="1" y="2110"/>
                  </a:lnTo>
                  <a:cubicBezTo>
                    <a:pt x="1" y="2197"/>
                    <a:pt x="72" y="2254"/>
                    <a:pt x="145" y="2254"/>
                  </a:cubicBezTo>
                  <a:lnTo>
                    <a:pt x="2110" y="2254"/>
                  </a:lnTo>
                  <a:cubicBezTo>
                    <a:pt x="2197" y="2254"/>
                    <a:pt x="2255" y="2197"/>
                    <a:pt x="2255" y="2110"/>
                  </a:cubicBezTo>
                  <a:lnTo>
                    <a:pt x="2255" y="145"/>
                  </a:lnTo>
                  <a:cubicBezTo>
                    <a:pt x="2255" y="72"/>
                    <a:pt x="2197" y="1"/>
                    <a:pt x="2110"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273;p64">
              <a:extLst>
                <a:ext uri="{FF2B5EF4-FFF2-40B4-BE49-F238E27FC236}">
                  <a16:creationId xmlns:a16="http://schemas.microsoft.com/office/drawing/2014/main" id="{A23668A9-DBAA-5A48-A6EE-4E017D6FCC71}"/>
                </a:ext>
              </a:extLst>
            </p:cNvPr>
            <p:cNvSpPr/>
            <p:nvPr/>
          </p:nvSpPr>
          <p:spPr>
            <a:xfrm>
              <a:off x="1682850" y="2130200"/>
              <a:ext cx="199050" cy="7225"/>
            </a:xfrm>
            <a:custGeom>
              <a:avLst/>
              <a:gdLst/>
              <a:ahLst/>
              <a:cxnLst/>
              <a:rect l="l" t="t" r="r" b="b"/>
              <a:pathLst>
                <a:path w="7962" h="289" extrusionOk="0">
                  <a:moveTo>
                    <a:pt x="145" y="0"/>
                  </a:moveTo>
                  <a:cubicBezTo>
                    <a:pt x="58" y="0"/>
                    <a:pt x="0" y="72"/>
                    <a:pt x="0" y="144"/>
                  </a:cubicBezTo>
                  <a:cubicBezTo>
                    <a:pt x="0" y="231"/>
                    <a:pt x="58" y="289"/>
                    <a:pt x="145" y="289"/>
                  </a:cubicBezTo>
                  <a:lnTo>
                    <a:pt x="7817" y="289"/>
                  </a:lnTo>
                  <a:cubicBezTo>
                    <a:pt x="7904" y="289"/>
                    <a:pt x="7961" y="231"/>
                    <a:pt x="7961" y="144"/>
                  </a:cubicBezTo>
                  <a:cubicBezTo>
                    <a:pt x="7961" y="72"/>
                    <a:pt x="7904" y="0"/>
                    <a:pt x="7817"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274;p64">
              <a:extLst>
                <a:ext uri="{FF2B5EF4-FFF2-40B4-BE49-F238E27FC236}">
                  <a16:creationId xmlns:a16="http://schemas.microsoft.com/office/drawing/2014/main" id="{B1A3842F-3E37-064F-A7B8-955CAF1B0BE2}"/>
                </a:ext>
              </a:extLst>
            </p:cNvPr>
            <p:cNvSpPr/>
            <p:nvPr/>
          </p:nvSpPr>
          <p:spPr>
            <a:xfrm>
              <a:off x="1597975" y="2187600"/>
              <a:ext cx="56375" cy="56375"/>
            </a:xfrm>
            <a:custGeom>
              <a:avLst/>
              <a:gdLst/>
              <a:ahLst/>
              <a:cxnLst/>
              <a:rect l="l" t="t" r="r" b="b"/>
              <a:pathLst>
                <a:path w="2255" h="2255" extrusionOk="0">
                  <a:moveTo>
                    <a:pt x="1966" y="289"/>
                  </a:moveTo>
                  <a:lnTo>
                    <a:pt x="1966" y="1965"/>
                  </a:lnTo>
                  <a:lnTo>
                    <a:pt x="304" y="1965"/>
                  </a:lnTo>
                  <a:lnTo>
                    <a:pt x="304" y="289"/>
                  </a:lnTo>
                  <a:close/>
                  <a:moveTo>
                    <a:pt x="145" y="1"/>
                  </a:moveTo>
                  <a:cubicBezTo>
                    <a:pt x="72" y="1"/>
                    <a:pt x="1" y="58"/>
                    <a:pt x="1" y="145"/>
                  </a:cubicBezTo>
                  <a:lnTo>
                    <a:pt x="1" y="2110"/>
                  </a:lnTo>
                  <a:cubicBezTo>
                    <a:pt x="1" y="2183"/>
                    <a:pt x="72" y="2254"/>
                    <a:pt x="145" y="2254"/>
                  </a:cubicBezTo>
                  <a:lnTo>
                    <a:pt x="2110" y="2254"/>
                  </a:lnTo>
                  <a:cubicBezTo>
                    <a:pt x="2197" y="2254"/>
                    <a:pt x="2255" y="2183"/>
                    <a:pt x="2255" y="2110"/>
                  </a:cubicBezTo>
                  <a:lnTo>
                    <a:pt x="2255" y="145"/>
                  </a:lnTo>
                  <a:cubicBezTo>
                    <a:pt x="2255" y="58"/>
                    <a:pt x="2197" y="1"/>
                    <a:pt x="2110"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275;p64">
              <a:extLst>
                <a:ext uri="{FF2B5EF4-FFF2-40B4-BE49-F238E27FC236}">
                  <a16:creationId xmlns:a16="http://schemas.microsoft.com/office/drawing/2014/main" id="{B6D8718E-FD63-0E45-A529-6EC55020B587}"/>
                </a:ext>
              </a:extLst>
            </p:cNvPr>
            <p:cNvSpPr/>
            <p:nvPr/>
          </p:nvSpPr>
          <p:spPr>
            <a:xfrm>
              <a:off x="1682850" y="2212150"/>
              <a:ext cx="199050" cy="7250"/>
            </a:xfrm>
            <a:custGeom>
              <a:avLst/>
              <a:gdLst/>
              <a:ahLst/>
              <a:cxnLst/>
              <a:rect l="l" t="t" r="r" b="b"/>
              <a:pathLst>
                <a:path w="7962" h="290" extrusionOk="0">
                  <a:moveTo>
                    <a:pt x="145" y="1"/>
                  </a:moveTo>
                  <a:cubicBezTo>
                    <a:pt x="58" y="1"/>
                    <a:pt x="0" y="59"/>
                    <a:pt x="0" y="145"/>
                  </a:cubicBezTo>
                  <a:cubicBezTo>
                    <a:pt x="0" y="218"/>
                    <a:pt x="58" y="290"/>
                    <a:pt x="145" y="290"/>
                  </a:cubicBezTo>
                  <a:lnTo>
                    <a:pt x="7817" y="290"/>
                  </a:lnTo>
                  <a:cubicBezTo>
                    <a:pt x="7904" y="290"/>
                    <a:pt x="7961" y="218"/>
                    <a:pt x="7961" y="145"/>
                  </a:cubicBezTo>
                  <a:cubicBezTo>
                    <a:pt x="7961" y="59"/>
                    <a:pt x="7904" y="1"/>
                    <a:pt x="7817"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276;p64">
              <a:extLst>
                <a:ext uri="{FF2B5EF4-FFF2-40B4-BE49-F238E27FC236}">
                  <a16:creationId xmlns:a16="http://schemas.microsoft.com/office/drawing/2014/main" id="{889939B7-EC86-1543-87D4-DC639BF58E87}"/>
                </a:ext>
              </a:extLst>
            </p:cNvPr>
            <p:cNvSpPr/>
            <p:nvPr/>
          </p:nvSpPr>
          <p:spPr>
            <a:xfrm>
              <a:off x="2909425" y="2550950"/>
              <a:ext cx="325825" cy="325800"/>
            </a:xfrm>
            <a:custGeom>
              <a:avLst/>
              <a:gdLst/>
              <a:ahLst/>
              <a:cxnLst/>
              <a:rect l="l" t="t" r="r" b="b"/>
              <a:pathLst>
                <a:path w="13033" h="13032" extrusionOk="0">
                  <a:moveTo>
                    <a:pt x="6517" y="0"/>
                  </a:moveTo>
                  <a:cubicBezTo>
                    <a:pt x="2919" y="0"/>
                    <a:pt x="1" y="2919"/>
                    <a:pt x="1" y="6517"/>
                  </a:cubicBezTo>
                  <a:cubicBezTo>
                    <a:pt x="1" y="10113"/>
                    <a:pt x="2919" y="13032"/>
                    <a:pt x="6517" y="13032"/>
                  </a:cubicBezTo>
                  <a:cubicBezTo>
                    <a:pt x="10114" y="13032"/>
                    <a:pt x="13032" y="10113"/>
                    <a:pt x="13032" y="6517"/>
                  </a:cubicBezTo>
                  <a:cubicBezTo>
                    <a:pt x="13032" y="2919"/>
                    <a:pt x="10114" y="0"/>
                    <a:pt x="6517" y="0"/>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277;p64">
              <a:extLst>
                <a:ext uri="{FF2B5EF4-FFF2-40B4-BE49-F238E27FC236}">
                  <a16:creationId xmlns:a16="http://schemas.microsoft.com/office/drawing/2014/main" id="{71DF3DE8-960F-A046-A346-74159CA71334}"/>
                </a:ext>
              </a:extLst>
            </p:cNvPr>
            <p:cNvSpPr/>
            <p:nvPr/>
          </p:nvSpPr>
          <p:spPr>
            <a:xfrm>
              <a:off x="3003000" y="2710600"/>
              <a:ext cx="31800" cy="54200"/>
            </a:xfrm>
            <a:custGeom>
              <a:avLst/>
              <a:gdLst/>
              <a:ahLst/>
              <a:cxnLst/>
              <a:rect l="l" t="t" r="r" b="b"/>
              <a:pathLst>
                <a:path w="1272" h="2168" extrusionOk="0">
                  <a:moveTo>
                    <a:pt x="0" y="0"/>
                  </a:moveTo>
                  <a:lnTo>
                    <a:pt x="0" y="2167"/>
                  </a:lnTo>
                  <a:lnTo>
                    <a:pt x="1271" y="2167"/>
                  </a:lnTo>
                  <a:lnTo>
                    <a:pt x="1271"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278;p64">
              <a:extLst>
                <a:ext uri="{FF2B5EF4-FFF2-40B4-BE49-F238E27FC236}">
                  <a16:creationId xmlns:a16="http://schemas.microsoft.com/office/drawing/2014/main" id="{0656ED71-AFA1-0E42-84D5-EEB75C777511}"/>
                </a:ext>
              </a:extLst>
            </p:cNvPr>
            <p:cNvSpPr/>
            <p:nvPr/>
          </p:nvSpPr>
          <p:spPr>
            <a:xfrm>
              <a:off x="3051375" y="2643075"/>
              <a:ext cx="31450" cy="121725"/>
            </a:xfrm>
            <a:custGeom>
              <a:avLst/>
              <a:gdLst/>
              <a:ahLst/>
              <a:cxnLst/>
              <a:rect l="l" t="t" r="r" b="b"/>
              <a:pathLst>
                <a:path w="1258" h="4869" extrusionOk="0">
                  <a:moveTo>
                    <a:pt x="1" y="0"/>
                  </a:moveTo>
                  <a:lnTo>
                    <a:pt x="1" y="4868"/>
                  </a:lnTo>
                  <a:lnTo>
                    <a:pt x="1257" y="4868"/>
                  </a:lnTo>
                  <a:lnTo>
                    <a:pt x="1257"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279;p64">
              <a:extLst>
                <a:ext uri="{FF2B5EF4-FFF2-40B4-BE49-F238E27FC236}">
                  <a16:creationId xmlns:a16="http://schemas.microsoft.com/office/drawing/2014/main" id="{FAE1773A-DF72-C247-BD9A-3277FFFBA3C8}"/>
                </a:ext>
              </a:extLst>
            </p:cNvPr>
            <p:cNvSpPr/>
            <p:nvPr/>
          </p:nvSpPr>
          <p:spPr>
            <a:xfrm>
              <a:off x="3099400" y="2668350"/>
              <a:ext cx="31475" cy="96450"/>
            </a:xfrm>
            <a:custGeom>
              <a:avLst/>
              <a:gdLst/>
              <a:ahLst/>
              <a:cxnLst/>
              <a:rect l="l" t="t" r="r" b="b"/>
              <a:pathLst>
                <a:path w="1259" h="3858" extrusionOk="0">
                  <a:moveTo>
                    <a:pt x="1" y="0"/>
                  </a:moveTo>
                  <a:lnTo>
                    <a:pt x="1" y="3857"/>
                  </a:lnTo>
                  <a:lnTo>
                    <a:pt x="1258" y="3857"/>
                  </a:lnTo>
                  <a:lnTo>
                    <a:pt x="1258"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280;p64">
              <a:extLst>
                <a:ext uri="{FF2B5EF4-FFF2-40B4-BE49-F238E27FC236}">
                  <a16:creationId xmlns:a16="http://schemas.microsoft.com/office/drawing/2014/main" id="{2F73411E-B984-CB45-92F1-8E778F214D73}"/>
                </a:ext>
              </a:extLst>
            </p:cNvPr>
            <p:cNvSpPr/>
            <p:nvPr/>
          </p:nvSpPr>
          <p:spPr>
            <a:xfrm>
              <a:off x="2968325" y="2762250"/>
              <a:ext cx="208050" cy="4700"/>
            </a:xfrm>
            <a:custGeom>
              <a:avLst/>
              <a:gdLst/>
              <a:ahLst/>
              <a:cxnLst/>
              <a:rect l="l" t="t" r="r" b="b"/>
              <a:pathLst>
                <a:path w="8322" h="188" extrusionOk="0">
                  <a:moveTo>
                    <a:pt x="101" y="1"/>
                  </a:moveTo>
                  <a:cubicBezTo>
                    <a:pt x="43" y="1"/>
                    <a:pt x="0" y="43"/>
                    <a:pt x="0" y="101"/>
                  </a:cubicBezTo>
                  <a:cubicBezTo>
                    <a:pt x="0" y="145"/>
                    <a:pt x="43" y="188"/>
                    <a:pt x="101" y="188"/>
                  </a:cubicBezTo>
                  <a:lnTo>
                    <a:pt x="8235" y="188"/>
                  </a:lnTo>
                  <a:cubicBezTo>
                    <a:pt x="8278" y="188"/>
                    <a:pt x="8322" y="145"/>
                    <a:pt x="8322" y="101"/>
                  </a:cubicBezTo>
                  <a:cubicBezTo>
                    <a:pt x="8322" y="43"/>
                    <a:pt x="8278" y="1"/>
                    <a:pt x="8235"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281;p64">
              <a:extLst>
                <a:ext uri="{FF2B5EF4-FFF2-40B4-BE49-F238E27FC236}">
                  <a16:creationId xmlns:a16="http://schemas.microsoft.com/office/drawing/2014/main" id="{334A3BEE-EC8E-114B-859A-B38FF58277BF}"/>
                </a:ext>
              </a:extLst>
            </p:cNvPr>
            <p:cNvSpPr/>
            <p:nvPr/>
          </p:nvSpPr>
          <p:spPr>
            <a:xfrm>
              <a:off x="249325" y="2102750"/>
              <a:ext cx="164350" cy="9400"/>
            </a:xfrm>
            <a:custGeom>
              <a:avLst/>
              <a:gdLst/>
              <a:ahLst/>
              <a:cxnLst/>
              <a:rect l="l" t="t" r="r" b="b"/>
              <a:pathLst>
                <a:path w="6574" h="376" extrusionOk="0">
                  <a:moveTo>
                    <a:pt x="188" y="0"/>
                  </a:moveTo>
                  <a:cubicBezTo>
                    <a:pt x="87" y="0"/>
                    <a:pt x="0" y="87"/>
                    <a:pt x="0" y="187"/>
                  </a:cubicBezTo>
                  <a:cubicBezTo>
                    <a:pt x="0" y="289"/>
                    <a:pt x="87" y="376"/>
                    <a:pt x="188" y="376"/>
                  </a:cubicBezTo>
                  <a:lnTo>
                    <a:pt x="6386" y="376"/>
                  </a:lnTo>
                  <a:cubicBezTo>
                    <a:pt x="6487" y="376"/>
                    <a:pt x="6573" y="289"/>
                    <a:pt x="6573" y="187"/>
                  </a:cubicBezTo>
                  <a:cubicBezTo>
                    <a:pt x="6573" y="87"/>
                    <a:pt x="6487" y="0"/>
                    <a:pt x="6386"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282;p64">
              <a:extLst>
                <a:ext uri="{FF2B5EF4-FFF2-40B4-BE49-F238E27FC236}">
                  <a16:creationId xmlns:a16="http://schemas.microsoft.com/office/drawing/2014/main" id="{17A8BF26-9C8A-784F-BD38-E0A992ED8434}"/>
                </a:ext>
              </a:extLst>
            </p:cNvPr>
            <p:cNvSpPr/>
            <p:nvPr/>
          </p:nvSpPr>
          <p:spPr>
            <a:xfrm>
              <a:off x="3178875" y="3393600"/>
              <a:ext cx="196875" cy="9025"/>
            </a:xfrm>
            <a:custGeom>
              <a:avLst/>
              <a:gdLst/>
              <a:ahLst/>
              <a:cxnLst/>
              <a:rect l="l" t="t" r="r" b="b"/>
              <a:pathLst>
                <a:path w="7875" h="361" extrusionOk="0">
                  <a:moveTo>
                    <a:pt x="189" y="0"/>
                  </a:moveTo>
                  <a:cubicBezTo>
                    <a:pt x="87" y="0"/>
                    <a:pt x="0" y="72"/>
                    <a:pt x="0" y="187"/>
                  </a:cubicBezTo>
                  <a:cubicBezTo>
                    <a:pt x="0" y="289"/>
                    <a:pt x="87" y="361"/>
                    <a:pt x="189" y="361"/>
                  </a:cubicBezTo>
                  <a:lnTo>
                    <a:pt x="7686" y="361"/>
                  </a:lnTo>
                  <a:cubicBezTo>
                    <a:pt x="7788" y="361"/>
                    <a:pt x="7875" y="289"/>
                    <a:pt x="7875" y="187"/>
                  </a:cubicBezTo>
                  <a:cubicBezTo>
                    <a:pt x="7875" y="72"/>
                    <a:pt x="7788" y="0"/>
                    <a:pt x="7686"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283;p64">
              <a:extLst>
                <a:ext uri="{FF2B5EF4-FFF2-40B4-BE49-F238E27FC236}">
                  <a16:creationId xmlns:a16="http://schemas.microsoft.com/office/drawing/2014/main" id="{C38C13DA-093C-3B43-B0B1-B28A976D3152}"/>
                </a:ext>
              </a:extLst>
            </p:cNvPr>
            <p:cNvSpPr/>
            <p:nvPr/>
          </p:nvSpPr>
          <p:spPr>
            <a:xfrm>
              <a:off x="2318525" y="1897925"/>
              <a:ext cx="366275" cy="9425"/>
            </a:xfrm>
            <a:custGeom>
              <a:avLst/>
              <a:gdLst/>
              <a:ahLst/>
              <a:cxnLst/>
              <a:rect l="l" t="t" r="r" b="b"/>
              <a:pathLst>
                <a:path w="14651" h="377" extrusionOk="0">
                  <a:moveTo>
                    <a:pt x="189" y="1"/>
                  </a:moveTo>
                  <a:cubicBezTo>
                    <a:pt x="87" y="1"/>
                    <a:pt x="1" y="88"/>
                    <a:pt x="1" y="189"/>
                  </a:cubicBezTo>
                  <a:cubicBezTo>
                    <a:pt x="1" y="290"/>
                    <a:pt x="87" y="377"/>
                    <a:pt x="189" y="377"/>
                  </a:cubicBezTo>
                  <a:lnTo>
                    <a:pt x="14463" y="377"/>
                  </a:lnTo>
                  <a:cubicBezTo>
                    <a:pt x="14564" y="377"/>
                    <a:pt x="14650" y="290"/>
                    <a:pt x="14650" y="189"/>
                  </a:cubicBezTo>
                  <a:cubicBezTo>
                    <a:pt x="14650" y="88"/>
                    <a:pt x="14564" y="1"/>
                    <a:pt x="14463" y="1"/>
                  </a:cubicBezTo>
                  <a:close/>
                </a:path>
              </a:pathLst>
            </a:custGeom>
            <a:solidFill>
              <a:srgbClr val="A0C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284;p64">
              <a:extLst>
                <a:ext uri="{FF2B5EF4-FFF2-40B4-BE49-F238E27FC236}">
                  <a16:creationId xmlns:a16="http://schemas.microsoft.com/office/drawing/2014/main" id="{F3529A5A-BACD-6340-9AF1-C17AD3BE824F}"/>
                </a:ext>
              </a:extLst>
            </p:cNvPr>
            <p:cNvSpPr/>
            <p:nvPr/>
          </p:nvSpPr>
          <p:spPr>
            <a:xfrm>
              <a:off x="1290600" y="3566225"/>
              <a:ext cx="270925" cy="9425"/>
            </a:xfrm>
            <a:custGeom>
              <a:avLst/>
              <a:gdLst/>
              <a:ahLst/>
              <a:cxnLst/>
              <a:rect l="l" t="t" r="r" b="b"/>
              <a:pathLst>
                <a:path w="10837" h="377" extrusionOk="0">
                  <a:moveTo>
                    <a:pt x="189" y="1"/>
                  </a:moveTo>
                  <a:cubicBezTo>
                    <a:pt x="87" y="1"/>
                    <a:pt x="1" y="88"/>
                    <a:pt x="1" y="188"/>
                  </a:cubicBezTo>
                  <a:cubicBezTo>
                    <a:pt x="1" y="290"/>
                    <a:pt x="87" y="377"/>
                    <a:pt x="189" y="377"/>
                  </a:cubicBezTo>
                  <a:lnTo>
                    <a:pt x="10649" y="377"/>
                  </a:lnTo>
                  <a:cubicBezTo>
                    <a:pt x="10749" y="377"/>
                    <a:pt x="10836" y="290"/>
                    <a:pt x="10836" y="188"/>
                  </a:cubicBezTo>
                  <a:cubicBezTo>
                    <a:pt x="10836" y="88"/>
                    <a:pt x="10749" y="1"/>
                    <a:pt x="10649" y="1"/>
                  </a:cubicBezTo>
                  <a:close/>
                </a:path>
              </a:pathLst>
            </a:custGeom>
            <a:solidFill>
              <a:srgbClr val="A0C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285;p64">
              <a:extLst>
                <a:ext uri="{FF2B5EF4-FFF2-40B4-BE49-F238E27FC236}">
                  <a16:creationId xmlns:a16="http://schemas.microsoft.com/office/drawing/2014/main" id="{246B01C7-1F15-E742-967B-24C02B4D3697}"/>
                </a:ext>
              </a:extLst>
            </p:cNvPr>
            <p:cNvSpPr/>
            <p:nvPr/>
          </p:nvSpPr>
          <p:spPr>
            <a:xfrm>
              <a:off x="947475" y="3624025"/>
              <a:ext cx="82750" cy="190000"/>
            </a:xfrm>
            <a:custGeom>
              <a:avLst/>
              <a:gdLst/>
              <a:ahLst/>
              <a:cxnLst/>
              <a:rect l="l" t="t" r="r" b="b"/>
              <a:pathLst>
                <a:path w="3310" h="7600" extrusionOk="0">
                  <a:moveTo>
                    <a:pt x="362" y="1"/>
                  </a:moveTo>
                  <a:lnTo>
                    <a:pt x="1" y="7600"/>
                  </a:lnTo>
                  <a:lnTo>
                    <a:pt x="2514" y="7455"/>
                  </a:lnTo>
                  <a:lnTo>
                    <a:pt x="3310" y="1"/>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286;p64">
              <a:extLst>
                <a:ext uri="{FF2B5EF4-FFF2-40B4-BE49-F238E27FC236}">
                  <a16:creationId xmlns:a16="http://schemas.microsoft.com/office/drawing/2014/main" id="{8E74EE10-E696-C240-8BE9-49F39602DFE9}"/>
                </a:ext>
              </a:extLst>
            </p:cNvPr>
            <p:cNvSpPr/>
            <p:nvPr/>
          </p:nvSpPr>
          <p:spPr>
            <a:xfrm>
              <a:off x="916800" y="3767625"/>
              <a:ext cx="260075" cy="88300"/>
            </a:xfrm>
            <a:custGeom>
              <a:avLst/>
              <a:gdLst/>
              <a:ahLst/>
              <a:cxnLst/>
              <a:rect l="l" t="t" r="r" b="b"/>
              <a:pathLst>
                <a:path w="10403" h="3532" extrusionOk="0">
                  <a:moveTo>
                    <a:pt x="4271" y="1"/>
                  </a:moveTo>
                  <a:cubicBezTo>
                    <a:pt x="3693" y="1"/>
                    <a:pt x="3468" y="685"/>
                    <a:pt x="3468" y="685"/>
                  </a:cubicBezTo>
                  <a:cubicBezTo>
                    <a:pt x="3040" y="892"/>
                    <a:pt x="2640" y="976"/>
                    <a:pt x="2267" y="976"/>
                  </a:cubicBezTo>
                  <a:cubicBezTo>
                    <a:pt x="1833" y="976"/>
                    <a:pt x="1434" y="863"/>
                    <a:pt x="1069" y="700"/>
                  </a:cubicBezTo>
                  <a:cubicBezTo>
                    <a:pt x="1021" y="679"/>
                    <a:pt x="970" y="669"/>
                    <a:pt x="921" y="669"/>
                  </a:cubicBezTo>
                  <a:cubicBezTo>
                    <a:pt x="733" y="669"/>
                    <a:pt x="554" y="809"/>
                    <a:pt x="520" y="1003"/>
                  </a:cubicBezTo>
                  <a:cubicBezTo>
                    <a:pt x="361" y="1985"/>
                    <a:pt x="0" y="3532"/>
                    <a:pt x="0" y="3532"/>
                  </a:cubicBezTo>
                  <a:lnTo>
                    <a:pt x="10402" y="3532"/>
                  </a:lnTo>
                  <a:cubicBezTo>
                    <a:pt x="10402" y="3532"/>
                    <a:pt x="10287" y="2390"/>
                    <a:pt x="7831" y="1899"/>
                  </a:cubicBezTo>
                  <a:cubicBezTo>
                    <a:pt x="6068" y="1538"/>
                    <a:pt x="4868" y="209"/>
                    <a:pt x="4868" y="209"/>
                  </a:cubicBezTo>
                  <a:cubicBezTo>
                    <a:pt x="4637" y="59"/>
                    <a:pt x="4439" y="1"/>
                    <a:pt x="4271"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287;p64">
              <a:extLst>
                <a:ext uri="{FF2B5EF4-FFF2-40B4-BE49-F238E27FC236}">
                  <a16:creationId xmlns:a16="http://schemas.microsoft.com/office/drawing/2014/main" id="{6017AEEF-A49C-144E-A3BA-BB38BDAD2A20}"/>
                </a:ext>
              </a:extLst>
            </p:cNvPr>
            <p:cNvSpPr/>
            <p:nvPr/>
          </p:nvSpPr>
          <p:spPr>
            <a:xfrm>
              <a:off x="916800" y="3767625"/>
              <a:ext cx="260075" cy="88300"/>
            </a:xfrm>
            <a:custGeom>
              <a:avLst/>
              <a:gdLst/>
              <a:ahLst/>
              <a:cxnLst/>
              <a:rect l="l" t="t" r="r" b="b"/>
              <a:pathLst>
                <a:path w="10403" h="3532" extrusionOk="0">
                  <a:moveTo>
                    <a:pt x="4271" y="1"/>
                  </a:moveTo>
                  <a:cubicBezTo>
                    <a:pt x="3693" y="1"/>
                    <a:pt x="3468" y="685"/>
                    <a:pt x="3468" y="685"/>
                  </a:cubicBezTo>
                  <a:cubicBezTo>
                    <a:pt x="3040" y="892"/>
                    <a:pt x="2640" y="976"/>
                    <a:pt x="2267" y="976"/>
                  </a:cubicBezTo>
                  <a:cubicBezTo>
                    <a:pt x="1833" y="976"/>
                    <a:pt x="1434" y="863"/>
                    <a:pt x="1069" y="700"/>
                  </a:cubicBezTo>
                  <a:cubicBezTo>
                    <a:pt x="1021" y="679"/>
                    <a:pt x="970" y="669"/>
                    <a:pt x="921" y="669"/>
                  </a:cubicBezTo>
                  <a:cubicBezTo>
                    <a:pt x="733" y="669"/>
                    <a:pt x="554" y="809"/>
                    <a:pt x="520" y="1003"/>
                  </a:cubicBezTo>
                  <a:cubicBezTo>
                    <a:pt x="361" y="1985"/>
                    <a:pt x="0" y="3532"/>
                    <a:pt x="0" y="3532"/>
                  </a:cubicBezTo>
                  <a:lnTo>
                    <a:pt x="10402" y="3532"/>
                  </a:lnTo>
                  <a:cubicBezTo>
                    <a:pt x="10402" y="3532"/>
                    <a:pt x="10287" y="2390"/>
                    <a:pt x="7831" y="1899"/>
                  </a:cubicBezTo>
                  <a:cubicBezTo>
                    <a:pt x="6068" y="1538"/>
                    <a:pt x="4868" y="209"/>
                    <a:pt x="4868" y="209"/>
                  </a:cubicBezTo>
                  <a:cubicBezTo>
                    <a:pt x="4637" y="59"/>
                    <a:pt x="4439" y="1"/>
                    <a:pt x="4271"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288;p64">
              <a:extLst>
                <a:ext uri="{FF2B5EF4-FFF2-40B4-BE49-F238E27FC236}">
                  <a16:creationId xmlns:a16="http://schemas.microsoft.com/office/drawing/2014/main" id="{D0689EAA-E645-4045-B429-4FD569828411}"/>
                </a:ext>
              </a:extLst>
            </p:cNvPr>
            <p:cNvSpPr/>
            <p:nvPr/>
          </p:nvSpPr>
          <p:spPr>
            <a:xfrm>
              <a:off x="916800" y="3855900"/>
              <a:ext cx="260075" cy="28550"/>
            </a:xfrm>
            <a:custGeom>
              <a:avLst/>
              <a:gdLst/>
              <a:ahLst/>
              <a:cxnLst/>
              <a:rect l="l" t="t" r="r" b="b"/>
              <a:pathLst>
                <a:path w="10403" h="1142" extrusionOk="0">
                  <a:moveTo>
                    <a:pt x="0" y="1"/>
                  </a:moveTo>
                  <a:lnTo>
                    <a:pt x="0" y="1141"/>
                  </a:lnTo>
                  <a:lnTo>
                    <a:pt x="10402" y="1141"/>
                  </a:lnTo>
                  <a:lnTo>
                    <a:pt x="10402"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289;p64">
              <a:extLst>
                <a:ext uri="{FF2B5EF4-FFF2-40B4-BE49-F238E27FC236}">
                  <a16:creationId xmlns:a16="http://schemas.microsoft.com/office/drawing/2014/main" id="{E8F023BD-F04B-0E45-A7E0-3045617A2812}"/>
                </a:ext>
              </a:extLst>
            </p:cNvPr>
            <p:cNvSpPr/>
            <p:nvPr/>
          </p:nvSpPr>
          <p:spPr>
            <a:xfrm>
              <a:off x="1068500" y="3805350"/>
              <a:ext cx="21675" cy="17350"/>
            </a:xfrm>
            <a:custGeom>
              <a:avLst/>
              <a:gdLst/>
              <a:ahLst/>
              <a:cxnLst/>
              <a:rect l="l" t="t" r="r" b="b"/>
              <a:pathLst>
                <a:path w="867" h="694" extrusionOk="0">
                  <a:moveTo>
                    <a:pt x="794" y="0"/>
                  </a:moveTo>
                  <a:cubicBezTo>
                    <a:pt x="780" y="14"/>
                    <a:pt x="347" y="14"/>
                    <a:pt x="14" y="578"/>
                  </a:cubicBezTo>
                  <a:cubicBezTo>
                    <a:pt x="0" y="607"/>
                    <a:pt x="14" y="650"/>
                    <a:pt x="43" y="678"/>
                  </a:cubicBezTo>
                  <a:cubicBezTo>
                    <a:pt x="58" y="678"/>
                    <a:pt x="72" y="693"/>
                    <a:pt x="87" y="693"/>
                  </a:cubicBezTo>
                  <a:cubicBezTo>
                    <a:pt x="116" y="693"/>
                    <a:pt x="129" y="678"/>
                    <a:pt x="145" y="650"/>
                  </a:cubicBezTo>
                  <a:cubicBezTo>
                    <a:pt x="433" y="158"/>
                    <a:pt x="765" y="158"/>
                    <a:pt x="780" y="158"/>
                  </a:cubicBezTo>
                  <a:cubicBezTo>
                    <a:pt x="838" y="158"/>
                    <a:pt x="852" y="116"/>
                    <a:pt x="867" y="87"/>
                  </a:cubicBezTo>
                  <a:cubicBezTo>
                    <a:pt x="867" y="43"/>
                    <a:pt x="823" y="0"/>
                    <a:pt x="794"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290;p64">
              <a:extLst>
                <a:ext uri="{FF2B5EF4-FFF2-40B4-BE49-F238E27FC236}">
                  <a16:creationId xmlns:a16="http://schemas.microsoft.com/office/drawing/2014/main" id="{ECA448C5-1AD6-024A-B7B0-26BB4B4EB676}"/>
                </a:ext>
              </a:extLst>
            </p:cNvPr>
            <p:cNvSpPr/>
            <p:nvPr/>
          </p:nvSpPr>
          <p:spPr>
            <a:xfrm>
              <a:off x="1055825" y="3798825"/>
              <a:ext cx="21700" cy="17000"/>
            </a:xfrm>
            <a:custGeom>
              <a:avLst/>
              <a:gdLst/>
              <a:ahLst/>
              <a:cxnLst/>
              <a:rect l="l" t="t" r="r" b="b"/>
              <a:pathLst>
                <a:path w="868" h="680" extrusionOk="0">
                  <a:moveTo>
                    <a:pt x="796" y="1"/>
                  </a:moveTo>
                  <a:cubicBezTo>
                    <a:pt x="781" y="1"/>
                    <a:pt x="348" y="1"/>
                    <a:pt x="30" y="564"/>
                  </a:cubicBezTo>
                  <a:cubicBezTo>
                    <a:pt x="1" y="608"/>
                    <a:pt x="16" y="651"/>
                    <a:pt x="59" y="666"/>
                  </a:cubicBezTo>
                  <a:cubicBezTo>
                    <a:pt x="59" y="679"/>
                    <a:pt x="74" y="679"/>
                    <a:pt x="87" y="679"/>
                  </a:cubicBezTo>
                  <a:cubicBezTo>
                    <a:pt x="116" y="679"/>
                    <a:pt x="145" y="666"/>
                    <a:pt x="160" y="651"/>
                  </a:cubicBezTo>
                  <a:cubicBezTo>
                    <a:pt x="434" y="145"/>
                    <a:pt x="781" y="145"/>
                    <a:pt x="796" y="145"/>
                  </a:cubicBezTo>
                  <a:cubicBezTo>
                    <a:pt x="839" y="145"/>
                    <a:pt x="868" y="117"/>
                    <a:pt x="868" y="73"/>
                  </a:cubicBezTo>
                  <a:cubicBezTo>
                    <a:pt x="868" y="30"/>
                    <a:pt x="839" y="1"/>
                    <a:pt x="796"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291;p64">
              <a:extLst>
                <a:ext uri="{FF2B5EF4-FFF2-40B4-BE49-F238E27FC236}">
                  <a16:creationId xmlns:a16="http://schemas.microsoft.com/office/drawing/2014/main" id="{6FE0FD75-1D98-884F-AF75-0B00F456A2AC}"/>
                </a:ext>
              </a:extLst>
            </p:cNvPr>
            <p:cNvSpPr/>
            <p:nvPr/>
          </p:nvSpPr>
          <p:spPr>
            <a:xfrm>
              <a:off x="1043200" y="3790900"/>
              <a:ext cx="21700" cy="16975"/>
            </a:xfrm>
            <a:custGeom>
              <a:avLst/>
              <a:gdLst/>
              <a:ahLst/>
              <a:cxnLst/>
              <a:rect l="l" t="t" r="r" b="b"/>
              <a:pathLst>
                <a:path w="868" h="679" extrusionOk="0">
                  <a:moveTo>
                    <a:pt x="795" y="0"/>
                  </a:moveTo>
                  <a:cubicBezTo>
                    <a:pt x="766" y="0"/>
                    <a:pt x="347" y="0"/>
                    <a:pt x="15" y="578"/>
                  </a:cubicBezTo>
                  <a:cubicBezTo>
                    <a:pt x="1" y="607"/>
                    <a:pt x="15" y="650"/>
                    <a:pt x="43" y="665"/>
                  </a:cubicBezTo>
                  <a:cubicBezTo>
                    <a:pt x="59" y="679"/>
                    <a:pt x="72" y="679"/>
                    <a:pt x="87" y="679"/>
                  </a:cubicBezTo>
                  <a:cubicBezTo>
                    <a:pt x="116" y="679"/>
                    <a:pt x="130" y="665"/>
                    <a:pt x="145" y="650"/>
                  </a:cubicBezTo>
                  <a:cubicBezTo>
                    <a:pt x="434" y="145"/>
                    <a:pt x="766" y="145"/>
                    <a:pt x="781" y="145"/>
                  </a:cubicBezTo>
                  <a:cubicBezTo>
                    <a:pt x="824" y="145"/>
                    <a:pt x="853" y="116"/>
                    <a:pt x="868" y="72"/>
                  </a:cubicBezTo>
                  <a:cubicBezTo>
                    <a:pt x="868" y="29"/>
                    <a:pt x="824" y="0"/>
                    <a:pt x="795"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292;p64">
              <a:extLst>
                <a:ext uri="{FF2B5EF4-FFF2-40B4-BE49-F238E27FC236}">
                  <a16:creationId xmlns:a16="http://schemas.microsoft.com/office/drawing/2014/main" id="{4DAFD016-1EE8-4D44-A02C-F58CBA985C02}"/>
                </a:ext>
              </a:extLst>
            </p:cNvPr>
            <p:cNvSpPr/>
            <p:nvPr/>
          </p:nvSpPr>
          <p:spPr>
            <a:xfrm>
              <a:off x="740875" y="3624025"/>
              <a:ext cx="99375" cy="190000"/>
            </a:xfrm>
            <a:custGeom>
              <a:avLst/>
              <a:gdLst/>
              <a:ahLst/>
              <a:cxnLst/>
              <a:rect l="l" t="t" r="r" b="b"/>
              <a:pathLst>
                <a:path w="3975" h="7600" extrusionOk="0">
                  <a:moveTo>
                    <a:pt x="1027" y="1"/>
                  </a:moveTo>
                  <a:lnTo>
                    <a:pt x="1" y="7600"/>
                  </a:lnTo>
                  <a:lnTo>
                    <a:pt x="2530" y="7455"/>
                  </a:lnTo>
                  <a:lnTo>
                    <a:pt x="3974" y="1"/>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293;p64">
              <a:extLst>
                <a:ext uri="{FF2B5EF4-FFF2-40B4-BE49-F238E27FC236}">
                  <a16:creationId xmlns:a16="http://schemas.microsoft.com/office/drawing/2014/main" id="{7224D8C3-B0F8-E746-BDAF-0DEA5EBAC5FD}"/>
                </a:ext>
              </a:extLst>
            </p:cNvPr>
            <p:cNvSpPr/>
            <p:nvPr/>
          </p:nvSpPr>
          <p:spPr>
            <a:xfrm>
              <a:off x="711650" y="3767625"/>
              <a:ext cx="260075" cy="88300"/>
            </a:xfrm>
            <a:custGeom>
              <a:avLst/>
              <a:gdLst/>
              <a:ahLst/>
              <a:cxnLst/>
              <a:rect l="l" t="t" r="r" b="b"/>
              <a:pathLst>
                <a:path w="10403" h="3532" extrusionOk="0">
                  <a:moveTo>
                    <a:pt x="4279" y="1"/>
                  </a:moveTo>
                  <a:cubicBezTo>
                    <a:pt x="3698" y="1"/>
                    <a:pt x="3481" y="685"/>
                    <a:pt x="3481" y="685"/>
                  </a:cubicBezTo>
                  <a:cubicBezTo>
                    <a:pt x="3047" y="892"/>
                    <a:pt x="2644" y="976"/>
                    <a:pt x="2269" y="976"/>
                  </a:cubicBezTo>
                  <a:cubicBezTo>
                    <a:pt x="1832" y="976"/>
                    <a:pt x="1434" y="863"/>
                    <a:pt x="1069" y="700"/>
                  </a:cubicBezTo>
                  <a:cubicBezTo>
                    <a:pt x="1021" y="679"/>
                    <a:pt x="971" y="669"/>
                    <a:pt x="922" y="669"/>
                  </a:cubicBezTo>
                  <a:cubicBezTo>
                    <a:pt x="739" y="669"/>
                    <a:pt x="569" y="809"/>
                    <a:pt x="534" y="1003"/>
                  </a:cubicBezTo>
                  <a:cubicBezTo>
                    <a:pt x="361" y="1985"/>
                    <a:pt x="0" y="3532"/>
                    <a:pt x="0" y="3532"/>
                  </a:cubicBezTo>
                  <a:lnTo>
                    <a:pt x="10402" y="3532"/>
                  </a:lnTo>
                  <a:cubicBezTo>
                    <a:pt x="10402" y="3532"/>
                    <a:pt x="10287" y="2390"/>
                    <a:pt x="7844" y="1899"/>
                  </a:cubicBezTo>
                  <a:cubicBezTo>
                    <a:pt x="6068" y="1538"/>
                    <a:pt x="4883" y="209"/>
                    <a:pt x="4883" y="209"/>
                  </a:cubicBezTo>
                  <a:cubicBezTo>
                    <a:pt x="4649" y="59"/>
                    <a:pt x="4448" y="1"/>
                    <a:pt x="4279"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294;p64">
              <a:extLst>
                <a:ext uri="{FF2B5EF4-FFF2-40B4-BE49-F238E27FC236}">
                  <a16:creationId xmlns:a16="http://schemas.microsoft.com/office/drawing/2014/main" id="{4CF67A33-D38B-554F-B45B-E4E64E0A2202}"/>
                </a:ext>
              </a:extLst>
            </p:cNvPr>
            <p:cNvSpPr/>
            <p:nvPr/>
          </p:nvSpPr>
          <p:spPr>
            <a:xfrm>
              <a:off x="711650" y="3767625"/>
              <a:ext cx="260075" cy="88300"/>
            </a:xfrm>
            <a:custGeom>
              <a:avLst/>
              <a:gdLst/>
              <a:ahLst/>
              <a:cxnLst/>
              <a:rect l="l" t="t" r="r" b="b"/>
              <a:pathLst>
                <a:path w="10403" h="3532" extrusionOk="0">
                  <a:moveTo>
                    <a:pt x="4279" y="1"/>
                  </a:moveTo>
                  <a:cubicBezTo>
                    <a:pt x="3698" y="1"/>
                    <a:pt x="3481" y="685"/>
                    <a:pt x="3481" y="685"/>
                  </a:cubicBezTo>
                  <a:cubicBezTo>
                    <a:pt x="3047" y="892"/>
                    <a:pt x="2644" y="976"/>
                    <a:pt x="2269" y="976"/>
                  </a:cubicBezTo>
                  <a:cubicBezTo>
                    <a:pt x="1832" y="976"/>
                    <a:pt x="1434" y="863"/>
                    <a:pt x="1069" y="700"/>
                  </a:cubicBezTo>
                  <a:cubicBezTo>
                    <a:pt x="1021" y="679"/>
                    <a:pt x="971" y="669"/>
                    <a:pt x="922" y="669"/>
                  </a:cubicBezTo>
                  <a:cubicBezTo>
                    <a:pt x="739" y="669"/>
                    <a:pt x="569" y="809"/>
                    <a:pt x="534" y="1003"/>
                  </a:cubicBezTo>
                  <a:cubicBezTo>
                    <a:pt x="361" y="1985"/>
                    <a:pt x="0" y="3532"/>
                    <a:pt x="0" y="3532"/>
                  </a:cubicBezTo>
                  <a:lnTo>
                    <a:pt x="10402" y="3532"/>
                  </a:lnTo>
                  <a:cubicBezTo>
                    <a:pt x="10402" y="3532"/>
                    <a:pt x="10287" y="2390"/>
                    <a:pt x="7844" y="1899"/>
                  </a:cubicBezTo>
                  <a:cubicBezTo>
                    <a:pt x="6068" y="1538"/>
                    <a:pt x="4883" y="209"/>
                    <a:pt x="4883" y="209"/>
                  </a:cubicBezTo>
                  <a:cubicBezTo>
                    <a:pt x="4649" y="59"/>
                    <a:pt x="4448" y="1"/>
                    <a:pt x="4279"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295;p64">
              <a:extLst>
                <a:ext uri="{FF2B5EF4-FFF2-40B4-BE49-F238E27FC236}">
                  <a16:creationId xmlns:a16="http://schemas.microsoft.com/office/drawing/2014/main" id="{3A62D5C7-6F35-0844-8CF8-9CFE5638929E}"/>
                </a:ext>
              </a:extLst>
            </p:cNvPr>
            <p:cNvSpPr/>
            <p:nvPr/>
          </p:nvSpPr>
          <p:spPr>
            <a:xfrm>
              <a:off x="711650" y="3855900"/>
              <a:ext cx="260075" cy="28550"/>
            </a:xfrm>
            <a:custGeom>
              <a:avLst/>
              <a:gdLst/>
              <a:ahLst/>
              <a:cxnLst/>
              <a:rect l="l" t="t" r="r" b="b"/>
              <a:pathLst>
                <a:path w="10403" h="1142" extrusionOk="0">
                  <a:moveTo>
                    <a:pt x="0" y="1"/>
                  </a:moveTo>
                  <a:lnTo>
                    <a:pt x="0" y="1141"/>
                  </a:lnTo>
                  <a:lnTo>
                    <a:pt x="10402" y="1141"/>
                  </a:lnTo>
                  <a:lnTo>
                    <a:pt x="10402"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296;p64">
              <a:extLst>
                <a:ext uri="{FF2B5EF4-FFF2-40B4-BE49-F238E27FC236}">
                  <a16:creationId xmlns:a16="http://schemas.microsoft.com/office/drawing/2014/main" id="{E26DE41C-DF1A-AF4C-BC1A-E8DD80F20524}"/>
                </a:ext>
              </a:extLst>
            </p:cNvPr>
            <p:cNvSpPr/>
            <p:nvPr/>
          </p:nvSpPr>
          <p:spPr>
            <a:xfrm>
              <a:off x="863675" y="3805350"/>
              <a:ext cx="21350" cy="17350"/>
            </a:xfrm>
            <a:custGeom>
              <a:avLst/>
              <a:gdLst/>
              <a:ahLst/>
              <a:cxnLst/>
              <a:rect l="l" t="t" r="r" b="b"/>
              <a:pathLst>
                <a:path w="854" h="694" extrusionOk="0">
                  <a:moveTo>
                    <a:pt x="781" y="0"/>
                  </a:moveTo>
                  <a:cubicBezTo>
                    <a:pt x="767" y="14"/>
                    <a:pt x="348" y="14"/>
                    <a:pt x="16" y="578"/>
                  </a:cubicBezTo>
                  <a:cubicBezTo>
                    <a:pt x="1" y="607"/>
                    <a:pt x="1" y="650"/>
                    <a:pt x="45" y="678"/>
                  </a:cubicBezTo>
                  <a:cubicBezTo>
                    <a:pt x="59" y="678"/>
                    <a:pt x="74" y="693"/>
                    <a:pt x="74" y="693"/>
                  </a:cubicBezTo>
                  <a:cubicBezTo>
                    <a:pt x="103" y="693"/>
                    <a:pt x="131" y="678"/>
                    <a:pt x="145" y="650"/>
                  </a:cubicBezTo>
                  <a:cubicBezTo>
                    <a:pt x="420" y="158"/>
                    <a:pt x="767" y="158"/>
                    <a:pt x="781" y="158"/>
                  </a:cubicBezTo>
                  <a:cubicBezTo>
                    <a:pt x="825" y="158"/>
                    <a:pt x="854" y="116"/>
                    <a:pt x="854" y="87"/>
                  </a:cubicBezTo>
                  <a:cubicBezTo>
                    <a:pt x="854" y="43"/>
                    <a:pt x="825" y="0"/>
                    <a:pt x="781"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297;p64">
              <a:extLst>
                <a:ext uri="{FF2B5EF4-FFF2-40B4-BE49-F238E27FC236}">
                  <a16:creationId xmlns:a16="http://schemas.microsoft.com/office/drawing/2014/main" id="{CA29D355-EC37-7748-B161-6369E5C0EDAD}"/>
                </a:ext>
              </a:extLst>
            </p:cNvPr>
            <p:cNvSpPr/>
            <p:nvPr/>
          </p:nvSpPr>
          <p:spPr>
            <a:xfrm>
              <a:off x="851050" y="3798825"/>
              <a:ext cx="21325" cy="17000"/>
            </a:xfrm>
            <a:custGeom>
              <a:avLst/>
              <a:gdLst/>
              <a:ahLst/>
              <a:cxnLst/>
              <a:rect l="l" t="t" r="r" b="b"/>
              <a:pathLst>
                <a:path w="853" h="680" extrusionOk="0">
                  <a:moveTo>
                    <a:pt x="781" y="1"/>
                  </a:moveTo>
                  <a:cubicBezTo>
                    <a:pt x="766" y="1"/>
                    <a:pt x="347" y="1"/>
                    <a:pt x="15" y="564"/>
                  </a:cubicBezTo>
                  <a:cubicBezTo>
                    <a:pt x="1" y="608"/>
                    <a:pt x="15" y="651"/>
                    <a:pt x="43" y="666"/>
                  </a:cubicBezTo>
                  <a:cubicBezTo>
                    <a:pt x="59" y="679"/>
                    <a:pt x="72" y="679"/>
                    <a:pt x="87" y="679"/>
                  </a:cubicBezTo>
                  <a:cubicBezTo>
                    <a:pt x="101" y="679"/>
                    <a:pt x="130" y="666"/>
                    <a:pt x="145" y="651"/>
                  </a:cubicBezTo>
                  <a:cubicBezTo>
                    <a:pt x="434" y="159"/>
                    <a:pt x="766" y="145"/>
                    <a:pt x="781" y="145"/>
                  </a:cubicBezTo>
                  <a:cubicBezTo>
                    <a:pt x="824" y="145"/>
                    <a:pt x="853" y="117"/>
                    <a:pt x="853" y="73"/>
                  </a:cubicBezTo>
                  <a:cubicBezTo>
                    <a:pt x="853" y="30"/>
                    <a:pt x="824" y="1"/>
                    <a:pt x="781"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298;p64">
              <a:extLst>
                <a:ext uri="{FF2B5EF4-FFF2-40B4-BE49-F238E27FC236}">
                  <a16:creationId xmlns:a16="http://schemas.microsoft.com/office/drawing/2014/main" id="{EBDA263B-7FE6-8A41-AFCD-5603DC28F047}"/>
                </a:ext>
              </a:extLst>
            </p:cNvPr>
            <p:cNvSpPr/>
            <p:nvPr/>
          </p:nvSpPr>
          <p:spPr>
            <a:xfrm>
              <a:off x="838400" y="3790900"/>
              <a:ext cx="21350" cy="16975"/>
            </a:xfrm>
            <a:custGeom>
              <a:avLst/>
              <a:gdLst/>
              <a:ahLst/>
              <a:cxnLst/>
              <a:rect l="l" t="t" r="r" b="b"/>
              <a:pathLst>
                <a:path w="854" h="679" extrusionOk="0">
                  <a:moveTo>
                    <a:pt x="781" y="0"/>
                  </a:moveTo>
                  <a:cubicBezTo>
                    <a:pt x="767" y="0"/>
                    <a:pt x="347" y="0"/>
                    <a:pt x="16" y="578"/>
                  </a:cubicBezTo>
                  <a:cubicBezTo>
                    <a:pt x="0" y="607"/>
                    <a:pt x="0" y="650"/>
                    <a:pt x="44" y="665"/>
                  </a:cubicBezTo>
                  <a:cubicBezTo>
                    <a:pt x="58" y="679"/>
                    <a:pt x="58" y="679"/>
                    <a:pt x="73" y="679"/>
                  </a:cubicBezTo>
                  <a:cubicBezTo>
                    <a:pt x="102" y="679"/>
                    <a:pt x="131" y="665"/>
                    <a:pt x="145" y="650"/>
                  </a:cubicBezTo>
                  <a:cubicBezTo>
                    <a:pt x="420" y="145"/>
                    <a:pt x="767" y="145"/>
                    <a:pt x="781" y="145"/>
                  </a:cubicBezTo>
                  <a:cubicBezTo>
                    <a:pt x="825" y="145"/>
                    <a:pt x="853" y="116"/>
                    <a:pt x="853" y="72"/>
                  </a:cubicBezTo>
                  <a:cubicBezTo>
                    <a:pt x="853" y="29"/>
                    <a:pt x="825" y="0"/>
                    <a:pt x="781"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299;p64">
              <a:extLst>
                <a:ext uri="{FF2B5EF4-FFF2-40B4-BE49-F238E27FC236}">
                  <a16:creationId xmlns:a16="http://schemas.microsoft.com/office/drawing/2014/main" id="{DC7D6084-C218-5D47-9CF3-46C37D3CEC2C}"/>
                </a:ext>
              </a:extLst>
            </p:cNvPr>
            <p:cNvSpPr/>
            <p:nvPr/>
          </p:nvSpPr>
          <p:spPr>
            <a:xfrm>
              <a:off x="724650" y="2854725"/>
              <a:ext cx="358650" cy="892850"/>
            </a:xfrm>
            <a:custGeom>
              <a:avLst/>
              <a:gdLst/>
              <a:ahLst/>
              <a:cxnLst/>
              <a:rect l="l" t="t" r="r" b="b"/>
              <a:pathLst>
                <a:path w="14346" h="35714" extrusionOk="0">
                  <a:moveTo>
                    <a:pt x="13855" y="0"/>
                  </a:moveTo>
                  <a:lnTo>
                    <a:pt x="9347" y="896"/>
                  </a:lnTo>
                  <a:lnTo>
                    <a:pt x="4508" y="1343"/>
                  </a:lnTo>
                  <a:lnTo>
                    <a:pt x="0" y="35554"/>
                  </a:lnTo>
                  <a:lnTo>
                    <a:pt x="4912" y="35685"/>
                  </a:lnTo>
                  <a:lnTo>
                    <a:pt x="9131" y="8466"/>
                  </a:lnTo>
                  <a:lnTo>
                    <a:pt x="7831" y="35698"/>
                  </a:lnTo>
                  <a:lnTo>
                    <a:pt x="12887" y="35713"/>
                  </a:lnTo>
                  <a:lnTo>
                    <a:pt x="14259" y="8957"/>
                  </a:lnTo>
                  <a:cubicBezTo>
                    <a:pt x="14332" y="8004"/>
                    <a:pt x="14346" y="6660"/>
                    <a:pt x="14317" y="5692"/>
                  </a:cubicBezTo>
                  <a:cubicBezTo>
                    <a:pt x="14187" y="1011"/>
                    <a:pt x="13855" y="0"/>
                    <a:pt x="13855" y="0"/>
                  </a:cubicBez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300;p64">
              <a:extLst>
                <a:ext uri="{FF2B5EF4-FFF2-40B4-BE49-F238E27FC236}">
                  <a16:creationId xmlns:a16="http://schemas.microsoft.com/office/drawing/2014/main" id="{A0888CD9-A468-F54C-85CD-8CC66BCFBDE4}"/>
                </a:ext>
              </a:extLst>
            </p:cNvPr>
            <p:cNvSpPr/>
            <p:nvPr/>
          </p:nvSpPr>
          <p:spPr>
            <a:xfrm>
              <a:off x="951800" y="3053350"/>
              <a:ext cx="70475" cy="14100"/>
            </a:xfrm>
            <a:custGeom>
              <a:avLst/>
              <a:gdLst/>
              <a:ahLst/>
              <a:cxnLst/>
              <a:rect l="l" t="t" r="r" b="b"/>
              <a:pathLst>
                <a:path w="2819" h="564" extrusionOk="0">
                  <a:moveTo>
                    <a:pt x="2761" y="1"/>
                  </a:moveTo>
                  <a:lnTo>
                    <a:pt x="45" y="477"/>
                  </a:lnTo>
                  <a:cubicBezTo>
                    <a:pt x="16" y="477"/>
                    <a:pt x="1" y="506"/>
                    <a:pt x="1" y="521"/>
                  </a:cubicBezTo>
                  <a:cubicBezTo>
                    <a:pt x="1" y="550"/>
                    <a:pt x="30" y="564"/>
                    <a:pt x="45" y="564"/>
                  </a:cubicBezTo>
                  <a:lnTo>
                    <a:pt x="59" y="564"/>
                  </a:lnTo>
                  <a:lnTo>
                    <a:pt x="2775" y="102"/>
                  </a:lnTo>
                  <a:cubicBezTo>
                    <a:pt x="2804" y="88"/>
                    <a:pt x="2819" y="73"/>
                    <a:pt x="2819" y="44"/>
                  </a:cubicBezTo>
                  <a:cubicBezTo>
                    <a:pt x="2819" y="15"/>
                    <a:pt x="2790" y="1"/>
                    <a:pt x="2761"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301;p64">
              <a:extLst>
                <a:ext uri="{FF2B5EF4-FFF2-40B4-BE49-F238E27FC236}">
                  <a16:creationId xmlns:a16="http://schemas.microsoft.com/office/drawing/2014/main" id="{B794BD05-DCB4-8941-9709-AFA271AA901E}"/>
                </a:ext>
              </a:extLst>
            </p:cNvPr>
            <p:cNvSpPr/>
            <p:nvPr/>
          </p:nvSpPr>
          <p:spPr>
            <a:xfrm>
              <a:off x="1028025" y="2548050"/>
              <a:ext cx="259700" cy="195775"/>
            </a:xfrm>
            <a:custGeom>
              <a:avLst/>
              <a:gdLst/>
              <a:ahLst/>
              <a:cxnLst/>
              <a:rect l="l" t="t" r="r" b="b"/>
              <a:pathLst>
                <a:path w="10388" h="7831" extrusionOk="0">
                  <a:moveTo>
                    <a:pt x="2586" y="1"/>
                  </a:moveTo>
                  <a:lnTo>
                    <a:pt x="1" y="2616"/>
                  </a:lnTo>
                  <a:cubicBezTo>
                    <a:pt x="1" y="2616"/>
                    <a:pt x="4046" y="6026"/>
                    <a:pt x="7903" y="7760"/>
                  </a:cubicBezTo>
                  <a:cubicBezTo>
                    <a:pt x="8015" y="7808"/>
                    <a:pt x="8164" y="7830"/>
                    <a:pt x="8332" y="7830"/>
                  </a:cubicBezTo>
                  <a:cubicBezTo>
                    <a:pt x="8859" y="7830"/>
                    <a:pt x="9565" y="7614"/>
                    <a:pt x="9839" y="7340"/>
                  </a:cubicBezTo>
                  <a:cubicBezTo>
                    <a:pt x="10388" y="6806"/>
                    <a:pt x="10301" y="5895"/>
                    <a:pt x="9666" y="5462"/>
                  </a:cubicBezTo>
                  <a:lnTo>
                    <a:pt x="2586" y="1"/>
                  </a:ln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302;p64">
              <a:extLst>
                <a:ext uri="{FF2B5EF4-FFF2-40B4-BE49-F238E27FC236}">
                  <a16:creationId xmlns:a16="http://schemas.microsoft.com/office/drawing/2014/main" id="{57E2D659-38FF-2D4B-9D56-211DE8A9F503}"/>
                </a:ext>
              </a:extLst>
            </p:cNvPr>
            <p:cNvSpPr/>
            <p:nvPr/>
          </p:nvSpPr>
          <p:spPr>
            <a:xfrm>
              <a:off x="986475" y="2508325"/>
              <a:ext cx="183900" cy="184600"/>
            </a:xfrm>
            <a:custGeom>
              <a:avLst/>
              <a:gdLst/>
              <a:ahLst/>
              <a:cxnLst/>
              <a:rect l="l" t="t" r="r" b="b"/>
              <a:pathLst>
                <a:path w="7356" h="7384" extrusionOk="0">
                  <a:moveTo>
                    <a:pt x="1503" y="1"/>
                  </a:moveTo>
                  <a:lnTo>
                    <a:pt x="1" y="5101"/>
                  </a:lnTo>
                  <a:lnTo>
                    <a:pt x="4797" y="7384"/>
                  </a:lnTo>
                  <a:lnTo>
                    <a:pt x="7355" y="3699"/>
                  </a:lnTo>
                  <a:cubicBezTo>
                    <a:pt x="4321" y="1"/>
                    <a:pt x="1503" y="1"/>
                    <a:pt x="1503"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303;p64">
              <a:extLst>
                <a:ext uri="{FF2B5EF4-FFF2-40B4-BE49-F238E27FC236}">
                  <a16:creationId xmlns:a16="http://schemas.microsoft.com/office/drawing/2014/main" id="{4F84DFF3-48B0-F646-922D-C13EC97398DA}"/>
                </a:ext>
              </a:extLst>
            </p:cNvPr>
            <p:cNvSpPr/>
            <p:nvPr/>
          </p:nvSpPr>
          <p:spPr>
            <a:xfrm>
              <a:off x="1193450" y="2500750"/>
              <a:ext cx="204800" cy="244950"/>
            </a:xfrm>
            <a:custGeom>
              <a:avLst/>
              <a:gdLst/>
              <a:ahLst/>
              <a:cxnLst/>
              <a:rect l="l" t="t" r="r" b="b"/>
              <a:pathLst>
                <a:path w="8192" h="9798" extrusionOk="0">
                  <a:moveTo>
                    <a:pt x="6574" y="1"/>
                  </a:moveTo>
                  <a:lnTo>
                    <a:pt x="477" y="7484"/>
                  </a:lnTo>
                  <a:cubicBezTo>
                    <a:pt x="1" y="7918"/>
                    <a:pt x="593" y="9074"/>
                    <a:pt x="1170" y="9579"/>
                  </a:cubicBezTo>
                  <a:cubicBezTo>
                    <a:pt x="1300" y="9696"/>
                    <a:pt x="1607" y="9798"/>
                    <a:pt x="1965" y="9798"/>
                  </a:cubicBezTo>
                  <a:cubicBezTo>
                    <a:pt x="2445" y="9798"/>
                    <a:pt x="3017" y="9615"/>
                    <a:pt x="3381" y="9045"/>
                  </a:cubicBezTo>
                  <a:lnTo>
                    <a:pt x="8192" y="1041"/>
                  </a:lnTo>
                  <a:lnTo>
                    <a:pt x="6574" y="1"/>
                  </a:ln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304;p64">
              <a:extLst>
                <a:ext uri="{FF2B5EF4-FFF2-40B4-BE49-F238E27FC236}">
                  <a16:creationId xmlns:a16="http://schemas.microsoft.com/office/drawing/2014/main" id="{9A423D46-8A57-A24A-B879-15EA78D011AF}"/>
                </a:ext>
              </a:extLst>
            </p:cNvPr>
            <p:cNvSpPr/>
            <p:nvPr/>
          </p:nvSpPr>
          <p:spPr>
            <a:xfrm>
              <a:off x="1357775" y="2446850"/>
              <a:ext cx="62875" cy="70550"/>
            </a:xfrm>
            <a:custGeom>
              <a:avLst/>
              <a:gdLst/>
              <a:ahLst/>
              <a:cxnLst/>
              <a:rect l="l" t="t" r="r" b="b"/>
              <a:pathLst>
                <a:path w="2515" h="2822" extrusionOk="0">
                  <a:moveTo>
                    <a:pt x="2020" y="1"/>
                  </a:moveTo>
                  <a:cubicBezTo>
                    <a:pt x="1978" y="1"/>
                    <a:pt x="1936" y="7"/>
                    <a:pt x="1894" y="19"/>
                  </a:cubicBezTo>
                  <a:lnTo>
                    <a:pt x="565" y="423"/>
                  </a:lnTo>
                  <a:cubicBezTo>
                    <a:pt x="348" y="481"/>
                    <a:pt x="189" y="668"/>
                    <a:pt x="145" y="885"/>
                  </a:cubicBezTo>
                  <a:lnTo>
                    <a:pt x="1" y="2157"/>
                  </a:lnTo>
                  <a:lnTo>
                    <a:pt x="1605" y="2821"/>
                  </a:lnTo>
                  <a:cubicBezTo>
                    <a:pt x="2472" y="1882"/>
                    <a:pt x="1590" y="1174"/>
                    <a:pt x="1590" y="1174"/>
                  </a:cubicBezTo>
                  <a:lnTo>
                    <a:pt x="2226" y="828"/>
                  </a:lnTo>
                  <a:cubicBezTo>
                    <a:pt x="2443" y="712"/>
                    <a:pt x="2515" y="437"/>
                    <a:pt x="2399" y="221"/>
                  </a:cubicBezTo>
                  <a:cubicBezTo>
                    <a:pt x="2319" y="84"/>
                    <a:pt x="2176" y="1"/>
                    <a:pt x="2020" y="1"/>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305;p64">
              <a:extLst>
                <a:ext uri="{FF2B5EF4-FFF2-40B4-BE49-F238E27FC236}">
                  <a16:creationId xmlns:a16="http://schemas.microsoft.com/office/drawing/2014/main" id="{F1985D96-D155-DE49-B721-B7451DE949C8}"/>
                </a:ext>
              </a:extLst>
            </p:cNvPr>
            <p:cNvSpPr/>
            <p:nvPr/>
          </p:nvSpPr>
          <p:spPr>
            <a:xfrm>
              <a:off x="1371875" y="2394525"/>
              <a:ext cx="59625" cy="65425"/>
            </a:xfrm>
            <a:custGeom>
              <a:avLst/>
              <a:gdLst/>
              <a:ahLst/>
              <a:cxnLst/>
              <a:rect l="l" t="t" r="r" b="b"/>
              <a:pathLst>
                <a:path w="2385" h="2617" extrusionOk="0">
                  <a:moveTo>
                    <a:pt x="2010" y="1"/>
                  </a:moveTo>
                  <a:cubicBezTo>
                    <a:pt x="1910" y="1"/>
                    <a:pt x="1812" y="45"/>
                    <a:pt x="1748" y="132"/>
                  </a:cubicBezTo>
                  <a:lnTo>
                    <a:pt x="1" y="2516"/>
                  </a:lnTo>
                  <a:lnTo>
                    <a:pt x="1214" y="2617"/>
                  </a:lnTo>
                  <a:lnTo>
                    <a:pt x="2312" y="494"/>
                  </a:lnTo>
                  <a:cubicBezTo>
                    <a:pt x="2384" y="349"/>
                    <a:pt x="2355" y="190"/>
                    <a:pt x="2240" y="89"/>
                  </a:cubicBezTo>
                  <a:cubicBezTo>
                    <a:pt x="2175" y="30"/>
                    <a:pt x="2092" y="1"/>
                    <a:pt x="2010" y="1"/>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306;p64">
              <a:extLst>
                <a:ext uri="{FF2B5EF4-FFF2-40B4-BE49-F238E27FC236}">
                  <a16:creationId xmlns:a16="http://schemas.microsoft.com/office/drawing/2014/main" id="{8EFF0731-DA19-4F48-8D5F-EE048FA31CD1}"/>
                </a:ext>
              </a:extLst>
            </p:cNvPr>
            <p:cNvSpPr/>
            <p:nvPr/>
          </p:nvSpPr>
          <p:spPr>
            <a:xfrm>
              <a:off x="1391725" y="2436925"/>
              <a:ext cx="51700" cy="58425"/>
            </a:xfrm>
            <a:custGeom>
              <a:avLst/>
              <a:gdLst/>
              <a:ahLst/>
              <a:cxnLst/>
              <a:rect l="l" t="t" r="r" b="b"/>
              <a:pathLst>
                <a:path w="2068" h="2337" extrusionOk="0">
                  <a:moveTo>
                    <a:pt x="1382" y="0"/>
                  </a:moveTo>
                  <a:cubicBezTo>
                    <a:pt x="1345" y="0"/>
                    <a:pt x="1308" y="4"/>
                    <a:pt x="1272" y="11"/>
                  </a:cubicBezTo>
                  <a:lnTo>
                    <a:pt x="608" y="242"/>
                  </a:lnTo>
                  <a:lnTo>
                    <a:pt x="1" y="1514"/>
                  </a:lnTo>
                  <a:lnTo>
                    <a:pt x="1099" y="2337"/>
                  </a:lnTo>
                  <a:lnTo>
                    <a:pt x="1952" y="805"/>
                  </a:lnTo>
                  <a:cubicBezTo>
                    <a:pt x="2067" y="618"/>
                    <a:pt x="2010" y="372"/>
                    <a:pt x="1836" y="227"/>
                  </a:cubicBezTo>
                  <a:lnTo>
                    <a:pt x="1692" y="98"/>
                  </a:lnTo>
                  <a:cubicBezTo>
                    <a:pt x="1605" y="33"/>
                    <a:pt x="1494" y="0"/>
                    <a:pt x="1382" y="0"/>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307;p64">
              <a:extLst>
                <a:ext uri="{FF2B5EF4-FFF2-40B4-BE49-F238E27FC236}">
                  <a16:creationId xmlns:a16="http://schemas.microsoft.com/office/drawing/2014/main" id="{E3CA5333-82F2-C448-8119-57286B3FC796}"/>
                </a:ext>
              </a:extLst>
            </p:cNvPr>
            <p:cNvSpPr/>
            <p:nvPr/>
          </p:nvSpPr>
          <p:spPr>
            <a:xfrm>
              <a:off x="1406550" y="2448375"/>
              <a:ext cx="53825" cy="59975"/>
            </a:xfrm>
            <a:custGeom>
              <a:avLst/>
              <a:gdLst/>
              <a:ahLst/>
              <a:cxnLst/>
              <a:rect l="l" t="t" r="r" b="b"/>
              <a:pathLst>
                <a:path w="2153" h="2399" extrusionOk="0">
                  <a:moveTo>
                    <a:pt x="1243" y="0"/>
                  </a:moveTo>
                  <a:lnTo>
                    <a:pt x="1" y="1691"/>
                  </a:lnTo>
                  <a:lnTo>
                    <a:pt x="954" y="2399"/>
                  </a:lnTo>
                  <a:lnTo>
                    <a:pt x="2052" y="940"/>
                  </a:lnTo>
                  <a:cubicBezTo>
                    <a:pt x="2110" y="867"/>
                    <a:pt x="2139" y="767"/>
                    <a:pt x="2153" y="665"/>
                  </a:cubicBezTo>
                  <a:cubicBezTo>
                    <a:pt x="2153" y="549"/>
                    <a:pt x="2095" y="434"/>
                    <a:pt x="2008" y="347"/>
                  </a:cubicBezTo>
                  <a:lnTo>
                    <a:pt x="1806" y="145"/>
                  </a:lnTo>
                  <a:cubicBezTo>
                    <a:pt x="1719" y="58"/>
                    <a:pt x="1604" y="15"/>
                    <a:pt x="1488" y="0"/>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308;p64">
              <a:extLst>
                <a:ext uri="{FF2B5EF4-FFF2-40B4-BE49-F238E27FC236}">
                  <a16:creationId xmlns:a16="http://schemas.microsoft.com/office/drawing/2014/main" id="{E198D3DF-2D26-F24C-96E7-602354E35706}"/>
                </a:ext>
              </a:extLst>
            </p:cNvPr>
            <p:cNvSpPr/>
            <p:nvPr/>
          </p:nvSpPr>
          <p:spPr>
            <a:xfrm>
              <a:off x="1416675" y="2463200"/>
              <a:ext cx="53475" cy="47825"/>
            </a:xfrm>
            <a:custGeom>
              <a:avLst/>
              <a:gdLst/>
              <a:ahLst/>
              <a:cxnLst/>
              <a:rect l="l" t="t" r="r" b="b"/>
              <a:pathLst>
                <a:path w="2139" h="1913" extrusionOk="0">
                  <a:moveTo>
                    <a:pt x="1228" y="0"/>
                  </a:moveTo>
                  <a:lnTo>
                    <a:pt x="0" y="1676"/>
                  </a:lnTo>
                  <a:cubicBezTo>
                    <a:pt x="213" y="1836"/>
                    <a:pt x="465" y="1913"/>
                    <a:pt x="715" y="1913"/>
                  </a:cubicBezTo>
                  <a:cubicBezTo>
                    <a:pt x="1075" y="1913"/>
                    <a:pt x="1431" y="1752"/>
                    <a:pt x="1661" y="1445"/>
                  </a:cubicBezTo>
                  <a:lnTo>
                    <a:pt x="2052" y="925"/>
                  </a:lnTo>
                  <a:cubicBezTo>
                    <a:pt x="2110" y="852"/>
                    <a:pt x="2138" y="752"/>
                    <a:pt x="2138" y="650"/>
                  </a:cubicBezTo>
                  <a:cubicBezTo>
                    <a:pt x="2138" y="534"/>
                    <a:pt x="2095" y="419"/>
                    <a:pt x="2008" y="332"/>
                  </a:cubicBezTo>
                  <a:lnTo>
                    <a:pt x="1792" y="130"/>
                  </a:lnTo>
                  <a:cubicBezTo>
                    <a:pt x="1719" y="43"/>
                    <a:pt x="1603" y="0"/>
                    <a:pt x="1474" y="0"/>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309;p64">
              <a:extLst>
                <a:ext uri="{FF2B5EF4-FFF2-40B4-BE49-F238E27FC236}">
                  <a16:creationId xmlns:a16="http://schemas.microsoft.com/office/drawing/2014/main" id="{16FF411A-3569-354F-B7C9-119778CBCA54}"/>
                </a:ext>
              </a:extLst>
            </p:cNvPr>
            <p:cNvSpPr/>
            <p:nvPr/>
          </p:nvSpPr>
          <p:spPr>
            <a:xfrm>
              <a:off x="1357775" y="2469700"/>
              <a:ext cx="87100" cy="61675"/>
            </a:xfrm>
            <a:custGeom>
              <a:avLst/>
              <a:gdLst/>
              <a:ahLst/>
              <a:cxnLst/>
              <a:rect l="l" t="t" r="r" b="b"/>
              <a:pathLst>
                <a:path w="3484" h="2467" extrusionOk="0">
                  <a:moveTo>
                    <a:pt x="868" y="0"/>
                  </a:moveTo>
                  <a:lnTo>
                    <a:pt x="1" y="1243"/>
                  </a:lnTo>
                  <a:lnTo>
                    <a:pt x="1114" y="2124"/>
                  </a:lnTo>
                  <a:cubicBezTo>
                    <a:pt x="1364" y="2354"/>
                    <a:pt x="1681" y="2467"/>
                    <a:pt x="1998" y="2467"/>
                  </a:cubicBezTo>
                  <a:cubicBezTo>
                    <a:pt x="2357" y="2467"/>
                    <a:pt x="2716" y="2321"/>
                    <a:pt x="2977" y="2037"/>
                  </a:cubicBezTo>
                  <a:lnTo>
                    <a:pt x="3483" y="1474"/>
                  </a:lnTo>
                  <a:lnTo>
                    <a:pt x="2905" y="665"/>
                  </a:lnTo>
                  <a:lnTo>
                    <a:pt x="1966" y="0"/>
                  </a:ln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310;p64">
              <a:extLst>
                <a:ext uri="{FF2B5EF4-FFF2-40B4-BE49-F238E27FC236}">
                  <a16:creationId xmlns:a16="http://schemas.microsoft.com/office/drawing/2014/main" id="{8B28A0D7-CB28-704D-B8C4-7459315C04D2}"/>
                </a:ext>
              </a:extLst>
            </p:cNvPr>
            <p:cNvSpPr/>
            <p:nvPr/>
          </p:nvSpPr>
          <p:spPr>
            <a:xfrm>
              <a:off x="1372600" y="2443225"/>
              <a:ext cx="52775" cy="66225"/>
            </a:xfrm>
            <a:custGeom>
              <a:avLst/>
              <a:gdLst/>
              <a:ahLst/>
              <a:cxnLst/>
              <a:rect l="l" t="t" r="r" b="b"/>
              <a:pathLst>
                <a:path w="2111" h="2649" extrusionOk="0">
                  <a:moveTo>
                    <a:pt x="1626" y="0"/>
                  </a:moveTo>
                  <a:cubicBezTo>
                    <a:pt x="1585" y="0"/>
                    <a:pt x="1544" y="6"/>
                    <a:pt x="1503" y="19"/>
                  </a:cubicBezTo>
                  <a:lnTo>
                    <a:pt x="43" y="495"/>
                  </a:lnTo>
                  <a:cubicBezTo>
                    <a:pt x="15" y="510"/>
                    <a:pt x="1" y="539"/>
                    <a:pt x="15" y="568"/>
                  </a:cubicBezTo>
                  <a:cubicBezTo>
                    <a:pt x="30" y="582"/>
                    <a:pt x="43" y="597"/>
                    <a:pt x="72" y="597"/>
                  </a:cubicBezTo>
                  <a:lnTo>
                    <a:pt x="1532" y="120"/>
                  </a:lnTo>
                  <a:cubicBezTo>
                    <a:pt x="1565" y="109"/>
                    <a:pt x="1599" y="104"/>
                    <a:pt x="1633" y="104"/>
                  </a:cubicBezTo>
                  <a:cubicBezTo>
                    <a:pt x="1777" y="104"/>
                    <a:pt x="1919" y="199"/>
                    <a:pt x="1966" y="351"/>
                  </a:cubicBezTo>
                  <a:cubicBezTo>
                    <a:pt x="2008" y="481"/>
                    <a:pt x="1951" y="640"/>
                    <a:pt x="1850" y="727"/>
                  </a:cubicBezTo>
                  <a:lnTo>
                    <a:pt x="968" y="1275"/>
                  </a:lnTo>
                  <a:cubicBezTo>
                    <a:pt x="954" y="1275"/>
                    <a:pt x="939" y="1304"/>
                    <a:pt x="939" y="1319"/>
                  </a:cubicBezTo>
                  <a:cubicBezTo>
                    <a:pt x="954" y="1333"/>
                    <a:pt x="954" y="1348"/>
                    <a:pt x="968" y="1362"/>
                  </a:cubicBezTo>
                  <a:cubicBezTo>
                    <a:pt x="983" y="1362"/>
                    <a:pt x="1257" y="1493"/>
                    <a:pt x="1330" y="1796"/>
                  </a:cubicBezTo>
                  <a:cubicBezTo>
                    <a:pt x="1388" y="2027"/>
                    <a:pt x="1301" y="2287"/>
                    <a:pt x="1099" y="2576"/>
                  </a:cubicBezTo>
                  <a:cubicBezTo>
                    <a:pt x="1084" y="2591"/>
                    <a:pt x="1084" y="2620"/>
                    <a:pt x="1113" y="2634"/>
                  </a:cubicBezTo>
                  <a:cubicBezTo>
                    <a:pt x="1113" y="2649"/>
                    <a:pt x="1128" y="2649"/>
                    <a:pt x="1141" y="2649"/>
                  </a:cubicBezTo>
                  <a:cubicBezTo>
                    <a:pt x="1156" y="2649"/>
                    <a:pt x="1170" y="2634"/>
                    <a:pt x="1170" y="2634"/>
                  </a:cubicBezTo>
                  <a:cubicBezTo>
                    <a:pt x="1402" y="2316"/>
                    <a:pt x="1474" y="2027"/>
                    <a:pt x="1417" y="1767"/>
                  </a:cubicBezTo>
                  <a:cubicBezTo>
                    <a:pt x="1359" y="1522"/>
                    <a:pt x="1185" y="1377"/>
                    <a:pt x="1084" y="1319"/>
                  </a:cubicBezTo>
                  <a:lnTo>
                    <a:pt x="1908" y="799"/>
                  </a:lnTo>
                  <a:cubicBezTo>
                    <a:pt x="2052" y="684"/>
                    <a:pt x="2110" y="495"/>
                    <a:pt x="2052" y="322"/>
                  </a:cubicBezTo>
                  <a:cubicBezTo>
                    <a:pt x="1992" y="132"/>
                    <a:pt x="1816" y="0"/>
                    <a:pt x="1626"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311;p64">
              <a:extLst>
                <a:ext uri="{FF2B5EF4-FFF2-40B4-BE49-F238E27FC236}">
                  <a16:creationId xmlns:a16="http://schemas.microsoft.com/office/drawing/2014/main" id="{A90E7465-944F-DE4A-9A98-A20F9BA643E5}"/>
                </a:ext>
              </a:extLst>
            </p:cNvPr>
            <p:cNvSpPr/>
            <p:nvPr/>
          </p:nvSpPr>
          <p:spPr>
            <a:xfrm>
              <a:off x="804450" y="2497150"/>
              <a:ext cx="292225" cy="446050"/>
            </a:xfrm>
            <a:custGeom>
              <a:avLst/>
              <a:gdLst/>
              <a:ahLst/>
              <a:cxnLst/>
              <a:rect l="l" t="t" r="r" b="b"/>
              <a:pathLst>
                <a:path w="11689" h="17842" extrusionOk="0">
                  <a:moveTo>
                    <a:pt x="5953" y="0"/>
                  </a:moveTo>
                  <a:lnTo>
                    <a:pt x="5361" y="58"/>
                  </a:lnTo>
                  <a:cubicBezTo>
                    <a:pt x="4090" y="159"/>
                    <a:pt x="2832" y="448"/>
                    <a:pt x="1647" y="925"/>
                  </a:cubicBezTo>
                  <a:cubicBezTo>
                    <a:pt x="1358" y="1041"/>
                    <a:pt x="1085" y="1156"/>
                    <a:pt x="825" y="1301"/>
                  </a:cubicBezTo>
                  <a:cubicBezTo>
                    <a:pt x="0" y="1734"/>
                    <a:pt x="578" y="2659"/>
                    <a:pt x="694" y="3612"/>
                  </a:cubicBezTo>
                  <a:lnTo>
                    <a:pt x="998" y="16788"/>
                  </a:lnTo>
                  <a:cubicBezTo>
                    <a:pt x="998" y="16788"/>
                    <a:pt x="3428" y="17842"/>
                    <a:pt x="6375" y="17842"/>
                  </a:cubicBezTo>
                  <a:cubicBezTo>
                    <a:pt x="7928" y="17842"/>
                    <a:pt x="9623" y="17550"/>
                    <a:pt x="11183" y="16657"/>
                  </a:cubicBezTo>
                  <a:lnTo>
                    <a:pt x="11587" y="4031"/>
                  </a:lnTo>
                  <a:cubicBezTo>
                    <a:pt x="11689" y="2701"/>
                    <a:pt x="11140" y="954"/>
                    <a:pt x="9897" y="636"/>
                  </a:cubicBezTo>
                  <a:cubicBezTo>
                    <a:pt x="8322" y="260"/>
                    <a:pt x="6675" y="43"/>
                    <a:pt x="5953"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312;p64">
              <a:extLst>
                <a:ext uri="{FF2B5EF4-FFF2-40B4-BE49-F238E27FC236}">
                  <a16:creationId xmlns:a16="http://schemas.microsoft.com/office/drawing/2014/main" id="{E6443AB4-5C0D-C647-A485-6F815F53172B}"/>
                </a:ext>
              </a:extLst>
            </p:cNvPr>
            <p:cNvSpPr/>
            <p:nvPr/>
          </p:nvSpPr>
          <p:spPr>
            <a:xfrm>
              <a:off x="894750" y="2497125"/>
              <a:ext cx="117425" cy="59625"/>
            </a:xfrm>
            <a:custGeom>
              <a:avLst/>
              <a:gdLst/>
              <a:ahLst/>
              <a:cxnLst/>
              <a:rect l="l" t="t" r="r" b="b"/>
              <a:pathLst>
                <a:path w="4697" h="2385" extrusionOk="0">
                  <a:moveTo>
                    <a:pt x="2271" y="1"/>
                  </a:moveTo>
                  <a:cubicBezTo>
                    <a:pt x="1999" y="1"/>
                    <a:pt x="979" y="22"/>
                    <a:pt x="0" y="319"/>
                  </a:cubicBezTo>
                  <a:lnTo>
                    <a:pt x="3685" y="2385"/>
                  </a:lnTo>
                  <a:cubicBezTo>
                    <a:pt x="4566" y="1113"/>
                    <a:pt x="4696" y="304"/>
                    <a:pt x="4696" y="304"/>
                  </a:cubicBezTo>
                  <a:cubicBezTo>
                    <a:pt x="4696" y="304"/>
                    <a:pt x="3757" y="59"/>
                    <a:pt x="2341" y="1"/>
                  </a:cubicBezTo>
                  <a:cubicBezTo>
                    <a:pt x="2341" y="1"/>
                    <a:pt x="2316" y="1"/>
                    <a:pt x="2271" y="1"/>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313;p64">
              <a:extLst>
                <a:ext uri="{FF2B5EF4-FFF2-40B4-BE49-F238E27FC236}">
                  <a16:creationId xmlns:a16="http://schemas.microsoft.com/office/drawing/2014/main" id="{8665F520-3A5C-B04B-9406-861857A0E641}"/>
                </a:ext>
              </a:extLst>
            </p:cNvPr>
            <p:cNvSpPr/>
            <p:nvPr/>
          </p:nvSpPr>
          <p:spPr>
            <a:xfrm>
              <a:off x="1089775" y="2612350"/>
              <a:ext cx="5100" cy="75150"/>
            </a:xfrm>
            <a:custGeom>
              <a:avLst/>
              <a:gdLst/>
              <a:ahLst/>
              <a:cxnLst/>
              <a:rect l="l" t="t" r="r" b="b"/>
              <a:pathLst>
                <a:path w="204" h="3006" extrusionOk="0">
                  <a:moveTo>
                    <a:pt x="131" y="0"/>
                  </a:moveTo>
                  <a:cubicBezTo>
                    <a:pt x="103" y="0"/>
                    <a:pt x="74" y="29"/>
                    <a:pt x="74" y="73"/>
                  </a:cubicBezTo>
                  <a:lnTo>
                    <a:pt x="1" y="2934"/>
                  </a:lnTo>
                  <a:cubicBezTo>
                    <a:pt x="1" y="2977"/>
                    <a:pt x="30" y="3005"/>
                    <a:pt x="59" y="3005"/>
                  </a:cubicBezTo>
                  <a:cubicBezTo>
                    <a:pt x="88" y="3005"/>
                    <a:pt x="116" y="2977"/>
                    <a:pt x="116" y="2934"/>
                  </a:cubicBezTo>
                  <a:lnTo>
                    <a:pt x="203" y="73"/>
                  </a:lnTo>
                  <a:cubicBezTo>
                    <a:pt x="203" y="29"/>
                    <a:pt x="174" y="0"/>
                    <a:pt x="131" y="0"/>
                  </a:cubicBezTo>
                  <a:close/>
                </a:path>
              </a:pathLst>
            </a:custGeom>
            <a:solidFill>
              <a:srgbClr val="1717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314;p64">
              <a:extLst>
                <a:ext uri="{FF2B5EF4-FFF2-40B4-BE49-F238E27FC236}">
                  <a16:creationId xmlns:a16="http://schemas.microsoft.com/office/drawing/2014/main" id="{F58E62FD-8FB3-8F4D-AC12-4F55870D0144}"/>
                </a:ext>
              </a:extLst>
            </p:cNvPr>
            <p:cNvSpPr/>
            <p:nvPr/>
          </p:nvSpPr>
          <p:spPr>
            <a:xfrm>
              <a:off x="635075" y="2680625"/>
              <a:ext cx="167225" cy="222850"/>
            </a:xfrm>
            <a:custGeom>
              <a:avLst/>
              <a:gdLst/>
              <a:ahLst/>
              <a:cxnLst/>
              <a:rect l="l" t="t" r="r" b="b"/>
              <a:pathLst>
                <a:path w="6689" h="8914" extrusionOk="0">
                  <a:moveTo>
                    <a:pt x="1821" y="1"/>
                  </a:moveTo>
                  <a:lnTo>
                    <a:pt x="0" y="3453"/>
                  </a:lnTo>
                  <a:lnTo>
                    <a:pt x="5375" y="8914"/>
                  </a:lnTo>
                  <a:lnTo>
                    <a:pt x="6689" y="7426"/>
                  </a:lnTo>
                  <a:lnTo>
                    <a:pt x="1821" y="1"/>
                  </a:ln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315;p64">
              <a:extLst>
                <a:ext uri="{FF2B5EF4-FFF2-40B4-BE49-F238E27FC236}">
                  <a16:creationId xmlns:a16="http://schemas.microsoft.com/office/drawing/2014/main" id="{9AE5989E-2ED4-F749-8F15-E3E58EFDD7A1}"/>
                </a:ext>
              </a:extLst>
            </p:cNvPr>
            <p:cNvSpPr/>
            <p:nvPr/>
          </p:nvSpPr>
          <p:spPr>
            <a:xfrm>
              <a:off x="769425" y="2820800"/>
              <a:ext cx="151350" cy="117400"/>
            </a:xfrm>
            <a:custGeom>
              <a:avLst/>
              <a:gdLst/>
              <a:ahLst/>
              <a:cxnLst/>
              <a:rect l="l" t="t" r="r" b="b"/>
              <a:pathLst>
                <a:path w="6054" h="4696" extrusionOk="0">
                  <a:moveTo>
                    <a:pt x="3539" y="1"/>
                  </a:moveTo>
                  <a:cubicBezTo>
                    <a:pt x="3452" y="1"/>
                    <a:pt x="3365" y="30"/>
                    <a:pt x="3295" y="86"/>
                  </a:cubicBezTo>
                  <a:lnTo>
                    <a:pt x="1243" y="1762"/>
                  </a:lnTo>
                  <a:lnTo>
                    <a:pt x="1" y="3307"/>
                  </a:lnTo>
                  <a:cubicBezTo>
                    <a:pt x="772" y="3999"/>
                    <a:pt x="1360" y="4211"/>
                    <a:pt x="1789" y="4211"/>
                  </a:cubicBezTo>
                  <a:cubicBezTo>
                    <a:pt x="1987" y="4211"/>
                    <a:pt x="2151" y="4166"/>
                    <a:pt x="2283" y="4102"/>
                  </a:cubicBezTo>
                  <a:cubicBezTo>
                    <a:pt x="2341" y="4131"/>
                    <a:pt x="2384" y="4145"/>
                    <a:pt x="2442" y="4160"/>
                  </a:cubicBezTo>
                  <a:lnTo>
                    <a:pt x="4161" y="4665"/>
                  </a:lnTo>
                  <a:cubicBezTo>
                    <a:pt x="4206" y="4686"/>
                    <a:pt x="4254" y="4696"/>
                    <a:pt x="4300" y="4696"/>
                  </a:cubicBezTo>
                  <a:cubicBezTo>
                    <a:pt x="4418" y="4696"/>
                    <a:pt x="4533" y="4631"/>
                    <a:pt x="4595" y="4507"/>
                  </a:cubicBezTo>
                  <a:cubicBezTo>
                    <a:pt x="4653" y="4391"/>
                    <a:pt x="4667" y="4203"/>
                    <a:pt x="4335" y="4029"/>
                  </a:cubicBezTo>
                  <a:lnTo>
                    <a:pt x="4335" y="4029"/>
                  </a:lnTo>
                  <a:lnTo>
                    <a:pt x="4667" y="4203"/>
                  </a:lnTo>
                  <a:cubicBezTo>
                    <a:pt x="4713" y="4226"/>
                    <a:pt x="4761" y="4237"/>
                    <a:pt x="4807" y="4237"/>
                  </a:cubicBezTo>
                  <a:cubicBezTo>
                    <a:pt x="4934" y="4237"/>
                    <a:pt x="5052" y="4156"/>
                    <a:pt x="5115" y="4029"/>
                  </a:cubicBezTo>
                  <a:cubicBezTo>
                    <a:pt x="5187" y="3885"/>
                    <a:pt x="5100" y="3682"/>
                    <a:pt x="4898" y="3553"/>
                  </a:cubicBezTo>
                  <a:lnTo>
                    <a:pt x="4898" y="3553"/>
                  </a:lnTo>
                  <a:lnTo>
                    <a:pt x="5158" y="3654"/>
                  </a:lnTo>
                  <a:cubicBezTo>
                    <a:pt x="5204" y="3675"/>
                    <a:pt x="5252" y="3685"/>
                    <a:pt x="5299" y="3685"/>
                  </a:cubicBezTo>
                  <a:cubicBezTo>
                    <a:pt x="5443" y="3685"/>
                    <a:pt x="5576" y="3590"/>
                    <a:pt x="5620" y="3437"/>
                  </a:cubicBezTo>
                  <a:cubicBezTo>
                    <a:pt x="5693" y="3264"/>
                    <a:pt x="5591" y="3062"/>
                    <a:pt x="5433" y="2989"/>
                  </a:cubicBezTo>
                  <a:lnTo>
                    <a:pt x="5071" y="2787"/>
                  </a:lnTo>
                  <a:lnTo>
                    <a:pt x="5504" y="2902"/>
                  </a:lnTo>
                  <a:cubicBezTo>
                    <a:pt x="5545" y="2917"/>
                    <a:pt x="5588" y="2924"/>
                    <a:pt x="5629" y="2924"/>
                  </a:cubicBezTo>
                  <a:cubicBezTo>
                    <a:pt x="5793" y="2924"/>
                    <a:pt x="5950" y="2816"/>
                    <a:pt x="5996" y="2642"/>
                  </a:cubicBezTo>
                  <a:cubicBezTo>
                    <a:pt x="6053" y="2455"/>
                    <a:pt x="5953" y="2253"/>
                    <a:pt x="5793" y="2166"/>
                  </a:cubicBezTo>
                  <a:lnTo>
                    <a:pt x="3699" y="1068"/>
                  </a:lnTo>
                  <a:lnTo>
                    <a:pt x="3915" y="591"/>
                  </a:lnTo>
                  <a:cubicBezTo>
                    <a:pt x="3988" y="417"/>
                    <a:pt x="3944" y="215"/>
                    <a:pt x="3800" y="100"/>
                  </a:cubicBezTo>
                  <a:cubicBezTo>
                    <a:pt x="3725" y="33"/>
                    <a:pt x="3632" y="1"/>
                    <a:pt x="3539" y="1"/>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316;p64">
              <a:extLst>
                <a:ext uri="{FF2B5EF4-FFF2-40B4-BE49-F238E27FC236}">
                  <a16:creationId xmlns:a16="http://schemas.microsoft.com/office/drawing/2014/main" id="{B364BCA5-7D33-0B4A-8ADA-C7EFCADAAA68}"/>
                </a:ext>
              </a:extLst>
            </p:cNvPr>
            <p:cNvSpPr/>
            <p:nvPr/>
          </p:nvSpPr>
          <p:spPr>
            <a:xfrm>
              <a:off x="866950" y="2875875"/>
              <a:ext cx="33250" cy="17150"/>
            </a:xfrm>
            <a:custGeom>
              <a:avLst/>
              <a:gdLst/>
              <a:ahLst/>
              <a:cxnLst/>
              <a:rect l="l" t="t" r="r" b="b"/>
              <a:pathLst>
                <a:path w="1330" h="686" extrusionOk="0">
                  <a:moveTo>
                    <a:pt x="48" y="0"/>
                  </a:moveTo>
                  <a:cubicBezTo>
                    <a:pt x="29" y="0"/>
                    <a:pt x="14" y="10"/>
                    <a:pt x="14" y="21"/>
                  </a:cubicBezTo>
                  <a:cubicBezTo>
                    <a:pt x="0" y="35"/>
                    <a:pt x="14" y="64"/>
                    <a:pt x="29" y="79"/>
                  </a:cubicBezTo>
                  <a:lnTo>
                    <a:pt x="1257" y="670"/>
                  </a:lnTo>
                  <a:cubicBezTo>
                    <a:pt x="1272" y="685"/>
                    <a:pt x="1272" y="685"/>
                    <a:pt x="1286" y="685"/>
                  </a:cubicBezTo>
                  <a:cubicBezTo>
                    <a:pt x="1301" y="685"/>
                    <a:pt x="1315" y="670"/>
                    <a:pt x="1315" y="657"/>
                  </a:cubicBezTo>
                  <a:cubicBezTo>
                    <a:pt x="1330" y="642"/>
                    <a:pt x="1315" y="613"/>
                    <a:pt x="1301" y="599"/>
                  </a:cubicBezTo>
                  <a:lnTo>
                    <a:pt x="72" y="6"/>
                  </a:lnTo>
                  <a:cubicBezTo>
                    <a:pt x="64" y="2"/>
                    <a:pt x="55" y="0"/>
                    <a:pt x="48" y="0"/>
                  </a:cubicBezTo>
                  <a:close/>
                </a:path>
              </a:pathLst>
            </a:custGeom>
            <a:solidFill>
              <a:srgbClr val="1717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317;p64">
              <a:extLst>
                <a:ext uri="{FF2B5EF4-FFF2-40B4-BE49-F238E27FC236}">
                  <a16:creationId xmlns:a16="http://schemas.microsoft.com/office/drawing/2014/main" id="{2C683A8F-1F15-4646-8BA2-C2D18981A5B9}"/>
                </a:ext>
              </a:extLst>
            </p:cNvPr>
            <p:cNvSpPr/>
            <p:nvPr/>
          </p:nvSpPr>
          <p:spPr>
            <a:xfrm>
              <a:off x="859725" y="2895000"/>
              <a:ext cx="32150" cy="14975"/>
            </a:xfrm>
            <a:custGeom>
              <a:avLst/>
              <a:gdLst/>
              <a:ahLst/>
              <a:cxnLst/>
              <a:rect l="l" t="t" r="r" b="b"/>
              <a:pathLst>
                <a:path w="1286" h="599" extrusionOk="0">
                  <a:moveTo>
                    <a:pt x="47" y="1"/>
                  </a:moveTo>
                  <a:cubicBezTo>
                    <a:pt x="29" y="1"/>
                    <a:pt x="14" y="11"/>
                    <a:pt x="14" y="21"/>
                  </a:cubicBezTo>
                  <a:cubicBezTo>
                    <a:pt x="0" y="50"/>
                    <a:pt x="14" y="79"/>
                    <a:pt x="29" y="79"/>
                  </a:cubicBezTo>
                  <a:lnTo>
                    <a:pt x="1214" y="599"/>
                  </a:lnTo>
                  <a:lnTo>
                    <a:pt x="1243" y="599"/>
                  </a:lnTo>
                  <a:cubicBezTo>
                    <a:pt x="1257" y="599"/>
                    <a:pt x="1272" y="585"/>
                    <a:pt x="1272" y="570"/>
                  </a:cubicBezTo>
                  <a:cubicBezTo>
                    <a:pt x="1286" y="556"/>
                    <a:pt x="1272" y="527"/>
                    <a:pt x="1257" y="512"/>
                  </a:cubicBezTo>
                  <a:lnTo>
                    <a:pt x="72" y="7"/>
                  </a:lnTo>
                  <a:cubicBezTo>
                    <a:pt x="64" y="3"/>
                    <a:pt x="55" y="1"/>
                    <a:pt x="47" y="1"/>
                  </a:cubicBezTo>
                  <a:close/>
                </a:path>
              </a:pathLst>
            </a:custGeom>
            <a:solidFill>
              <a:srgbClr val="1717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318;p64">
              <a:extLst>
                <a:ext uri="{FF2B5EF4-FFF2-40B4-BE49-F238E27FC236}">
                  <a16:creationId xmlns:a16="http://schemas.microsoft.com/office/drawing/2014/main" id="{9D059132-909E-344A-8BCB-14CA308169F6}"/>
                </a:ext>
              </a:extLst>
            </p:cNvPr>
            <p:cNvSpPr/>
            <p:nvPr/>
          </p:nvSpPr>
          <p:spPr>
            <a:xfrm>
              <a:off x="854300" y="2911400"/>
              <a:ext cx="27475" cy="12300"/>
            </a:xfrm>
            <a:custGeom>
              <a:avLst/>
              <a:gdLst/>
              <a:ahLst/>
              <a:cxnLst/>
              <a:rect l="l" t="t" r="r" b="b"/>
              <a:pathLst>
                <a:path w="1099" h="492" extrusionOk="0">
                  <a:moveTo>
                    <a:pt x="58" y="1"/>
                  </a:moveTo>
                  <a:cubicBezTo>
                    <a:pt x="44" y="1"/>
                    <a:pt x="15" y="1"/>
                    <a:pt x="0" y="30"/>
                  </a:cubicBezTo>
                  <a:cubicBezTo>
                    <a:pt x="0" y="45"/>
                    <a:pt x="15" y="73"/>
                    <a:pt x="29" y="73"/>
                  </a:cubicBezTo>
                  <a:lnTo>
                    <a:pt x="1040" y="492"/>
                  </a:lnTo>
                  <a:lnTo>
                    <a:pt x="1055" y="492"/>
                  </a:lnTo>
                  <a:cubicBezTo>
                    <a:pt x="1069" y="492"/>
                    <a:pt x="1084" y="478"/>
                    <a:pt x="1084" y="463"/>
                  </a:cubicBezTo>
                  <a:cubicBezTo>
                    <a:pt x="1098" y="449"/>
                    <a:pt x="1084" y="420"/>
                    <a:pt x="1069" y="420"/>
                  </a:cubicBezTo>
                  <a:lnTo>
                    <a:pt x="58" y="1"/>
                  </a:lnTo>
                  <a:close/>
                </a:path>
              </a:pathLst>
            </a:custGeom>
            <a:solidFill>
              <a:srgbClr val="1717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319;p64">
              <a:extLst>
                <a:ext uri="{FF2B5EF4-FFF2-40B4-BE49-F238E27FC236}">
                  <a16:creationId xmlns:a16="http://schemas.microsoft.com/office/drawing/2014/main" id="{F2C32636-C96C-E141-92E1-4389921DF0CC}"/>
                </a:ext>
              </a:extLst>
            </p:cNvPr>
            <p:cNvSpPr/>
            <p:nvPr/>
          </p:nvSpPr>
          <p:spPr>
            <a:xfrm>
              <a:off x="617000" y="2542600"/>
              <a:ext cx="254650" cy="238375"/>
            </a:xfrm>
            <a:custGeom>
              <a:avLst/>
              <a:gdLst/>
              <a:ahLst/>
              <a:cxnLst/>
              <a:rect l="l" t="t" r="r" b="b"/>
              <a:pathLst>
                <a:path w="10186" h="9535" extrusionOk="0">
                  <a:moveTo>
                    <a:pt x="7978" y="1"/>
                  </a:moveTo>
                  <a:cubicBezTo>
                    <a:pt x="7438" y="1"/>
                    <a:pt x="6901" y="232"/>
                    <a:pt x="6516" y="681"/>
                  </a:cubicBezTo>
                  <a:lnTo>
                    <a:pt x="694" y="6576"/>
                  </a:lnTo>
                  <a:cubicBezTo>
                    <a:pt x="1" y="7371"/>
                    <a:pt x="145" y="8627"/>
                    <a:pt x="1012" y="9234"/>
                  </a:cubicBezTo>
                  <a:cubicBezTo>
                    <a:pt x="1300" y="9436"/>
                    <a:pt x="1629" y="9534"/>
                    <a:pt x="1957" y="9534"/>
                  </a:cubicBezTo>
                  <a:cubicBezTo>
                    <a:pt x="2403" y="9534"/>
                    <a:pt x="2846" y="9352"/>
                    <a:pt x="3179" y="9003"/>
                  </a:cubicBezTo>
                  <a:lnTo>
                    <a:pt x="9377" y="3470"/>
                  </a:lnTo>
                  <a:cubicBezTo>
                    <a:pt x="10186" y="2603"/>
                    <a:pt x="10114" y="1201"/>
                    <a:pt x="9203" y="450"/>
                  </a:cubicBezTo>
                  <a:cubicBezTo>
                    <a:pt x="8844" y="148"/>
                    <a:pt x="8410" y="1"/>
                    <a:pt x="7978" y="1"/>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320;p64">
              <a:extLst>
                <a:ext uri="{FF2B5EF4-FFF2-40B4-BE49-F238E27FC236}">
                  <a16:creationId xmlns:a16="http://schemas.microsoft.com/office/drawing/2014/main" id="{1F0B49BB-6DBA-2945-8217-14F296751F3B}"/>
                </a:ext>
              </a:extLst>
            </p:cNvPr>
            <p:cNvSpPr/>
            <p:nvPr/>
          </p:nvSpPr>
          <p:spPr>
            <a:xfrm>
              <a:off x="715250" y="2516650"/>
              <a:ext cx="166900" cy="191450"/>
            </a:xfrm>
            <a:custGeom>
              <a:avLst/>
              <a:gdLst/>
              <a:ahLst/>
              <a:cxnLst/>
              <a:rect l="l" t="t" r="r" b="b"/>
              <a:pathLst>
                <a:path w="6676" h="7658" extrusionOk="0">
                  <a:moveTo>
                    <a:pt x="5577" y="0"/>
                  </a:moveTo>
                  <a:cubicBezTo>
                    <a:pt x="5577" y="0"/>
                    <a:pt x="3092" y="506"/>
                    <a:pt x="1" y="4335"/>
                  </a:cubicBezTo>
                  <a:lnTo>
                    <a:pt x="2948" y="7657"/>
                  </a:lnTo>
                  <a:lnTo>
                    <a:pt x="6675" y="4884"/>
                  </a:lnTo>
                  <a:lnTo>
                    <a:pt x="5577"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321;p64">
              <a:extLst>
                <a:ext uri="{FF2B5EF4-FFF2-40B4-BE49-F238E27FC236}">
                  <a16:creationId xmlns:a16="http://schemas.microsoft.com/office/drawing/2014/main" id="{C81E8FA4-B3BF-BE4B-8F83-F2BC2C927838}"/>
                </a:ext>
              </a:extLst>
            </p:cNvPr>
            <p:cNvSpPr/>
            <p:nvPr/>
          </p:nvSpPr>
          <p:spPr>
            <a:xfrm>
              <a:off x="822150" y="2643375"/>
              <a:ext cx="53850" cy="40500"/>
            </a:xfrm>
            <a:custGeom>
              <a:avLst/>
              <a:gdLst/>
              <a:ahLst/>
              <a:cxnLst/>
              <a:rect l="l" t="t" r="r" b="b"/>
              <a:pathLst>
                <a:path w="2154" h="1620" extrusionOk="0">
                  <a:moveTo>
                    <a:pt x="2075" y="1"/>
                  </a:moveTo>
                  <a:cubicBezTo>
                    <a:pt x="2062" y="1"/>
                    <a:pt x="2049" y="6"/>
                    <a:pt x="2037" y="17"/>
                  </a:cubicBezTo>
                  <a:lnTo>
                    <a:pt x="30" y="1504"/>
                  </a:lnTo>
                  <a:cubicBezTo>
                    <a:pt x="1" y="1519"/>
                    <a:pt x="1" y="1562"/>
                    <a:pt x="15" y="1591"/>
                  </a:cubicBezTo>
                  <a:cubicBezTo>
                    <a:pt x="30" y="1606"/>
                    <a:pt x="44" y="1620"/>
                    <a:pt x="73" y="1620"/>
                  </a:cubicBezTo>
                  <a:cubicBezTo>
                    <a:pt x="88" y="1620"/>
                    <a:pt x="88" y="1606"/>
                    <a:pt x="101" y="1606"/>
                  </a:cubicBezTo>
                  <a:lnTo>
                    <a:pt x="2110" y="117"/>
                  </a:lnTo>
                  <a:cubicBezTo>
                    <a:pt x="2139" y="89"/>
                    <a:pt x="2153" y="46"/>
                    <a:pt x="2124" y="31"/>
                  </a:cubicBezTo>
                  <a:cubicBezTo>
                    <a:pt x="2116" y="13"/>
                    <a:pt x="2096" y="1"/>
                    <a:pt x="2075" y="1"/>
                  </a:cubicBezTo>
                  <a:close/>
                </a:path>
              </a:pathLst>
            </a:custGeom>
            <a:solidFill>
              <a:srgbClr val="1717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322;p64">
              <a:extLst>
                <a:ext uri="{FF2B5EF4-FFF2-40B4-BE49-F238E27FC236}">
                  <a16:creationId xmlns:a16="http://schemas.microsoft.com/office/drawing/2014/main" id="{9C89A04A-8A02-8549-A868-4E11D99E91B0}"/>
                </a:ext>
              </a:extLst>
            </p:cNvPr>
            <p:cNvSpPr/>
            <p:nvPr/>
          </p:nvSpPr>
          <p:spPr>
            <a:xfrm>
              <a:off x="847325" y="2221250"/>
              <a:ext cx="210700" cy="176950"/>
            </a:xfrm>
            <a:custGeom>
              <a:avLst/>
              <a:gdLst/>
              <a:ahLst/>
              <a:cxnLst/>
              <a:rect l="l" t="t" r="r" b="b"/>
              <a:pathLst>
                <a:path w="8428" h="7078" extrusionOk="0">
                  <a:moveTo>
                    <a:pt x="4022" y="1"/>
                  </a:moveTo>
                  <a:cubicBezTo>
                    <a:pt x="1756" y="1"/>
                    <a:pt x="0" y="1347"/>
                    <a:pt x="713" y="3711"/>
                  </a:cubicBezTo>
                  <a:cubicBezTo>
                    <a:pt x="1248" y="5489"/>
                    <a:pt x="2475" y="7078"/>
                    <a:pt x="4469" y="7078"/>
                  </a:cubicBezTo>
                  <a:cubicBezTo>
                    <a:pt x="6463" y="7078"/>
                    <a:pt x="8052" y="4997"/>
                    <a:pt x="8240" y="3148"/>
                  </a:cubicBezTo>
                  <a:cubicBezTo>
                    <a:pt x="8427" y="1154"/>
                    <a:pt x="6333" y="317"/>
                    <a:pt x="5105" y="99"/>
                  </a:cubicBezTo>
                  <a:cubicBezTo>
                    <a:pt x="4736" y="33"/>
                    <a:pt x="4373" y="1"/>
                    <a:pt x="4022"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323;p64">
              <a:extLst>
                <a:ext uri="{FF2B5EF4-FFF2-40B4-BE49-F238E27FC236}">
                  <a16:creationId xmlns:a16="http://schemas.microsoft.com/office/drawing/2014/main" id="{BAF644D4-84A1-0742-9804-91623F7D7AB0}"/>
                </a:ext>
              </a:extLst>
            </p:cNvPr>
            <p:cNvSpPr/>
            <p:nvPr/>
          </p:nvSpPr>
          <p:spPr>
            <a:xfrm>
              <a:off x="920750" y="2381200"/>
              <a:ext cx="70475" cy="136925"/>
            </a:xfrm>
            <a:custGeom>
              <a:avLst/>
              <a:gdLst/>
              <a:ahLst/>
              <a:cxnLst/>
              <a:rect l="l" t="t" r="r" b="b"/>
              <a:pathLst>
                <a:path w="2819" h="5477" extrusionOk="0">
                  <a:moveTo>
                    <a:pt x="536" y="0"/>
                  </a:moveTo>
                  <a:lnTo>
                    <a:pt x="0" y="5461"/>
                  </a:lnTo>
                  <a:lnTo>
                    <a:pt x="2818" y="5476"/>
                  </a:lnTo>
                  <a:lnTo>
                    <a:pt x="2818" y="5476"/>
                  </a:lnTo>
                  <a:lnTo>
                    <a:pt x="2674" y="578"/>
                  </a:lnTo>
                  <a:lnTo>
                    <a:pt x="536" y="0"/>
                  </a:ln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324;p64">
              <a:extLst>
                <a:ext uri="{FF2B5EF4-FFF2-40B4-BE49-F238E27FC236}">
                  <a16:creationId xmlns:a16="http://schemas.microsoft.com/office/drawing/2014/main" id="{43B60016-7AF5-D943-8A30-ABE24E106278}"/>
                </a:ext>
              </a:extLst>
            </p:cNvPr>
            <p:cNvSpPr/>
            <p:nvPr/>
          </p:nvSpPr>
          <p:spPr>
            <a:xfrm>
              <a:off x="943875" y="2404300"/>
              <a:ext cx="46250" cy="72650"/>
            </a:xfrm>
            <a:custGeom>
              <a:avLst/>
              <a:gdLst/>
              <a:ahLst/>
              <a:cxnLst/>
              <a:rect l="l" t="t" r="r" b="b"/>
              <a:pathLst>
                <a:path w="1850" h="2906" extrusionOk="0">
                  <a:moveTo>
                    <a:pt x="1749" y="1"/>
                  </a:moveTo>
                  <a:lnTo>
                    <a:pt x="0" y="709"/>
                  </a:lnTo>
                  <a:lnTo>
                    <a:pt x="1849" y="2905"/>
                  </a:lnTo>
                  <a:lnTo>
                    <a:pt x="1749" y="1"/>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325;p64">
              <a:extLst>
                <a:ext uri="{FF2B5EF4-FFF2-40B4-BE49-F238E27FC236}">
                  <a16:creationId xmlns:a16="http://schemas.microsoft.com/office/drawing/2014/main" id="{5F28D305-7F8B-514F-9717-F2491F0DE18D}"/>
                </a:ext>
              </a:extLst>
            </p:cNvPr>
            <p:cNvSpPr/>
            <p:nvPr/>
          </p:nvSpPr>
          <p:spPr>
            <a:xfrm>
              <a:off x="872000" y="2245550"/>
              <a:ext cx="176625" cy="194375"/>
            </a:xfrm>
            <a:custGeom>
              <a:avLst/>
              <a:gdLst/>
              <a:ahLst/>
              <a:cxnLst/>
              <a:rect l="l" t="t" r="r" b="b"/>
              <a:pathLst>
                <a:path w="7065" h="7775" extrusionOk="0">
                  <a:moveTo>
                    <a:pt x="4025" y="0"/>
                  </a:moveTo>
                  <a:cubicBezTo>
                    <a:pt x="3654" y="0"/>
                    <a:pt x="3281" y="52"/>
                    <a:pt x="2919" y="154"/>
                  </a:cubicBezTo>
                  <a:cubicBezTo>
                    <a:pt x="1" y="948"/>
                    <a:pt x="1301" y="4010"/>
                    <a:pt x="1301" y="4010"/>
                  </a:cubicBezTo>
                  <a:lnTo>
                    <a:pt x="1777" y="5383"/>
                  </a:lnTo>
                  <a:cubicBezTo>
                    <a:pt x="1879" y="5875"/>
                    <a:pt x="2283" y="6900"/>
                    <a:pt x="2702" y="7146"/>
                  </a:cubicBezTo>
                  <a:cubicBezTo>
                    <a:pt x="3401" y="7554"/>
                    <a:pt x="3940" y="7774"/>
                    <a:pt x="4484" y="7774"/>
                  </a:cubicBezTo>
                  <a:cubicBezTo>
                    <a:pt x="4806" y="7774"/>
                    <a:pt x="5130" y="7697"/>
                    <a:pt x="5491" y="7536"/>
                  </a:cubicBezTo>
                  <a:cubicBezTo>
                    <a:pt x="6762" y="6958"/>
                    <a:pt x="7065" y="4892"/>
                    <a:pt x="6849" y="2335"/>
                  </a:cubicBezTo>
                  <a:cubicBezTo>
                    <a:pt x="6718" y="789"/>
                    <a:pt x="5649" y="254"/>
                    <a:pt x="4811" y="81"/>
                  </a:cubicBezTo>
                  <a:cubicBezTo>
                    <a:pt x="4553" y="27"/>
                    <a:pt x="4289" y="0"/>
                    <a:pt x="4025" y="0"/>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326;p64">
              <a:extLst>
                <a:ext uri="{FF2B5EF4-FFF2-40B4-BE49-F238E27FC236}">
                  <a16:creationId xmlns:a16="http://schemas.microsoft.com/office/drawing/2014/main" id="{49FCC2DF-4AF5-5242-B41F-5A72AB98C332}"/>
                </a:ext>
              </a:extLst>
            </p:cNvPr>
            <p:cNvSpPr/>
            <p:nvPr/>
          </p:nvSpPr>
          <p:spPr>
            <a:xfrm>
              <a:off x="877775" y="2264550"/>
              <a:ext cx="70450" cy="100050"/>
            </a:xfrm>
            <a:custGeom>
              <a:avLst/>
              <a:gdLst/>
              <a:ahLst/>
              <a:cxnLst/>
              <a:rect l="l" t="t" r="r" b="b"/>
              <a:pathLst>
                <a:path w="2818" h="4002" extrusionOk="0">
                  <a:moveTo>
                    <a:pt x="997" y="0"/>
                  </a:moveTo>
                  <a:lnTo>
                    <a:pt x="1" y="1936"/>
                  </a:lnTo>
                  <a:lnTo>
                    <a:pt x="521" y="3554"/>
                  </a:lnTo>
                  <a:lnTo>
                    <a:pt x="1575" y="4002"/>
                  </a:lnTo>
                  <a:cubicBezTo>
                    <a:pt x="1575" y="4002"/>
                    <a:pt x="2817" y="101"/>
                    <a:pt x="997"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327;p64">
              <a:extLst>
                <a:ext uri="{FF2B5EF4-FFF2-40B4-BE49-F238E27FC236}">
                  <a16:creationId xmlns:a16="http://schemas.microsoft.com/office/drawing/2014/main" id="{E5D9D20B-53B9-5746-A6C1-D0883188DCDA}"/>
                </a:ext>
              </a:extLst>
            </p:cNvPr>
            <p:cNvSpPr/>
            <p:nvPr/>
          </p:nvSpPr>
          <p:spPr>
            <a:xfrm>
              <a:off x="863325" y="2345050"/>
              <a:ext cx="62875" cy="51000"/>
            </a:xfrm>
            <a:custGeom>
              <a:avLst/>
              <a:gdLst/>
              <a:ahLst/>
              <a:cxnLst/>
              <a:rect l="l" t="t" r="r" b="b"/>
              <a:pathLst>
                <a:path w="2515" h="2040" extrusionOk="0">
                  <a:moveTo>
                    <a:pt x="1235" y="1"/>
                  </a:moveTo>
                  <a:cubicBezTo>
                    <a:pt x="1120" y="1"/>
                    <a:pt x="997" y="36"/>
                    <a:pt x="868" y="117"/>
                  </a:cubicBezTo>
                  <a:cubicBezTo>
                    <a:pt x="1" y="637"/>
                    <a:pt x="1055" y="2024"/>
                    <a:pt x="2009" y="2039"/>
                  </a:cubicBezTo>
                  <a:cubicBezTo>
                    <a:pt x="2284" y="2039"/>
                    <a:pt x="2515" y="1822"/>
                    <a:pt x="2471" y="1606"/>
                  </a:cubicBezTo>
                  <a:cubicBezTo>
                    <a:pt x="2384" y="1259"/>
                    <a:pt x="2255" y="912"/>
                    <a:pt x="2052" y="608"/>
                  </a:cubicBezTo>
                  <a:cubicBezTo>
                    <a:pt x="1848" y="297"/>
                    <a:pt x="1571" y="1"/>
                    <a:pt x="1235" y="1"/>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328;p64">
              <a:extLst>
                <a:ext uri="{FF2B5EF4-FFF2-40B4-BE49-F238E27FC236}">
                  <a16:creationId xmlns:a16="http://schemas.microsoft.com/office/drawing/2014/main" id="{20CA2A0C-6261-B340-8917-4F7F0625AABC}"/>
                </a:ext>
              </a:extLst>
            </p:cNvPr>
            <p:cNvSpPr/>
            <p:nvPr/>
          </p:nvSpPr>
          <p:spPr>
            <a:xfrm>
              <a:off x="900900" y="2203600"/>
              <a:ext cx="167050" cy="71025"/>
            </a:xfrm>
            <a:custGeom>
              <a:avLst/>
              <a:gdLst/>
              <a:ahLst/>
              <a:cxnLst/>
              <a:rect l="l" t="t" r="r" b="b"/>
              <a:pathLst>
                <a:path w="6682" h="2841" extrusionOk="0">
                  <a:moveTo>
                    <a:pt x="4942" y="0"/>
                  </a:moveTo>
                  <a:cubicBezTo>
                    <a:pt x="3991" y="0"/>
                    <a:pt x="2907" y="421"/>
                    <a:pt x="2457" y="849"/>
                  </a:cubicBezTo>
                  <a:lnTo>
                    <a:pt x="0" y="2106"/>
                  </a:lnTo>
                  <a:lnTo>
                    <a:pt x="477" y="2539"/>
                  </a:lnTo>
                  <a:cubicBezTo>
                    <a:pt x="477" y="2539"/>
                    <a:pt x="2070" y="2841"/>
                    <a:pt x="3636" y="2841"/>
                  </a:cubicBezTo>
                  <a:cubicBezTo>
                    <a:pt x="5172" y="2841"/>
                    <a:pt x="6682" y="2550"/>
                    <a:pt x="6631" y="1398"/>
                  </a:cubicBezTo>
                  <a:cubicBezTo>
                    <a:pt x="6583" y="358"/>
                    <a:pt x="5819" y="0"/>
                    <a:pt x="4942"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329;p64">
              <a:extLst>
                <a:ext uri="{FF2B5EF4-FFF2-40B4-BE49-F238E27FC236}">
                  <a16:creationId xmlns:a16="http://schemas.microsoft.com/office/drawing/2014/main" id="{4B032174-8457-6F44-A63A-15F325262DFE}"/>
                </a:ext>
              </a:extLst>
            </p:cNvPr>
            <p:cNvSpPr/>
            <p:nvPr/>
          </p:nvSpPr>
          <p:spPr>
            <a:xfrm>
              <a:off x="1006000" y="2358650"/>
              <a:ext cx="9400" cy="21125"/>
            </a:xfrm>
            <a:custGeom>
              <a:avLst/>
              <a:gdLst/>
              <a:ahLst/>
              <a:cxnLst/>
              <a:rect l="l" t="t" r="r" b="b"/>
              <a:pathLst>
                <a:path w="376" h="845" extrusionOk="0">
                  <a:moveTo>
                    <a:pt x="109" y="1"/>
                  </a:moveTo>
                  <a:cubicBezTo>
                    <a:pt x="102" y="1"/>
                    <a:pt x="95" y="2"/>
                    <a:pt x="87" y="7"/>
                  </a:cubicBezTo>
                  <a:cubicBezTo>
                    <a:pt x="73" y="7"/>
                    <a:pt x="73" y="35"/>
                    <a:pt x="73" y="50"/>
                  </a:cubicBezTo>
                  <a:lnTo>
                    <a:pt x="289" y="555"/>
                  </a:lnTo>
                  <a:lnTo>
                    <a:pt x="15" y="773"/>
                  </a:lnTo>
                  <a:cubicBezTo>
                    <a:pt x="0" y="787"/>
                    <a:pt x="0" y="816"/>
                    <a:pt x="15" y="831"/>
                  </a:cubicBezTo>
                  <a:cubicBezTo>
                    <a:pt x="15" y="831"/>
                    <a:pt x="29" y="844"/>
                    <a:pt x="44" y="844"/>
                  </a:cubicBezTo>
                  <a:cubicBezTo>
                    <a:pt x="44" y="844"/>
                    <a:pt x="58" y="844"/>
                    <a:pt x="58" y="831"/>
                  </a:cubicBezTo>
                  <a:lnTo>
                    <a:pt x="362" y="599"/>
                  </a:lnTo>
                  <a:cubicBezTo>
                    <a:pt x="376" y="584"/>
                    <a:pt x="376" y="571"/>
                    <a:pt x="376" y="555"/>
                  </a:cubicBezTo>
                  <a:lnTo>
                    <a:pt x="145" y="22"/>
                  </a:lnTo>
                  <a:cubicBezTo>
                    <a:pt x="135" y="11"/>
                    <a:pt x="124" y="1"/>
                    <a:pt x="109"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330;p64">
              <a:extLst>
                <a:ext uri="{FF2B5EF4-FFF2-40B4-BE49-F238E27FC236}">
                  <a16:creationId xmlns:a16="http://schemas.microsoft.com/office/drawing/2014/main" id="{4B52CED0-9AE7-AC40-B2E8-0565F5043869}"/>
                </a:ext>
              </a:extLst>
            </p:cNvPr>
            <p:cNvSpPr/>
            <p:nvPr/>
          </p:nvSpPr>
          <p:spPr>
            <a:xfrm>
              <a:off x="1014300" y="2302075"/>
              <a:ext cx="33275" cy="21775"/>
            </a:xfrm>
            <a:custGeom>
              <a:avLst/>
              <a:gdLst/>
              <a:ahLst/>
              <a:cxnLst/>
              <a:rect l="l" t="t" r="r" b="b"/>
              <a:pathLst>
                <a:path w="1331" h="871" extrusionOk="0">
                  <a:moveTo>
                    <a:pt x="500" y="1"/>
                  </a:moveTo>
                  <a:cubicBezTo>
                    <a:pt x="169" y="1"/>
                    <a:pt x="101" y="247"/>
                    <a:pt x="101" y="247"/>
                  </a:cubicBezTo>
                  <a:cubicBezTo>
                    <a:pt x="101" y="247"/>
                    <a:pt x="1" y="609"/>
                    <a:pt x="390" y="680"/>
                  </a:cubicBezTo>
                  <a:cubicBezTo>
                    <a:pt x="679" y="738"/>
                    <a:pt x="853" y="767"/>
                    <a:pt x="1026" y="854"/>
                  </a:cubicBezTo>
                  <a:cubicBezTo>
                    <a:pt x="1049" y="865"/>
                    <a:pt x="1074" y="871"/>
                    <a:pt x="1098" y="871"/>
                  </a:cubicBezTo>
                  <a:cubicBezTo>
                    <a:pt x="1168" y="871"/>
                    <a:pt x="1240" y="827"/>
                    <a:pt x="1272" y="753"/>
                  </a:cubicBezTo>
                  <a:cubicBezTo>
                    <a:pt x="1315" y="680"/>
                    <a:pt x="1330" y="580"/>
                    <a:pt x="1286" y="493"/>
                  </a:cubicBezTo>
                  <a:cubicBezTo>
                    <a:pt x="1186" y="334"/>
                    <a:pt x="997" y="89"/>
                    <a:pt x="650" y="16"/>
                  </a:cubicBezTo>
                  <a:cubicBezTo>
                    <a:pt x="595" y="5"/>
                    <a:pt x="545" y="1"/>
                    <a:pt x="500"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331;p64">
              <a:extLst>
                <a:ext uri="{FF2B5EF4-FFF2-40B4-BE49-F238E27FC236}">
                  <a16:creationId xmlns:a16="http://schemas.microsoft.com/office/drawing/2014/main" id="{76BA1D09-9666-D74B-9530-D2C06B0B8482}"/>
                </a:ext>
              </a:extLst>
            </p:cNvPr>
            <p:cNvSpPr/>
            <p:nvPr/>
          </p:nvSpPr>
          <p:spPr>
            <a:xfrm>
              <a:off x="937025" y="2301350"/>
              <a:ext cx="52025" cy="25025"/>
            </a:xfrm>
            <a:custGeom>
              <a:avLst/>
              <a:gdLst/>
              <a:ahLst/>
              <a:cxnLst/>
              <a:rect l="l" t="t" r="r" b="b"/>
              <a:pathLst>
                <a:path w="2081" h="1001" extrusionOk="0">
                  <a:moveTo>
                    <a:pt x="1420" y="1"/>
                  </a:moveTo>
                  <a:cubicBezTo>
                    <a:pt x="1359" y="1"/>
                    <a:pt x="1290" y="5"/>
                    <a:pt x="1214" y="16"/>
                  </a:cubicBezTo>
                  <a:cubicBezTo>
                    <a:pt x="708" y="89"/>
                    <a:pt x="202" y="464"/>
                    <a:pt x="72" y="623"/>
                  </a:cubicBezTo>
                  <a:cubicBezTo>
                    <a:pt x="0" y="709"/>
                    <a:pt x="0" y="811"/>
                    <a:pt x="58" y="883"/>
                  </a:cubicBezTo>
                  <a:cubicBezTo>
                    <a:pt x="111" y="958"/>
                    <a:pt x="204" y="1001"/>
                    <a:pt x="301" y="1001"/>
                  </a:cubicBezTo>
                  <a:cubicBezTo>
                    <a:pt x="336" y="1001"/>
                    <a:pt x="371" y="996"/>
                    <a:pt x="405" y="984"/>
                  </a:cubicBezTo>
                  <a:cubicBezTo>
                    <a:pt x="636" y="898"/>
                    <a:pt x="1127" y="738"/>
                    <a:pt x="1532" y="680"/>
                  </a:cubicBezTo>
                  <a:cubicBezTo>
                    <a:pt x="2081" y="609"/>
                    <a:pt x="1950" y="247"/>
                    <a:pt x="1950" y="247"/>
                  </a:cubicBezTo>
                  <a:cubicBezTo>
                    <a:pt x="1950" y="247"/>
                    <a:pt x="1872" y="1"/>
                    <a:pt x="1420"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332;p64">
              <a:extLst>
                <a:ext uri="{FF2B5EF4-FFF2-40B4-BE49-F238E27FC236}">
                  <a16:creationId xmlns:a16="http://schemas.microsoft.com/office/drawing/2014/main" id="{625B7A7A-1408-3847-AE47-2F8506035756}"/>
                </a:ext>
              </a:extLst>
            </p:cNvPr>
            <p:cNvSpPr/>
            <p:nvPr/>
          </p:nvSpPr>
          <p:spPr>
            <a:xfrm>
              <a:off x="949650" y="2337950"/>
              <a:ext cx="38675" cy="20175"/>
            </a:xfrm>
            <a:custGeom>
              <a:avLst/>
              <a:gdLst/>
              <a:ahLst/>
              <a:cxnLst/>
              <a:rect l="l" t="t" r="r" b="b"/>
              <a:pathLst>
                <a:path w="1547" h="807" extrusionOk="0">
                  <a:moveTo>
                    <a:pt x="826" y="1"/>
                  </a:moveTo>
                  <a:cubicBezTo>
                    <a:pt x="615" y="1"/>
                    <a:pt x="344" y="69"/>
                    <a:pt x="0" y="257"/>
                  </a:cubicBezTo>
                  <a:cubicBezTo>
                    <a:pt x="0" y="257"/>
                    <a:pt x="279" y="807"/>
                    <a:pt x="831" y="807"/>
                  </a:cubicBezTo>
                  <a:cubicBezTo>
                    <a:pt x="1033" y="807"/>
                    <a:pt x="1272" y="733"/>
                    <a:pt x="1547" y="532"/>
                  </a:cubicBezTo>
                  <a:cubicBezTo>
                    <a:pt x="1547" y="532"/>
                    <a:pt x="1414" y="1"/>
                    <a:pt x="826"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333;p64">
              <a:extLst>
                <a:ext uri="{FF2B5EF4-FFF2-40B4-BE49-F238E27FC236}">
                  <a16:creationId xmlns:a16="http://schemas.microsoft.com/office/drawing/2014/main" id="{D2BA793E-A0DD-D44A-8F15-5D6594B877AE}"/>
                </a:ext>
              </a:extLst>
            </p:cNvPr>
            <p:cNvSpPr/>
            <p:nvPr/>
          </p:nvSpPr>
          <p:spPr>
            <a:xfrm>
              <a:off x="959025" y="2337425"/>
              <a:ext cx="23875" cy="23300"/>
            </a:xfrm>
            <a:custGeom>
              <a:avLst/>
              <a:gdLst/>
              <a:ahLst/>
              <a:cxnLst/>
              <a:rect l="l" t="t" r="r" b="b"/>
              <a:pathLst>
                <a:path w="955" h="932" extrusionOk="0">
                  <a:moveTo>
                    <a:pt x="470" y="1"/>
                  </a:moveTo>
                  <a:cubicBezTo>
                    <a:pt x="454" y="1"/>
                    <a:pt x="437" y="2"/>
                    <a:pt x="420" y="4"/>
                  </a:cubicBezTo>
                  <a:cubicBezTo>
                    <a:pt x="174" y="33"/>
                    <a:pt x="1" y="264"/>
                    <a:pt x="30" y="524"/>
                  </a:cubicBezTo>
                  <a:cubicBezTo>
                    <a:pt x="57" y="752"/>
                    <a:pt x="259" y="931"/>
                    <a:pt x="486" y="931"/>
                  </a:cubicBezTo>
                  <a:cubicBezTo>
                    <a:pt x="503" y="931"/>
                    <a:pt x="519" y="930"/>
                    <a:pt x="536" y="928"/>
                  </a:cubicBezTo>
                  <a:cubicBezTo>
                    <a:pt x="781" y="899"/>
                    <a:pt x="954" y="668"/>
                    <a:pt x="926" y="422"/>
                  </a:cubicBezTo>
                  <a:cubicBezTo>
                    <a:pt x="899" y="180"/>
                    <a:pt x="696" y="1"/>
                    <a:pt x="470"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334;p64">
              <a:extLst>
                <a:ext uri="{FF2B5EF4-FFF2-40B4-BE49-F238E27FC236}">
                  <a16:creationId xmlns:a16="http://schemas.microsoft.com/office/drawing/2014/main" id="{7CF5407A-3C7D-B942-813E-2FD0F9D3BC43}"/>
                </a:ext>
              </a:extLst>
            </p:cNvPr>
            <p:cNvSpPr/>
            <p:nvPr/>
          </p:nvSpPr>
          <p:spPr>
            <a:xfrm>
              <a:off x="1015025" y="2337650"/>
              <a:ext cx="27475" cy="19275"/>
            </a:xfrm>
            <a:custGeom>
              <a:avLst/>
              <a:gdLst/>
              <a:ahLst/>
              <a:cxnLst/>
              <a:rect l="l" t="t" r="r" b="b"/>
              <a:pathLst>
                <a:path w="1099" h="771" extrusionOk="0">
                  <a:moveTo>
                    <a:pt x="618" y="1"/>
                  </a:moveTo>
                  <a:cubicBezTo>
                    <a:pt x="216" y="1"/>
                    <a:pt x="1" y="544"/>
                    <a:pt x="1" y="544"/>
                  </a:cubicBezTo>
                  <a:cubicBezTo>
                    <a:pt x="210" y="709"/>
                    <a:pt x="384" y="770"/>
                    <a:pt x="526" y="770"/>
                  </a:cubicBezTo>
                  <a:cubicBezTo>
                    <a:pt x="946" y="770"/>
                    <a:pt x="1099" y="240"/>
                    <a:pt x="1099" y="240"/>
                  </a:cubicBezTo>
                  <a:cubicBezTo>
                    <a:pt x="917" y="66"/>
                    <a:pt x="756" y="1"/>
                    <a:pt x="618"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335;p64">
              <a:extLst>
                <a:ext uri="{FF2B5EF4-FFF2-40B4-BE49-F238E27FC236}">
                  <a16:creationId xmlns:a16="http://schemas.microsoft.com/office/drawing/2014/main" id="{1BB8A5FE-74D6-EB47-AB3D-0DC19AD3D82A}"/>
                </a:ext>
              </a:extLst>
            </p:cNvPr>
            <p:cNvSpPr/>
            <p:nvPr/>
          </p:nvSpPr>
          <p:spPr>
            <a:xfrm>
              <a:off x="1020425" y="2337050"/>
              <a:ext cx="18825" cy="21500"/>
            </a:xfrm>
            <a:custGeom>
              <a:avLst/>
              <a:gdLst/>
              <a:ahLst/>
              <a:cxnLst/>
              <a:rect l="l" t="t" r="r" b="b"/>
              <a:pathLst>
                <a:path w="753" h="860" extrusionOk="0">
                  <a:moveTo>
                    <a:pt x="405" y="0"/>
                  </a:moveTo>
                  <a:cubicBezTo>
                    <a:pt x="235" y="0"/>
                    <a:pt x="84" y="152"/>
                    <a:pt x="45" y="365"/>
                  </a:cubicBezTo>
                  <a:cubicBezTo>
                    <a:pt x="1" y="610"/>
                    <a:pt x="117" y="813"/>
                    <a:pt x="305" y="857"/>
                  </a:cubicBezTo>
                  <a:cubicBezTo>
                    <a:pt x="319" y="859"/>
                    <a:pt x="332" y="860"/>
                    <a:pt x="346" y="860"/>
                  </a:cubicBezTo>
                  <a:cubicBezTo>
                    <a:pt x="517" y="860"/>
                    <a:pt x="669" y="695"/>
                    <a:pt x="709" y="481"/>
                  </a:cubicBezTo>
                  <a:cubicBezTo>
                    <a:pt x="752" y="250"/>
                    <a:pt x="637" y="33"/>
                    <a:pt x="449" y="4"/>
                  </a:cubicBezTo>
                  <a:cubicBezTo>
                    <a:pt x="435" y="1"/>
                    <a:pt x="420" y="0"/>
                    <a:pt x="405"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336;p64">
              <a:extLst>
                <a:ext uri="{FF2B5EF4-FFF2-40B4-BE49-F238E27FC236}">
                  <a16:creationId xmlns:a16="http://schemas.microsoft.com/office/drawing/2014/main" id="{D4FF7E6C-3CB5-3D40-B218-D1816C8570D3}"/>
                </a:ext>
              </a:extLst>
            </p:cNvPr>
            <p:cNvSpPr/>
            <p:nvPr/>
          </p:nvSpPr>
          <p:spPr>
            <a:xfrm>
              <a:off x="979250" y="2387075"/>
              <a:ext cx="32550" cy="8600"/>
            </a:xfrm>
            <a:custGeom>
              <a:avLst/>
              <a:gdLst/>
              <a:ahLst/>
              <a:cxnLst/>
              <a:rect l="l" t="t" r="r" b="b"/>
              <a:pathLst>
                <a:path w="1302" h="344" extrusionOk="0">
                  <a:moveTo>
                    <a:pt x="44" y="0"/>
                  </a:moveTo>
                  <a:cubicBezTo>
                    <a:pt x="34" y="0"/>
                    <a:pt x="23" y="4"/>
                    <a:pt x="16" y="11"/>
                  </a:cubicBezTo>
                  <a:cubicBezTo>
                    <a:pt x="1" y="25"/>
                    <a:pt x="1" y="40"/>
                    <a:pt x="16" y="54"/>
                  </a:cubicBezTo>
                  <a:cubicBezTo>
                    <a:pt x="16" y="54"/>
                    <a:pt x="305" y="343"/>
                    <a:pt x="781" y="343"/>
                  </a:cubicBezTo>
                  <a:cubicBezTo>
                    <a:pt x="926" y="343"/>
                    <a:pt x="1099" y="314"/>
                    <a:pt x="1272" y="256"/>
                  </a:cubicBezTo>
                  <a:cubicBezTo>
                    <a:pt x="1287" y="243"/>
                    <a:pt x="1301" y="228"/>
                    <a:pt x="1287" y="214"/>
                  </a:cubicBezTo>
                  <a:cubicBezTo>
                    <a:pt x="1287" y="185"/>
                    <a:pt x="1272" y="185"/>
                    <a:pt x="1243" y="185"/>
                  </a:cubicBezTo>
                  <a:cubicBezTo>
                    <a:pt x="1070" y="246"/>
                    <a:pt x="914" y="270"/>
                    <a:pt x="777" y="270"/>
                  </a:cubicBezTo>
                  <a:cubicBezTo>
                    <a:pt x="332" y="270"/>
                    <a:pt x="84" y="22"/>
                    <a:pt x="74" y="11"/>
                  </a:cubicBezTo>
                  <a:cubicBezTo>
                    <a:pt x="66" y="4"/>
                    <a:pt x="55" y="0"/>
                    <a:pt x="44"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337;p64">
              <a:extLst>
                <a:ext uri="{FF2B5EF4-FFF2-40B4-BE49-F238E27FC236}">
                  <a16:creationId xmlns:a16="http://schemas.microsoft.com/office/drawing/2014/main" id="{3B2A9F2B-453E-D94A-AB42-48AF512A2A38}"/>
                </a:ext>
              </a:extLst>
            </p:cNvPr>
            <p:cNvSpPr/>
            <p:nvPr/>
          </p:nvSpPr>
          <p:spPr>
            <a:xfrm>
              <a:off x="2283500" y="3764500"/>
              <a:ext cx="487975" cy="61800"/>
            </a:xfrm>
            <a:custGeom>
              <a:avLst/>
              <a:gdLst/>
              <a:ahLst/>
              <a:cxnLst/>
              <a:rect l="l" t="t" r="r" b="b"/>
              <a:pathLst>
                <a:path w="19519" h="2472" extrusionOk="0">
                  <a:moveTo>
                    <a:pt x="1" y="1"/>
                  </a:moveTo>
                  <a:lnTo>
                    <a:pt x="1" y="2472"/>
                  </a:lnTo>
                  <a:lnTo>
                    <a:pt x="19519" y="2472"/>
                  </a:lnTo>
                  <a:lnTo>
                    <a:pt x="19519" y="1"/>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338;p64">
              <a:extLst>
                <a:ext uri="{FF2B5EF4-FFF2-40B4-BE49-F238E27FC236}">
                  <a16:creationId xmlns:a16="http://schemas.microsoft.com/office/drawing/2014/main" id="{2F22945A-1600-6E4E-9BB4-5C393F4044F8}"/>
                </a:ext>
              </a:extLst>
            </p:cNvPr>
            <p:cNvSpPr/>
            <p:nvPr/>
          </p:nvSpPr>
          <p:spPr>
            <a:xfrm>
              <a:off x="2334075" y="3764500"/>
              <a:ext cx="92825" cy="61800"/>
            </a:xfrm>
            <a:custGeom>
              <a:avLst/>
              <a:gdLst/>
              <a:ahLst/>
              <a:cxnLst/>
              <a:rect l="l" t="t" r="r" b="b"/>
              <a:pathLst>
                <a:path w="3713" h="2472" extrusionOk="0">
                  <a:moveTo>
                    <a:pt x="1" y="1"/>
                  </a:moveTo>
                  <a:lnTo>
                    <a:pt x="1" y="2472"/>
                  </a:lnTo>
                  <a:lnTo>
                    <a:pt x="3713" y="2472"/>
                  </a:lnTo>
                  <a:lnTo>
                    <a:pt x="3713"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339;p64">
              <a:extLst>
                <a:ext uri="{FF2B5EF4-FFF2-40B4-BE49-F238E27FC236}">
                  <a16:creationId xmlns:a16="http://schemas.microsoft.com/office/drawing/2014/main" id="{E51EBACB-661B-044E-AA27-C64D6DB4E9C1}"/>
                </a:ext>
              </a:extLst>
            </p:cNvPr>
            <p:cNvSpPr/>
            <p:nvPr/>
          </p:nvSpPr>
          <p:spPr>
            <a:xfrm>
              <a:off x="2645425" y="3764500"/>
              <a:ext cx="67925" cy="61800"/>
            </a:xfrm>
            <a:custGeom>
              <a:avLst/>
              <a:gdLst/>
              <a:ahLst/>
              <a:cxnLst/>
              <a:rect l="l" t="t" r="r" b="b"/>
              <a:pathLst>
                <a:path w="2717" h="2472" extrusionOk="0">
                  <a:moveTo>
                    <a:pt x="0" y="1"/>
                  </a:moveTo>
                  <a:lnTo>
                    <a:pt x="0" y="2472"/>
                  </a:lnTo>
                  <a:lnTo>
                    <a:pt x="2716" y="2472"/>
                  </a:lnTo>
                  <a:lnTo>
                    <a:pt x="2716"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340;p64">
              <a:extLst>
                <a:ext uri="{FF2B5EF4-FFF2-40B4-BE49-F238E27FC236}">
                  <a16:creationId xmlns:a16="http://schemas.microsoft.com/office/drawing/2014/main" id="{9937A57D-26A3-1F4E-8E63-DABDF66CF691}"/>
                </a:ext>
              </a:extLst>
            </p:cNvPr>
            <p:cNvSpPr/>
            <p:nvPr/>
          </p:nvSpPr>
          <p:spPr>
            <a:xfrm>
              <a:off x="2283500" y="3640650"/>
              <a:ext cx="487975" cy="61750"/>
            </a:xfrm>
            <a:custGeom>
              <a:avLst/>
              <a:gdLst/>
              <a:ahLst/>
              <a:cxnLst/>
              <a:rect l="l" t="t" r="r" b="b"/>
              <a:pathLst>
                <a:path w="19519" h="2470" extrusionOk="0">
                  <a:moveTo>
                    <a:pt x="1" y="0"/>
                  </a:moveTo>
                  <a:lnTo>
                    <a:pt x="1" y="2470"/>
                  </a:lnTo>
                  <a:lnTo>
                    <a:pt x="19519" y="2470"/>
                  </a:lnTo>
                  <a:lnTo>
                    <a:pt x="19519"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341;p64">
              <a:extLst>
                <a:ext uri="{FF2B5EF4-FFF2-40B4-BE49-F238E27FC236}">
                  <a16:creationId xmlns:a16="http://schemas.microsoft.com/office/drawing/2014/main" id="{C54B33A1-C401-2041-AE33-A98EEA17A296}"/>
                </a:ext>
              </a:extLst>
            </p:cNvPr>
            <p:cNvSpPr/>
            <p:nvPr/>
          </p:nvSpPr>
          <p:spPr>
            <a:xfrm>
              <a:off x="2334075" y="3640650"/>
              <a:ext cx="92825" cy="61750"/>
            </a:xfrm>
            <a:custGeom>
              <a:avLst/>
              <a:gdLst/>
              <a:ahLst/>
              <a:cxnLst/>
              <a:rect l="l" t="t" r="r" b="b"/>
              <a:pathLst>
                <a:path w="3713" h="2470" extrusionOk="0">
                  <a:moveTo>
                    <a:pt x="1" y="0"/>
                  </a:moveTo>
                  <a:lnTo>
                    <a:pt x="1" y="2470"/>
                  </a:lnTo>
                  <a:lnTo>
                    <a:pt x="3713" y="2470"/>
                  </a:lnTo>
                  <a:lnTo>
                    <a:pt x="3713"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342;p64">
              <a:extLst>
                <a:ext uri="{FF2B5EF4-FFF2-40B4-BE49-F238E27FC236}">
                  <a16:creationId xmlns:a16="http://schemas.microsoft.com/office/drawing/2014/main" id="{125A545F-F4B9-7142-840A-F4CF34EA9D19}"/>
                </a:ext>
              </a:extLst>
            </p:cNvPr>
            <p:cNvSpPr/>
            <p:nvPr/>
          </p:nvSpPr>
          <p:spPr>
            <a:xfrm>
              <a:off x="2645425" y="3640650"/>
              <a:ext cx="67925" cy="61750"/>
            </a:xfrm>
            <a:custGeom>
              <a:avLst/>
              <a:gdLst/>
              <a:ahLst/>
              <a:cxnLst/>
              <a:rect l="l" t="t" r="r" b="b"/>
              <a:pathLst>
                <a:path w="2717" h="2470" extrusionOk="0">
                  <a:moveTo>
                    <a:pt x="0" y="0"/>
                  </a:moveTo>
                  <a:lnTo>
                    <a:pt x="0" y="2470"/>
                  </a:lnTo>
                  <a:lnTo>
                    <a:pt x="2716" y="2470"/>
                  </a:lnTo>
                  <a:lnTo>
                    <a:pt x="27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343;p64">
              <a:extLst>
                <a:ext uri="{FF2B5EF4-FFF2-40B4-BE49-F238E27FC236}">
                  <a16:creationId xmlns:a16="http://schemas.microsoft.com/office/drawing/2014/main" id="{E347B0EE-2F55-C74C-903C-41ED1274A439}"/>
                </a:ext>
              </a:extLst>
            </p:cNvPr>
            <p:cNvSpPr/>
            <p:nvPr/>
          </p:nvSpPr>
          <p:spPr>
            <a:xfrm>
              <a:off x="2283500" y="3455000"/>
              <a:ext cx="487975" cy="61775"/>
            </a:xfrm>
            <a:custGeom>
              <a:avLst/>
              <a:gdLst/>
              <a:ahLst/>
              <a:cxnLst/>
              <a:rect l="l" t="t" r="r" b="b"/>
              <a:pathLst>
                <a:path w="19519" h="2471" extrusionOk="0">
                  <a:moveTo>
                    <a:pt x="1" y="0"/>
                  </a:moveTo>
                  <a:lnTo>
                    <a:pt x="1" y="2470"/>
                  </a:lnTo>
                  <a:lnTo>
                    <a:pt x="19519" y="2470"/>
                  </a:lnTo>
                  <a:lnTo>
                    <a:pt x="19519"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344;p64">
              <a:extLst>
                <a:ext uri="{FF2B5EF4-FFF2-40B4-BE49-F238E27FC236}">
                  <a16:creationId xmlns:a16="http://schemas.microsoft.com/office/drawing/2014/main" id="{7255399A-9443-8940-BE85-DCDB4CCD51E9}"/>
                </a:ext>
              </a:extLst>
            </p:cNvPr>
            <p:cNvSpPr/>
            <p:nvPr/>
          </p:nvSpPr>
          <p:spPr>
            <a:xfrm>
              <a:off x="2334075" y="3455000"/>
              <a:ext cx="92825" cy="61775"/>
            </a:xfrm>
            <a:custGeom>
              <a:avLst/>
              <a:gdLst/>
              <a:ahLst/>
              <a:cxnLst/>
              <a:rect l="l" t="t" r="r" b="b"/>
              <a:pathLst>
                <a:path w="3713" h="2471" extrusionOk="0">
                  <a:moveTo>
                    <a:pt x="1" y="0"/>
                  </a:moveTo>
                  <a:lnTo>
                    <a:pt x="1" y="2470"/>
                  </a:lnTo>
                  <a:lnTo>
                    <a:pt x="3713" y="2470"/>
                  </a:lnTo>
                  <a:lnTo>
                    <a:pt x="3713"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345;p64">
              <a:extLst>
                <a:ext uri="{FF2B5EF4-FFF2-40B4-BE49-F238E27FC236}">
                  <a16:creationId xmlns:a16="http://schemas.microsoft.com/office/drawing/2014/main" id="{8F0C8201-707E-3645-B2AB-8BB43CF72A66}"/>
                </a:ext>
              </a:extLst>
            </p:cNvPr>
            <p:cNvSpPr/>
            <p:nvPr/>
          </p:nvSpPr>
          <p:spPr>
            <a:xfrm>
              <a:off x="2645425" y="3455000"/>
              <a:ext cx="67925" cy="61775"/>
            </a:xfrm>
            <a:custGeom>
              <a:avLst/>
              <a:gdLst/>
              <a:ahLst/>
              <a:cxnLst/>
              <a:rect l="l" t="t" r="r" b="b"/>
              <a:pathLst>
                <a:path w="2717" h="2471" extrusionOk="0">
                  <a:moveTo>
                    <a:pt x="0" y="0"/>
                  </a:moveTo>
                  <a:lnTo>
                    <a:pt x="0" y="2470"/>
                  </a:lnTo>
                  <a:lnTo>
                    <a:pt x="2716" y="2470"/>
                  </a:lnTo>
                  <a:lnTo>
                    <a:pt x="27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346;p64">
              <a:extLst>
                <a:ext uri="{FF2B5EF4-FFF2-40B4-BE49-F238E27FC236}">
                  <a16:creationId xmlns:a16="http://schemas.microsoft.com/office/drawing/2014/main" id="{B7C1B0A5-7A46-3D4F-88C0-1D8730D93698}"/>
                </a:ext>
              </a:extLst>
            </p:cNvPr>
            <p:cNvSpPr/>
            <p:nvPr/>
          </p:nvSpPr>
          <p:spPr>
            <a:xfrm>
              <a:off x="2341650" y="3826275"/>
              <a:ext cx="488000" cy="62150"/>
            </a:xfrm>
            <a:custGeom>
              <a:avLst/>
              <a:gdLst/>
              <a:ahLst/>
              <a:cxnLst/>
              <a:rect l="l" t="t" r="r" b="b"/>
              <a:pathLst>
                <a:path w="19520" h="2486" extrusionOk="0">
                  <a:moveTo>
                    <a:pt x="0" y="1"/>
                  </a:moveTo>
                  <a:lnTo>
                    <a:pt x="0" y="2486"/>
                  </a:lnTo>
                  <a:lnTo>
                    <a:pt x="19519" y="2486"/>
                  </a:lnTo>
                  <a:lnTo>
                    <a:pt x="19519" y="1"/>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347;p64">
              <a:extLst>
                <a:ext uri="{FF2B5EF4-FFF2-40B4-BE49-F238E27FC236}">
                  <a16:creationId xmlns:a16="http://schemas.microsoft.com/office/drawing/2014/main" id="{35D5D65E-B5CA-9D49-B5AB-AD706E3E2204}"/>
                </a:ext>
              </a:extLst>
            </p:cNvPr>
            <p:cNvSpPr/>
            <p:nvPr/>
          </p:nvSpPr>
          <p:spPr>
            <a:xfrm>
              <a:off x="2392200" y="3826275"/>
              <a:ext cx="92875" cy="62150"/>
            </a:xfrm>
            <a:custGeom>
              <a:avLst/>
              <a:gdLst/>
              <a:ahLst/>
              <a:cxnLst/>
              <a:rect l="l" t="t" r="r" b="b"/>
              <a:pathLst>
                <a:path w="3715" h="2486" extrusionOk="0">
                  <a:moveTo>
                    <a:pt x="1" y="1"/>
                  </a:moveTo>
                  <a:lnTo>
                    <a:pt x="1" y="2486"/>
                  </a:lnTo>
                  <a:lnTo>
                    <a:pt x="3715" y="2486"/>
                  </a:lnTo>
                  <a:lnTo>
                    <a:pt x="3715"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348;p64">
              <a:extLst>
                <a:ext uri="{FF2B5EF4-FFF2-40B4-BE49-F238E27FC236}">
                  <a16:creationId xmlns:a16="http://schemas.microsoft.com/office/drawing/2014/main" id="{26B4ED82-F6C4-F645-B8FC-62CE58E6CE99}"/>
                </a:ext>
              </a:extLst>
            </p:cNvPr>
            <p:cNvSpPr/>
            <p:nvPr/>
          </p:nvSpPr>
          <p:spPr>
            <a:xfrm>
              <a:off x="2703550" y="3826275"/>
              <a:ext cx="67925" cy="62150"/>
            </a:xfrm>
            <a:custGeom>
              <a:avLst/>
              <a:gdLst/>
              <a:ahLst/>
              <a:cxnLst/>
              <a:rect l="l" t="t" r="r" b="b"/>
              <a:pathLst>
                <a:path w="2717" h="2486" extrusionOk="0">
                  <a:moveTo>
                    <a:pt x="1" y="1"/>
                  </a:moveTo>
                  <a:lnTo>
                    <a:pt x="1" y="2486"/>
                  </a:lnTo>
                  <a:lnTo>
                    <a:pt x="2717" y="2486"/>
                  </a:lnTo>
                  <a:lnTo>
                    <a:pt x="2717"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349;p64">
              <a:extLst>
                <a:ext uri="{FF2B5EF4-FFF2-40B4-BE49-F238E27FC236}">
                  <a16:creationId xmlns:a16="http://schemas.microsoft.com/office/drawing/2014/main" id="{A4142EA3-78E4-4A47-982B-54139441F957}"/>
                </a:ext>
              </a:extLst>
            </p:cNvPr>
            <p:cNvSpPr/>
            <p:nvPr/>
          </p:nvSpPr>
          <p:spPr>
            <a:xfrm>
              <a:off x="2341650" y="3578525"/>
              <a:ext cx="488000" cy="62150"/>
            </a:xfrm>
            <a:custGeom>
              <a:avLst/>
              <a:gdLst/>
              <a:ahLst/>
              <a:cxnLst/>
              <a:rect l="l" t="t" r="r" b="b"/>
              <a:pathLst>
                <a:path w="19520" h="2486" extrusionOk="0">
                  <a:moveTo>
                    <a:pt x="0" y="0"/>
                  </a:moveTo>
                  <a:lnTo>
                    <a:pt x="0" y="2485"/>
                  </a:lnTo>
                  <a:lnTo>
                    <a:pt x="19519" y="2485"/>
                  </a:lnTo>
                  <a:lnTo>
                    <a:pt x="19519"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350;p64">
              <a:extLst>
                <a:ext uri="{FF2B5EF4-FFF2-40B4-BE49-F238E27FC236}">
                  <a16:creationId xmlns:a16="http://schemas.microsoft.com/office/drawing/2014/main" id="{388B22A6-8F6C-2844-86A5-87B891BEED1B}"/>
                </a:ext>
              </a:extLst>
            </p:cNvPr>
            <p:cNvSpPr/>
            <p:nvPr/>
          </p:nvSpPr>
          <p:spPr>
            <a:xfrm>
              <a:off x="2392200" y="3578525"/>
              <a:ext cx="92875" cy="62150"/>
            </a:xfrm>
            <a:custGeom>
              <a:avLst/>
              <a:gdLst/>
              <a:ahLst/>
              <a:cxnLst/>
              <a:rect l="l" t="t" r="r" b="b"/>
              <a:pathLst>
                <a:path w="3715" h="2486" extrusionOk="0">
                  <a:moveTo>
                    <a:pt x="1" y="0"/>
                  </a:moveTo>
                  <a:lnTo>
                    <a:pt x="1" y="2485"/>
                  </a:lnTo>
                  <a:lnTo>
                    <a:pt x="3715" y="2485"/>
                  </a:lnTo>
                  <a:lnTo>
                    <a:pt x="3715"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351;p64">
              <a:extLst>
                <a:ext uri="{FF2B5EF4-FFF2-40B4-BE49-F238E27FC236}">
                  <a16:creationId xmlns:a16="http://schemas.microsoft.com/office/drawing/2014/main" id="{CB40DE9E-DBC6-A34D-8292-4997D42EFC12}"/>
                </a:ext>
              </a:extLst>
            </p:cNvPr>
            <p:cNvSpPr/>
            <p:nvPr/>
          </p:nvSpPr>
          <p:spPr>
            <a:xfrm>
              <a:off x="2703550" y="3578525"/>
              <a:ext cx="67925" cy="62150"/>
            </a:xfrm>
            <a:custGeom>
              <a:avLst/>
              <a:gdLst/>
              <a:ahLst/>
              <a:cxnLst/>
              <a:rect l="l" t="t" r="r" b="b"/>
              <a:pathLst>
                <a:path w="2717" h="2486" extrusionOk="0">
                  <a:moveTo>
                    <a:pt x="1" y="0"/>
                  </a:moveTo>
                  <a:lnTo>
                    <a:pt x="1" y="2485"/>
                  </a:lnTo>
                  <a:lnTo>
                    <a:pt x="2717" y="2485"/>
                  </a:lnTo>
                  <a:lnTo>
                    <a:pt x="2717"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352;p64">
              <a:extLst>
                <a:ext uri="{FF2B5EF4-FFF2-40B4-BE49-F238E27FC236}">
                  <a16:creationId xmlns:a16="http://schemas.microsoft.com/office/drawing/2014/main" id="{A7ACCC6A-8AA8-D944-9D89-824B4213BE49}"/>
                </a:ext>
              </a:extLst>
            </p:cNvPr>
            <p:cNvSpPr/>
            <p:nvPr/>
          </p:nvSpPr>
          <p:spPr>
            <a:xfrm>
              <a:off x="2341650" y="3516750"/>
              <a:ext cx="488000" cy="61800"/>
            </a:xfrm>
            <a:custGeom>
              <a:avLst/>
              <a:gdLst/>
              <a:ahLst/>
              <a:cxnLst/>
              <a:rect l="l" t="t" r="r" b="b"/>
              <a:pathLst>
                <a:path w="19520" h="2472" extrusionOk="0">
                  <a:moveTo>
                    <a:pt x="0" y="0"/>
                  </a:moveTo>
                  <a:lnTo>
                    <a:pt x="0" y="2471"/>
                  </a:lnTo>
                  <a:lnTo>
                    <a:pt x="19519" y="2471"/>
                  </a:lnTo>
                  <a:lnTo>
                    <a:pt x="19519"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353;p64">
              <a:extLst>
                <a:ext uri="{FF2B5EF4-FFF2-40B4-BE49-F238E27FC236}">
                  <a16:creationId xmlns:a16="http://schemas.microsoft.com/office/drawing/2014/main" id="{4B1771AD-315D-5243-85AF-281BA4D0F3EA}"/>
                </a:ext>
              </a:extLst>
            </p:cNvPr>
            <p:cNvSpPr/>
            <p:nvPr/>
          </p:nvSpPr>
          <p:spPr>
            <a:xfrm>
              <a:off x="2392200" y="3516750"/>
              <a:ext cx="92875" cy="61800"/>
            </a:xfrm>
            <a:custGeom>
              <a:avLst/>
              <a:gdLst/>
              <a:ahLst/>
              <a:cxnLst/>
              <a:rect l="l" t="t" r="r" b="b"/>
              <a:pathLst>
                <a:path w="3715" h="2472" extrusionOk="0">
                  <a:moveTo>
                    <a:pt x="1" y="0"/>
                  </a:moveTo>
                  <a:lnTo>
                    <a:pt x="1" y="2471"/>
                  </a:lnTo>
                  <a:lnTo>
                    <a:pt x="3715" y="2471"/>
                  </a:lnTo>
                  <a:lnTo>
                    <a:pt x="3715"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354;p64">
              <a:extLst>
                <a:ext uri="{FF2B5EF4-FFF2-40B4-BE49-F238E27FC236}">
                  <a16:creationId xmlns:a16="http://schemas.microsoft.com/office/drawing/2014/main" id="{D0BE529F-AB8E-5948-85A2-E12955EA046B}"/>
                </a:ext>
              </a:extLst>
            </p:cNvPr>
            <p:cNvSpPr/>
            <p:nvPr/>
          </p:nvSpPr>
          <p:spPr>
            <a:xfrm>
              <a:off x="2703550" y="3516750"/>
              <a:ext cx="67925" cy="61800"/>
            </a:xfrm>
            <a:custGeom>
              <a:avLst/>
              <a:gdLst/>
              <a:ahLst/>
              <a:cxnLst/>
              <a:rect l="l" t="t" r="r" b="b"/>
              <a:pathLst>
                <a:path w="2717" h="2472" extrusionOk="0">
                  <a:moveTo>
                    <a:pt x="1" y="0"/>
                  </a:moveTo>
                  <a:lnTo>
                    <a:pt x="1" y="2471"/>
                  </a:lnTo>
                  <a:lnTo>
                    <a:pt x="2717" y="2471"/>
                  </a:lnTo>
                  <a:lnTo>
                    <a:pt x="2717"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355;p64">
              <a:extLst>
                <a:ext uri="{FF2B5EF4-FFF2-40B4-BE49-F238E27FC236}">
                  <a16:creationId xmlns:a16="http://schemas.microsoft.com/office/drawing/2014/main" id="{5CE0FD82-B7B0-1849-883F-A1C66777C018}"/>
                </a:ext>
              </a:extLst>
            </p:cNvPr>
            <p:cNvSpPr/>
            <p:nvPr/>
          </p:nvSpPr>
          <p:spPr>
            <a:xfrm>
              <a:off x="2341650" y="3702375"/>
              <a:ext cx="488000" cy="62150"/>
            </a:xfrm>
            <a:custGeom>
              <a:avLst/>
              <a:gdLst/>
              <a:ahLst/>
              <a:cxnLst/>
              <a:rect l="l" t="t" r="r" b="b"/>
              <a:pathLst>
                <a:path w="19520" h="2486" extrusionOk="0">
                  <a:moveTo>
                    <a:pt x="0" y="1"/>
                  </a:moveTo>
                  <a:lnTo>
                    <a:pt x="0" y="2486"/>
                  </a:lnTo>
                  <a:lnTo>
                    <a:pt x="19519" y="2486"/>
                  </a:lnTo>
                  <a:lnTo>
                    <a:pt x="19519" y="1"/>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356;p64">
              <a:extLst>
                <a:ext uri="{FF2B5EF4-FFF2-40B4-BE49-F238E27FC236}">
                  <a16:creationId xmlns:a16="http://schemas.microsoft.com/office/drawing/2014/main" id="{8030292F-4691-A74C-9BEC-9B4D9AB545FA}"/>
                </a:ext>
              </a:extLst>
            </p:cNvPr>
            <p:cNvSpPr/>
            <p:nvPr/>
          </p:nvSpPr>
          <p:spPr>
            <a:xfrm>
              <a:off x="2392200" y="3702375"/>
              <a:ext cx="92875" cy="62150"/>
            </a:xfrm>
            <a:custGeom>
              <a:avLst/>
              <a:gdLst/>
              <a:ahLst/>
              <a:cxnLst/>
              <a:rect l="l" t="t" r="r" b="b"/>
              <a:pathLst>
                <a:path w="3715" h="2486" extrusionOk="0">
                  <a:moveTo>
                    <a:pt x="1" y="1"/>
                  </a:moveTo>
                  <a:lnTo>
                    <a:pt x="1" y="2486"/>
                  </a:lnTo>
                  <a:lnTo>
                    <a:pt x="3715" y="2486"/>
                  </a:lnTo>
                  <a:lnTo>
                    <a:pt x="3715"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357;p64">
              <a:extLst>
                <a:ext uri="{FF2B5EF4-FFF2-40B4-BE49-F238E27FC236}">
                  <a16:creationId xmlns:a16="http://schemas.microsoft.com/office/drawing/2014/main" id="{5253B233-6E06-934F-B694-C6CF32716155}"/>
                </a:ext>
              </a:extLst>
            </p:cNvPr>
            <p:cNvSpPr/>
            <p:nvPr/>
          </p:nvSpPr>
          <p:spPr>
            <a:xfrm>
              <a:off x="2703550" y="3702375"/>
              <a:ext cx="67925" cy="62150"/>
            </a:xfrm>
            <a:custGeom>
              <a:avLst/>
              <a:gdLst/>
              <a:ahLst/>
              <a:cxnLst/>
              <a:rect l="l" t="t" r="r" b="b"/>
              <a:pathLst>
                <a:path w="2717" h="2486" extrusionOk="0">
                  <a:moveTo>
                    <a:pt x="1" y="1"/>
                  </a:moveTo>
                  <a:lnTo>
                    <a:pt x="1" y="2486"/>
                  </a:lnTo>
                  <a:lnTo>
                    <a:pt x="2717" y="2486"/>
                  </a:lnTo>
                  <a:lnTo>
                    <a:pt x="2717"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358;p64">
              <a:extLst>
                <a:ext uri="{FF2B5EF4-FFF2-40B4-BE49-F238E27FC236}">
                  <a16:creationId xmlns:a16="http://schemas.microsoft.com/office/drawing/2014/main" id="{83D0DF97-9763-AF4C-B3BC-11A25C7E128F}"/>
                </a:ext>
              </a:extLst>
            </p:cNvPr>
            <p:cNvSpPr/>
            <p:nvPr/>
          </p:nvSpPr>
          <p:spPr>
            <a:xfrm>
              <a:off x="2341650" y="3824475"/>
              <a:ext cx="429825" cy="4000"/>
            </a:xfrm>
            <a:custGeom>
              <a:avLst/>
              <a:gdLst/>
              <a:ahLst/>
              <a:cxnLst/>
              <a:rect l="l" t="t" r="r" b="b"/>
              <a:pathLst>
                <a:path w="17193" h="160" extrusionOk="0">
                  <a:moveTo>
                    <a:pt x="0" y="0"/>
                  </a:moveTo>
                  <a:lnTo>
                    <a:pt x="0" y="160"/>
                  </a:lnTo>
                  <a:lnTo>
                    <a:pt x="17193" y="160"/>
                  </a:lnTo>
                  <a:lnTo>
                    <a:pt x="17193" y="0"/>
                  </a:lnTo>
                  <a:close/>
                </a:path>
              </a:pathLst>
            </a:custGeom>
            <a:solidFill>
              <a:srgbClr val="D1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359;p64">
              <a:extLst>
                <a:ext uri="{FF2B5EF4-FFF2-40B4-BE49-F238E27FC236}">
                  <a16:creationId xmlns:a16="http://schemas.microsoft.com/office/drawing/2014/main" id="{B826826F-B38D-B643-9302-351A98DD4F2F}"/>
                </a:ext>
              </a:extLst>
            </p:cNvPr>
            <p:cNvSpPr/>
            <p:nvPr/>
          </p:nvSpPr>
          <p:spPr>
            <a:xfrm>
              <a:off x="2341650" y="3762350"/>
              <a:ext cx="429825" cy="4000"/>
            </a:xfrm>
            <a:custGeom>
              <a:avLst/>
              <a:gdLst/>
              <a:ahLst/>
              <a:cxnLst/>
              <a:rect l="l" t="t" r="r" b="b"/>
              <a:pathLst>
                <a:path w="17193" h="160" extrusionOk="0">
                  <a:moveTo>
                    <a:pt x="0" y="0"/>
                  </a:moveTo>
                  <a:lnTo>
                    <a:pt x="0" y="160"/>
                  </a:lnTo>
                  <a:lnTo>
                    <a:pt x="17193" y="160"/>
                  </a:lnTo>
                  <a:lnTo>
                    <a:pt x="17193" y="0"/>
                  </a:lnTo>
                  <a:close/>
                </a:path>
              </a:pathLst>
            </a:custGeom>
            <a:solidFill>
              <a:srgbClr val="D1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360;p64">
              <a:extLst>
                <a:ext uri="{FF2B5EF4-FFF2-40B4-BE49-F238E27FC236}">
                  <a16:creationId xmlns:a16="http://schemas.microsoft.com/office/drawing/2014/main" id="{F79F4D98-35F9-E246-B58B-4390571769EF}"/>
                </a:ext>
              </a:extLst>
            </p:cNvPr>
            <p:cNvSpPr/>
            <p:nvPr/>
          </p:nvSpPr>
          <p:spPr>
            <a:xfrm>
              <a:off x="2341650" y="3700600"/>
              <a:ext cx="429825" cy="3975"/>
            </a:xfrm>
            <a:custGeom>
              <a:avLst/>
              <a:gdLst/>
              <a:ahLst/>
              <a:cxnLst/>
              <a:rect l="l" t="t" r="r" b="b"/>
              <a:pathLst>
                <a:path w="17193" h="159" extrusionOk="0">
                  <a:moveTo>
                    <a:pt x="0" y="0"/>
                  </a:moveTo>
                  <a:lnTo>
                    <a:pt x="0" y="159"/>
                  </a:lnTo>
                  <a:lnTo>
                    <a:pt x="17193" y="159"/>
                  </a:lnTo>
                  <a:lnTo>
                    <a:pt x="17193" y="0"/>
                  </a:lnTo>
                  <a:close/>
                </a:path>
              </a:pathLst>
            </a:custGeom>
            <a:solidFill>
              <a:srgbClr val="D1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361;p64">
              <a:extLst>
                <a:ext uri="{FF2B5EF4-FFF2-40B4-BE49-F238E27FC236}">
                  <a16:creationId xmlns:a16="http://schemas.microsoft.com/office/drawing/2014/main" id="{D2944A70-C5A8-354E-852C-177522ECD659}"/>
                </a:ext>
              </a:extLst>
            </p:cNvPr>
            <p:cNvSpPr/>
            <p:nvPr/>
          </p:nvSpPr>
          <p:spPr>
            <a:xfrm>
              <a:off x="2341650" y="3638825"/>
              <a:ext cx="429825" cy="3625"/>
            </a:xfrm>
            <a:custGeom>
              <a:avLst/>
              <a:gdLst/>
              <a:ahLst/>
              <a:cxnLst/>
              <a:rect l="l" t="t" r="r" b="b"/>
              <a:pathLst>
                <a:path w="17193" h="145" extrusionOk="0">
                  <a:moveTo>
                    <a:pt x="0" y="0"/>
                  </a:moveTo>
                  <a:lnTo>
                    <a:pt x="0" y="145"/>
                  </a:lnTo>
                  <a:lnTo>
                    <a:pt x="17193" y="145"/>
                  </a:lnTo>
                  <a:lnTo>
                    <a:pt x="17193" y="0"/>
                  </a:lnTo>
                  <a:close/>
                </a:path>
              </a:pathLst>
            </a:custGeom>
            <a:solidFill>
              <a:srgbClr val="D1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362;p64">
              <a:extLst>
                <a:ext uri="{FF2B5EF4-FFF2-40B4-BE49-F238E27FC236}">
                  <a16:creationId xmlns:a16="http://schemas.microsoft.com/office/drawing/2014/main" id="{24448486-125F-1B45-946A-906DE5C9FD53}"/>
                </a:ext>
              </a:extLst>
            </p:cNvPr>
            <p:cNvSpPr/>
            <p:nvPr/>
          </p:nvSpPr>
          <p:spPr>
            <a:xfrm>
              <a:off x="2341650" y="3576700"/>
              <a:ext cx="488000" cy="4000"/>
            </a:xfrm>
            <a:custGeom>
              <a:avLst/>
              <a:gdLst/>
              <a:ahLst/>
              <a:cxnLst/>
              <a:rect l="l" t="t" r="r" b="b"/>
              <a:pathLst>
                <a:path w="19520" h="160" extrusionOk="0">
                  <a:moveTo>
                    <a:pt x="0" y="0"/>
                  </a:moveTo>
                  <a:lnTo>
                    <a:pt x="0" y="160"/>
                  </a:lnTo>
                  <a:lnTo>
                    <a:pt x="19519" y="160"/>
                  </a:lnTo>
                  <a:lnTo>
                    <a:pt x="19519" y="0"/>
                  </a:lnTo>
                  <a:close/>
                </a:path>
              </a:pathLst>
            </a:custGeom>
            <a:solidFill>
              <a:srgbClr val="D1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363;p64">
              <a:extLst>
                <a:ext uri="{FF2B5EF4-FFF2-40B4-BE49-F238E27FC236}">
                  <a16:creationId xmlns:a16="http://schemas.microsoft.com/office/drawing/2014/main" id="{5E01855C-BDD3-224A-B0DA-769001DC22B2}"/>
                </a:ext>
              </a:extLst>
            </p:cNvPr>
            <p:cNvSpPr/>
            <p:nvPr/>
          </p:nvSpPr>
          <p:spPr>
            <a:xfrm>
              <a:off x="2341650" y="3514950"/>
              <a:ext cx="488000" cy="3625"/>
            </a:xfrm>
            <a:custGeom>
              <a:avLst/>
              <a:gdLst/>
              <a:ahLst/>
              <a:cxnLst/>
              <a:rect l="l" t="t" r="r" b="b"/>
              <a:pathLst>
                <a:path w="19520" h="145" extrusionOk="0">
                  <a:moveTo>
                    <a:pt x="0" y="0"/>
                  </a:moveTo>
                  <a:lnTo>
                    <a:pt x="0" y="145"/>
                  </a:lnTo>
                  <a:lnTo>
                    <a:pt x="19519" y="145"/>
                  </a:lnTo>
                  <a:lnTo>
                    <a:pt x="19519" y="0"/>
                  </a:lnTo>
                  <a:close/>
                </a:path>
              </a:pathLst>
            </a:custGeom>
            <a:solidFill>
              <a:srgbClr val="D1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364;p64">
              <a:extLst>
                <a:ext uri="{FF2B5EF4-FFF2-40B4-BE49-F238E27FC236}">
                  <a16:creationId xmlns:a16="http://schemas.microsoft.com/office/drawing/2014/main" id="{7A572A2A-7280-9749-B37B-1AEBFA793AE4}"/>
                </a:ext>
              </a:extLst>
            </p:cNvPr>
            <p:cNvSpPr/>
            <p:nvPr/>
          </p:nvSpPr>
          <p:spPr>
            <a:xfrm>
              <a:off x="2766400" y="3473350"/>
              <a:ext cx="458725" cy="413700"/>
            </a:xfrm>
            <a:custGeom>
              <a:avLst/>
              <a:gdLst/>
              <a:ahLst/>
              <a:cxnLst/>
              <a:rect l="l" t="t" r="r" b="b"/>
              <a:pathLst>
                <a:path w="18349" h="16548" extrusionOk="0">
                  <a:moveTo>
                    <a:pt x="9160" y="0"/>
                  </a:moveTo>
                  <a:cubicBezTo>
                    <a:pt x="5520" y="0"/>
                    <a:pt x="2188" y="2431"/>
                    <a:pt x="1185" y="6114"/>
                  </a:cubicBezTo>
                  <a:cubicBezTo>
                    <a:pt x="0" y="10520"/>
                    <a:pt x="2601" y="15056"/>
                    <a:pt x="7008" y="16256"/>
                  </a:cubicBezTo>
                  <a:cubicBezTo>
                    <a:pt x="7732" y="16453"/>
                    <a:pt x="8459" y="16547"/>
                    <a:pt x="9175" y="16547"/>
                  </a:cubicBezTo>
                  <a:cubicBezTo>
                    <a:pt x="12815" y="16547"/>
                    <a:pt x="16147" y="14116"/>
                    <a:pt x="17150" y="10433"/>
                  </a:cubicBezTo>
                  <a:cubicBezTo>
                    <a:pt x="18349" y="6028"/>
                    <a:pt x="15734" y="1491"/>
                    <a:pt x="11327" y="291"/>
                  </a:cubicBezTo>
                  <a:cubicBezTo>
                    <a:pt x="10603" y="94"/>
                    <a:pt x="9876" y="0"/>
                    <a:pt x="9160"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365;p64">
              <a:extLst>
                <a:ext uri="{FF2B5EF4-FFF2-40B4-BE49-F238E27FC236}">
                  <a16:creationId xmlns:a16="http://schemas.microsoft.com/office/drawing/2014/main" id="{C0D9B485-B15A-234A-A540-709B23B7C7E2}"/>
                </a:ext>
              </a:extLst>
            </p:cNvPr>
            <p:cNvSpPr/>
            <p:nvPr/>
          </p:nvSpPr>
          <p:spPr>
            <a:xfrm>
              <a:off x="2737150" y="3465525"/>
              <a:ext cx="458725" cy="413575"/>
            </a:xfrm>
            <a:custGeom>
              <a:avLst/>
              <a:gdLst/>
              <a:ahLst/>
              <a:cxnLst/>
              <a:rect l="l" t="t" r="r" b="b"/>
              <a:pathLst>
                <a:path w="18349" h="16543" extrusionOk="0">
                  <a:moveTo>
                    <a:pt x="9179" y="0"/>
                  </a:moveTo>
                  <a:cubicBezTo>
                    <a:pt x="5526" y="0"/>
                    <a:pt x="2188" y="2423"/>
                    <a:pt x="1185" y="6109"/>
                  </a:cubicBezTo>
                  <a:cubicBezTo>
                    <a:pt x="1" y="10515"/>
                    <a:pt x="2601" y="15052"/>
                    <a:pt x="7007" y="16251"/>
                  </a:cubicBezTo>
                  <a:cubicBezTo>
                    <a:pt x="7731" y="16448"/>
                    <a:pt x="8459" y="16542"/>
                    <a:pt x="9176" y="16542"/>
                  </a:cubicBezTo>
                  <a:cubicBezTo>
                    <a:pt x="12819" y="16542"/>
                    <a:pt x="16159" y="14111"/>
                    <a:pt x="17149" y="10429"/>
                  </a:cubicBezTo>
                  <a:cubicBezTo>
                    <a:pt x="18349" y="6023"/>
                    <a:pt x="15748" y="1486"/>
                    <a:pt x="11341" y="287"/>
                  </a:cubicBezTo>
                  <a:cubicBezTo>
                    <a:pt x="10619" y="93"/>
                    <a:pt x="9893" y="0"/>
                    <a:pt x="9179"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366;p64">
              <a:extLst>
                <a:ext uri="{FF2B5EF4-FFF2-40B4-BE49-F238E27FC236}">
                  <a16:creationId xmlns:a16="http://schemas.microsoft.com/office/drawing/2014/main" id="{2490ABAD-E6DE-F24F-890B-9E110EE238C9}"/>
                </a:ext>
              </a:extLst>
            </p:cNvPr>
            <p:cNvSpPr/>
            <p:nvPr/>
          </p:nvSpPr>
          <p:spPr>
            <a:xfrm>
              <a:off x="2782675" y="3506500"/>
              <a:ext cx="367700" cy="331700"/>
            </a:xfrm>
            <a:custGeom>
              <a:avLst/>
              <a:gdLst/>
              <a:ahLst/>
              <a:cxnLst/>
              <a:rect l="l" t="t" r="r" b="b"/>
              <a:pathLst>
                <a:path w="14708" h="13268" extrusionOk="0">
                  <a:moveTo>
                    <a:pt x="7337" y="1"/>
                  </a:moveTo>
                  <a:cubicBezTo>
                    <a:pt x="4418" y="1"/>
                    <a:pt x="1750" y="1948"/>
                    <a:pt x="954" y="4904"/>
                  </a:cubicBezTo>
                  <a:cubicBezTo>
                    <a:pt x="0" y="8429"/>
                    <a:pt x="2081" y="12070"/>
                    <a:pt x="5620" y="13037"/>
                  </a:cubicBezTo>
                  <a:cubicBezTo>
                    <a:pt x="6198" y="13193"/>
                    <a:pt x="6780" y="13267"/>
                    <a:pt x="7352" y="13267"/>
                  </a:cubicBezTo>
                  <a:cubicBezTo>
                    <a:pt x="10279" y="13267"/>
                    <a:pt x="12956" y="11320"/>
                    <a:pt x="13754" y="8371"/>
                  </a:cubicBezTo>
                  <a:cubicBezTo>
                    <a:pt x="14708" y="4831"/>
                    <a:pt x="12627" y="1190"/>
                    <a:pt x="9087" y="237"/>
                  </a:cubicBezTo>
                  <a:cubicBezTo>
                    <a:pt x="8502" y="77"/>
                    <a:pt x="7915" y="1"/>
                    <a:pt x="7337"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367;p64">
              <a:extLst>
                <a:ext uri="{FF2B5EF4-FFF2-40B4-BE49-F238E27FC236}">
                  <a16:creationId xmlns:a16="http://schemas.microsoft.com/office/drawing/2014/main" id="{51677493-70FA-C84F-B4D9-5A911E36966D}"/>
                </a:ext>
              </a:extLst>
            </p:cNvPr>
            <p:cNvSpPr/>
            <p:nvPr/>
          </p:nvSpPr>
          <p:spPr>
            <a:xfrm>
              <a:off x="2792775" y="3506500"/>
              <a:ext cx="308475" cy="262375"/>
            </a:xfrm>
            <a:custGeom>
              <a:avLst/>
              <a:gdLst/>
              <a:ahLst/>
              <a:cxnLst/>
              <a:rect l="l" t="t" r="r" b="b"/>
              <a:pathLst>
                <a:path w="12339" h="10495" extrusionOk="0">
                  <a:moveTo>
                    <a:pt x="6933" y="1"/>
                  </a:moveTo>
                  <a:cubicBezTo>
                    <a:pt x="4014" y="1"/>
                    <a:pt x="1346" y="1948"/>
                    <a:pt x="550" y="4904"/>
                  </a:cubicBezTo>
                  <a:cubicBezTo>
                    <a:pt x="1" y="6898"/>
                    <a:pt x="434" y="8934"/>
                    <a:pt x="1561" y="10494"/>
                  </a:cubicBezTo>
                  <a:cubicBezTo>
                    <a:pt x="1099" y="9671"/>
                    <a:pt x="810" y="8761"/>
                    <a:pt x="737" y="7793"/>
                  </a:cubicBezTo>
                  <a:cubicBezTo>
                    <a:pt x="650" y="7013"/>
                    <a:pt x="708" y="6189"/>
                    <a:pt x="925" y="5380"/>
                  </a:cubicBezTo>
                  <a:cubicBezTo>
                    <a:pt x="1723" y="2431"/>
                    <a:pt x="4410" y="484"/>
                    <a:pt x="7331" y="484"/>
                  </a:cubicBezTo>
                  <a:cubicBezTo>
                    <a:pt x="7902" y="484"/>
                    <a:pt x="8482" y="558"/>
                    <a:pt x="9059" y="714"/>
                  </a:cubicBezTo>
                  <a:cubicBezTo>
                    <a:pt x="10388" y="1075"/>
                    <a:pt x="11501" y="1812"/>
                    <a:pt x="12339" y="2779"/>
                  </a:cubicBezTo>
                  <a:cubicBezTo>
                    <a:pt x="11486" y="1581"/>
                    <a:pt x="10214" y="641"/>
                    <a:pt x="8683" y="237"/>
                  </a:cubicBezTo>
                  <a:cubicBezTo>
                    <a:pt x="8098" y="77"/>
                    <a:pt x="7511" y="1"/>
                    <a:pt x="6933"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368;p64">
              <a:extLst>
                <a:ext uri="{FF2B5EF4-FFF2-40B4-BE49-F238E27FC236}">
                  <a16:creationId xmlns:a16="http://schemas.microsoft.com/office/drawing/2014/main" id="{DBA2394B-4C9F-9B45-AA87-9566DFD785D0}"/>
                </a:ext>
              </a:extLst>
            </p:cNvPr>
            <p:cNvSpPr/>
            <p:nvPr/>
          </p:nvSpPr>
          <p:spPr>
            <a:xfrm>
              <a:off x="2896800" y="3559025"/>
              <a:ext cx="138000" cy="226450"/>
            </a:xfrm>
            <a:custGeom>
              <a:avLst/>
              <a:gdLst/>
              <a:ahLst/>
              <a:cxnLst/>
              <a:rect l="l" t="t" r="r" b="b"/>
              <a:pathLst>
                <a:path w="5520" h="9058" extrusionOk="0">
                  <a:moveTo>
                    <a:pt x="3597" y="0"/>
                  </a:moveTo>
                  <a:lnTo>
                    <a:pt x="3395" y="722"/>
                  </a:lnTo>
                  <a:cubicBezTo>
                    <a:pt x="3139" y="668"/>
                    <a:pt x="2915" y="638"/>
                    <a:pt x="2718" y="638"/>
                  </a:cubicBezTo>
                  <a:cubicBezTo>
                    <a:pt x="1981" y="638"/>
                    <a:pt x="1617" y="1045"/>
                    <a:pt x="1344" y="2037"/>
                  </a:cubicBezTo>
                  <a:cubicBezTo>
                    <a:pt x="1055" y="3134"/>
                    <a:pt x="1041" y="3568"/>
                    <a:pt x="1372" y="3959"/>
                  </a:cubicBezTo>
                  <a:cubicBezTo>
                    <a:pt x="1748" y="4406"/>
                    <a:pt x="2644" y="4926"/>
                    <a:pt x="2933" y="5388"/>
                  </a:cubicBezTo>
                  <a:cubicBezTo>
                    <a:pt x="3077" y="5606"/>
                    <a:pt x="3048" y="5721"/>
                    <a:pt x="2948" y="6068"/>
                  </a:cubicBezTo>
                  <a:cubicBezTo>
                    <a:pt x="2797" y="6622"/>
                    <a:pt x="2703" y="6844"/>
                    <a:pt x="2405" y="6844"/>
                  </a:cubicBezTo>
                  <a:cubicBezTo>
                    <a:pt x="2330" y="6844"/>
                    <a:pt x="2243" y="6830"/>
                    <a:pt x="2139" y="6804"/>
                  </a:cubicBezTo>
                  <a:cubicBezTo>
                    <a:pt x="1604" y="6660"/>
                    <a:pt x="1647" y="6342"/>
                    <a:pt x="1792" y="5793"/>
                  </a:cubicBezTo>
                  <a:cubicBezTo>
                    <a:pt x="1835" y="5648"/>
                    <a:pt x="1879" y="5533"/>
                    <a:pt x="1921" y="5432"/>
                  </a:cubicBezTo>
                  <a:lnTo>
                    <a:pt x="607" y="5085"/>
                  </a:lnTo>
                  <a:cubicBezTo>
                    <a:pt x="521" y="5288"/>
                    <a:pt x="419" y="5548"/>
                    <a:pt x="332" y="5866"/>
                  </a:cubicBezTo>
                  <a:cubicBezTo>
                    <a:pt x="0" y="7122"/>
                    <a:pt x="419" y="7613"/>
                    <a:pt x="1445" y="7946"/>
                  </a:cubicBezTo>
                  <a:lnTo>
                    <a:pt x="1199" y="8856"/>
                  </a:lnTo>
                  <a:lnTo>
                    <a:pt x="1936" y="9058"/>
                  </a:lnTo>
                  <a:lnTo>
                    <a:pt x="2196" y="8133"/>
                  </a:lnTo>
                  <a:cubicBezTo>
                    <a:pt x="2405" y="8172"/>
                    <a:pt x="2592" y="8193"/>
                    <a:pt x="2762" y="8193"/>
                  </a:cubicBezTo>
                  <a:cubicBezTo>
                    <a:pt x="3662" y="8193"/>
                    <a:pt x="4061" y="7616"/>
                    <a:pt x="4450" y="6168"/>
                  </a:cubicBezTo>
                  <a:cubicBezTo>
                    <a:pt x="4782" y="4955"/>
                    <a:pt x="4464" y="4739"/>
                    <a:pt x="4002" y="4348"/>
                  </a:cubicBezTo>
                  <a:cubicBezTo>
                    <a:pt x="3670" y="4059"/>
                    <a:pt x="3279" y="3814"/>
                    <a:pt x="2904" y="3496"/>
                  </a:cubicBezTo>
                  <a:cubicBezTo>
                    <a:pt x="2543" y="3207"/>
                    <a:pt x="2528" y="3150"/>
                    <a:pt x="2702" y="2528"/>
                  </a:cubicBezTo>
                  <a:cubicBezTo>
                    <a:pt x="2824" y="2073"/>
                    <a:pt x="2938" y="1908"/>
                    <a:pt x="3180" y="1908"/>
                  </a:cubicBezTo>
                  <a:cubicBezTo>
                    <a:pt x="3253" y="1908"/>
                    <a:pt x="3338" y="1923"/>
                    <a:pt x="3439" y="1950"/>
                  </a:cubicBezTo>
                  <a:cubicBezTo>
                    <a:pt x="3930" y="2080"/>
                    <a:pt x="3930" y="2354"/>
                    <a:pt x="3800" y="2846"/>
                  </a:cubicBezTo>
                  <a:cubicBezTo>
                    <a:pt x="3757" y="3019"/>
                    <a:pt x="3728" y="3134"/>
                    <a:pt x="3684" y="3236"/>
                  </a:cubicBezTo>
                  <a:lnTo>
                    <a:pt x="4970" y="3597"/>
                  </a:lnTo>
                  <a:cubicBezTo>
                    <a:pt x="5042" y="3423"/>
                    <a:pt x="5129" y="3207"/>
                    <a:pt x="5215" y="2889"/>
                  </a:cubicBezTo>
                  <a:cubicBezTo>
                    <a:pt x="5519" y="1763"/>
                    <a:pt x="5244" y="1271"/>
                    <a:pt x="4146" y="925"/>
                  </a:cubicBezTo>
                  <a:lnTo>
                    <a:pt x="4335" y="187"/>
                  </a:lnTo>
                  <a:lnTo>
                    <a:pt x="3597"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369;p64">
              <a:extLst>
                <a:ext uri="{FF2B5EF4-FFF2-40B4-BE49-F238E27FC236}">
                  <a16:creationId xmlns:a16="http://schemas.microsoft.com/office/drawing/2014/main" id="{CCCC9474-B535-314D-807C-FDA1EC0669E1}"/>
                </a:ext>
              </a:extLst>
            </p:cNvPr>
            <p:cNvSpPr/>
            <p:nvPr/>
          </p:nvSpPr>
          <p:spPr>
            <a:xfrm>
              <a:off x="2158550" y="3808950"/>
              <a:ext cx="231900" cy="79850"/>
            </a:xfrm>
            <a:custGeom>
              <a:avLst/>
              <a:gdLst/>
              <a:ahLst/>
              <a:cxnLst/>
              <a:rect l="l" t="t" r="r" b="b"/>
              <a:pathLst>
                <a:path w="9276" h="3194" extrusionOk="0">
                  <a:moveTo>
                    <a:pt x="8351" y="0"/>
                  </a:moveTo>
                  <a:lnTo>
                    <a:pt x="2254" y="1199"/>
                  </a:lnTo>
                  <a:lnTo>
                    <a:pt x="332" y="2239"/>
                  </a:lnTo>
                  <a:cubicBezTo>
                    <a:pt x="130" y="2355"/>
                    <a:pt x="0" y="2601"/>
                    <a:pt x="58" y="2846"/>
                  </a:cubicBezTo>
                  <a:cubicBezTo>
                    <a:pt x="116" y="3034"/>
                    <a:pt x="274" y="3179"/>
                    <a:pt x="694" y="3193"/>
                  </a:cubicBezTo>
                  <a:cubicBezTo>
                    <a:pt x="714" y="3193"/>
                    <a:pt x="737" y="3194"/>
                    <a:pt x="762" y="3194"/>
                  </a:cubicBezTo>
                  <a:cubicBezTo>
                    <a:pt x="1882" y="3194"/>
                    <a:pt x="7093" y="2572"/>
                    <a:pt x="7093" y="2572"/>
                  </a:cubicBezTo>
                  <a:lnTo>
                    <a:pt x="7195" y="3179"/>
                  </a:lnTo>
                  <a:lnTo>
                    <a:pt x="9275" y="3135"/>
                  </a:lnTo>
                  <a:cubicBezTo>
                    <a:pt x="9275" y="3135"/>
                    <a:pt x="8942" y="361"/>
                    <a:pt x="8351"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370;p64">
              <a:extLst>
                <a:ext uri="{FF2B5EF4-FFF2-40B4-BE49-F238E27FC236}">
                  <a16:creationId xmlns:a16="http://schemas.microsoft.com/office/drawing/2014/main" id="{F24C7517-3527-3043-913C-D71FFA219D3C}"/>
                </a:ext>
              </a:extLst>
            </p:cNvPr>
            <p:cNvSpPr/>
            <p:nvPr/>
          </p:nvSpPr>
          <p:spPr>
            <a:xfrm>
              <a:off x="2214875" y="3790900"/>
              <a:ext cx="152450" cy="61925"/>
            </a:xfrm>
            <a:custGeom>
              <a:avLst/>
              <a:gdLst/>
              <a:ahLst/>
              <a:cxnLst/>
              <a:rect l="l" t="t" r="r" b="b"/>
              <a:pathLst>
                <a:path w="6098" h="2477" extrusionOk="0">
                  <a:moveTo>
                    <a:pt x="5838" y="0"/>
                  </a:moveTo>
                  <a:lnTo>
                    <a:pt x="3584" y="245"/>
                  </a:lnTo>
                  <a:lnTo>
                    <a:pt x="1" y="1921"/>
                  </a:lnTo>
                  <a:cubicBezTo>
                    <a:pt x="1" y="1921"/>
                    <a:pt x="763" y="2476"/>
                    <a:pt x="1772" y="2476"/>
                  </a:cubicBezTo>
                  <a:cubicBezTo>
                    <a:pt x="2096" y="2476"/>
                    <a:pt x="2446" y="2419"/>
                    <a:pt x="2804" y="2268"/>
                  </a:cubicBezTo>
                  <a:cubicBezTo>
                    <a:pt x="4262" y="1647"/>
                    <a:pt x="6098" y="722"/>
                    <a:pt x="6098" y="722"/>
                  </a:cubicBezTo>
                  <a:lnTo>
                    <a:pt x="5838" y="0"/>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371;p64">
              <a:extLst>
                <a:ext uri="{FF2B5EF4-FFF2-40B4-BE49-F238E27FC236}">
                  <a16:creationId xmlns:a16="http://schemas.microsoft.com/office/drawing/2014/main" id="{91EE5B43-D88F-F948-A989-D7D66934B062}"/>
                </a:ext>
              </a:extLst>
            </p:cNvPr>
            <p:cNvSpPr/>
            <p:nvPr/>
          </p:nvSpPr>
          <p:spPr>
            <a:xfrm>
              <a:off x="2222450" y="3589350"/>
              <a:ext cx="144875" cy="232625"/>
            </a:xfrm>
            <a:custGeom>
              <a:avLst/>
              <a:gdLst/>
              <a:ahLst/>
              <a:cxnLst/>
              <a:rect l="l" t="t" r="r" b="b"/>
              <a:pathLst>
                <a:path w="5795" h="9305" extrusionOk="0">
                  <a:moveTo>
                    <a:pt x="3381" y="1"/>
                  </a:moveTo>
                  <a:lnTo>
                    <a:pt x="1" y="145"/>
                  </a:lnTo>
                  <a:lnTo>
                    <a:pt x="3194" y="9305"/>
                  </a:lnTo>
                  <a:lnTo>
                    <a:pt x="5795" y="8784"/>
                  </a:lnTo>
                  <a:lnTo>
                    <a:pt x="3381" y="1"/>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372;p64">
              <a:extLst>
                <a:ext uri="{FF2B5EF4-FFF2-40B4-BE49-F238E27FC236}">
                  <a16:creationId xmlns:a16="http://schemas.microsoft.com/office/drawing/2014/main" id="{BCA9BA00-4D31-384B-9463-BEE0E662CB50}"/>
                </a:ext>
              </a:extLst>
            </p:cNvPr>
            <p:cNvSpPr/>
            <p:nvPr/>
          </p:nvSpPr>
          <p:spPr>
            <a:xfrm>
              <a:off x="2126375" y="3355300"/>
              <a:ext cx="260075" cy="406725"/>
            </a:xfrm>
            <a:custGeom>
              <a:avLst/>
              <a:gdLst/>
              <a:ahLst/>
              <a:cxnLst/>
              <a:rect l="l" t="t" r="r" b="b"/>
              <a:pathLst>
                <a:path w="10403" h="16269" extrusionOk="0">
                  <a:moveTo>
                    <a:pt x="5650" y="1"/>
                  </a:moveTo>
                  <a:lnTo>
                    <a:pt x="1" y="2255"/>
                  </a:lnTo>
                  <a:lnTo>
                    <a:pt x="4639" y="16268"/>
                  </a:lnTo>
                  <a:lnTo>
                    <a:pt x="10403" y="15069"/>
                  </a:lnTo>
                  <a:lnTo>
                    <a:pt x="5650" y="1"/>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373;p64">
              <a:extLst>
                <a:ext uri="{FF2B5EF4-FFF2-40B4-BE49-F238E27FC236}">
                  <a16:creationId xmlns:a16="http://schemas.microsoft.com/office/drawing/2014/main" id="{77E4FACB-23AE-1549-B507-2FD652090C17}"/>
                </a:ext>
              </a:extLst>
            </p:cNvPr>
            <p:cNvSpPr/>
            <p:nvPr/>
          </p:nvSpPr>
          <p:spPr>
            <a:xfrm>
              <a:off x="2111200" y="3224550"/>
              <a:ext cx="675825" cy="235525"/>
            </a:xfrm>
            <a:custGeom>
              <a:avLst/>
              <a:gdLst/>
              <a:ahLst/>
              <a:cxnLst/>
              <a:rect l="l" t="t" r="r" b="b"/>
              <a:pathLst>
                <a:path w="27033" h="9421" extrusionOk="0">
                  <a:moveTo>
                    <a:pt x="17700" y="1"/>
                  </a:moveTo>
                  <a:lnTo>
                    <a:pt x="18191" y="1633"/>
                  </a:lnTo>
                  <a:lnTo>
                    <a:pt x="2746" y="3713"/>
                  </a:lnTo>
                  <a:cubicBezTo>
                    <a:pt x="1012" y="4046"/>
                    <a:pt x="1" y="5838"/>
                    <a:pt x="608" y="7485"/>
                  </a:cubicBezTo>
                  <a:cubicBezTo>
                    <a:pt x="1027" y="8596"/>
                    <a:pt x="2067" y="9319"/>
                    <a:pt x="3252" y="9334"/>
                  </a:cubicBezTo>
                  <a:lnTo>
                    <a:pt x="20603" y="9421"/>
                  </a:lnTo>
                  <a:cubicBezTo>
                    <a:pt x="27032" y="7369"/>
                    <a:pt x="21889" y="30"/>
                    <a:pt x="21889" y="30"/>
                  </a:cubicBezTo>
                  <a:lnTo>
                    <a:pt x="17700" y="1"/>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374;p64">
              <a:extLst>
                <a:ext uri="{FF2B5EF4-FFF2-40B4-BE49-F238E27FC236}">
                  <a16:creationId xmlns:a16="http://schemas.microsoft.com/office/drawing/2014/main" id="{F36A2082-BBBD-8D44-8DC5-D132933B3C81}"/>
                </a:ext>
              </a:extLst>
            </p:cNvPr>
            <p:cNvSpPr/>
            <p:nvPr/>
          </p:nvSpPr>
          <p:spPr>
            <a:xfrm>
              <a:off x="2160325" y="3224550"/>
              <a:ext cx="648725" cy="235525"/>
            </a:xfrm>
            <a:custGeom>
              <a:avLst/>
              <a:gdLst/>
              <a:ahLst/>
              <a:cxnLst/>
              <a:rect l="l" t="t" r="r" b="b"/>
              <a:pathLst>
                <a:path w="25949" h="9421" extrusionOk="0">
                  <a:moveTo>
                    <a:pt x="15257" y="1"/>
                  </a:moveTo>
                  <a:lnTo>
                    <a:pt x="14506" y="1864"/>
                  </a:lnTo>
                  <a:lnTo>
                    <a:pt x="2761" y="3453"/>
                  </a:lnTo>
                  <a:cubicBezTo>
                    <a:pt x="1027" y="3771"/>
                    <a:pt x="1" y="5851"/>
                    <a:pt x="608" y="7498"/>
                  </a:cubicBezTo>
                  <a:cubicBezTo>
                    <a:pt x="1027" y="8596"/>
                    <a:pt x="2067" y="9334"/>
                    <a:pt x="3252" y="9348"/>
                  </a:cubicBezTo>
                  <a:lnTo>
                    <a:pt x="19664" y="9421"/>
                  </a:lnTo>
                  <a:cubicBezTo>
                    <a:pt x="19686" y="9421"/>
                    <a:pt x="19708" y="9421"/>
                    <a:pt x="19731" y="9421"/>
                  </a:cubicBezTo>
                  <a:cubicBezTo>
                    <a:pt x="20675" y="9421"/>
                    <a:pt x="21603" y="9132"/>
                    <a:pt x="22351" y="8554"/>
                  </a:cubicBezTo>
                  <a:cubicBezTo>
                    <a:pt x="25948" y="5823"/>
                    <a:pt x="21889" y="30"/>
                    <a:pt x="21889" y="30"/>
                  </a:cubicBezTo>
                  <a:lnTo>
                    <a:pt x="15257" y="1"/>
                  </a:ln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375;p64">
              <a:extLst>
                <a:ext uri="{FF2B5EF4-FFF2-40B4-BE49-F238E27FC236}">
                  <a16:creationId xmlns:a16="http://schemas.microsoft.com/office/drawing/2014/main" id="{35576EA7-800A-EB42-B23B-48AE3C038588}"/>
                </a:ext>
              </a:extLst>
            </p:cNvPr>
            <p:cNvSpPr/>
            <p:nvPr/>
          </p:nvSpPr>
          <p:spPr>
            <a:xfrm>
              <a:off x="1890550" y="3807500"/>
              <a:ext cx="223575" cy="79850"/>
            </a:xfrm>
            <a:custGeom>
              <a:avLst/>
              <a:gdLst/>
              <a:ahLst/>
              <a:cxnLst/>
              <a:rect l="l" t="t" r="r" b="b"/>
              <a:pathLst>
                <a:path w="8943" h="3194" extrusionOk="0">
                  <a:moveTo>
                    <a:pt x="8351" y="1"/>
                  </a:moveTo>
                  <a:lnTo>
                    <a:pt x="2254" y="1214"/>
                  </a:lnTo>
                  <a:lnTo>
                    <a:pt x="332" y="2239"/>
                  </a:lnTo>
                  <a:cubicBezTo>
                    <a:pt x="130" y="2355"/>
                    <a:pt x="0" y="2601"/>
                    <a:pt x="58" y="2846"/>
                  </a:cubicBezTo>
                  <a:cubicBezTo>
                    <a:pt x="116" y="3035"/>
                    <a:pt x="274" y="3193"/>
                    <a:pt x="694" y="3193"/>
                  </a:cubicBezTo>
                  <a:cubicBezTo>
                    <a:pt x="714" y="3194"/>
                    <a:pt x="737" y="3194"/>
                    <a:pt x="762" y="3194"/>
                  </a:cubicBezTo>
                  <a:cubicBezTo>
                    <a:pt x="1871" y="3194"/>
                    <a:pt x="6848" y="2572"/>
                    <a:pt x="6848" y="2572"/>
                  </a:cubicBezTo>
                  <a:lnTo>
                    <a:pt x="6848" y="3121"/>
                  </a:lnTo>
                  <a:lnTo>
                    <a:pt x="8798" y="3135"/>
                  </a:lnTo>
                  <a:cubicBezTo>
                    <a:pt x="8798" y="3135"/>
                    <a:pt x="8943" y="361"/>
                    <a:pt x="8351"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376;p64">
              <a:extLst>
                <a:ext uri="{FF2B5EF4-FFF2-40B4-BE49-F238E27FC236}">
                  <a16:creationId xmlns:a16="http://schemas.microsoft.com/office/drawing/2014/main" id="{7A4D4CA3-AC76-0746-BE41-343A7E24E042}"/>
                </a:ext>
              </a:extLst>
            </p:cNvPr>
            <p:cNvSpPr/>
            <p:nvPr/>
          </p:nvSpPr>
          <p:spPr>
            <a:xfrm>
              <a:off x="1946875" y="3789450"/>
              <a:ext cx="152450" cy="61975"/>
            </a:xfrm>
            <a:custGeom>
              <a:avLst/>
              <a:gdLst/>
              <a:ahLst/>
              <a:cxnLst/>
              <a:rect l="l" t="t" r="r" b="b"/>
              <a:pathLst>
                <a:path w="6098" h="2479" extrusionOk="0">
                  <a:moveTo>
                    <a:pt x="5838" y="0"/>
                  </a:moveTo>
                  <a:lnTo>
                    <a:pt x="3598" y="245"/>
                  </a:lnTo>
                  <a:lnTo>
                    <a:pt x="1" y="1936"/>
                  </a:lnTo>
                  <a:cubicBezTo>
                    <a:pt x="1" y="1936"/>
                    <a:pt x="757" y="2479"/>
                    <a:pt x="1761" y="2479"/>
                  </a:cubicBezTo>
                  <a:cubicBezTo>
                    <a:pt x="2088" y="2479"/>
                    <a:pt x="2441" y="2421"/>
                    <a:pt x="2804" y="2268"/>
                  </a:cubicBezTo>
                  <a:cubicBezTo>
                    <a:pt x="4262" y="1647"/>
                    <a:pt x="6098" y="723"/>
                    <a:pt x="6098" y="723"/>
                  </a:cubicBezTo>
                  <a:lnTo>
                    <a:pt x="5838" y="0"/>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377;p64">
              <a:extLst>
                <a:ext uri="{FF2B5EF4-FFF2-40B4-BE49-F238E27FC236}">
                  <a16:creationId xmlns:a16="http://schemas.microsoft.com/office/drawing/2014/main" id="{62736985-894F-9C4F-849A-D4A493296938}"/>
                </a:ext>
              </a:extLst>
            </p:cNvPr>
            <p:cNvSpPr/>
            <p:nvPr/>
          </p:nvSpPr>
          <p:spPr>
            <a:xfrm>
              <a:off x="2030675" y="3588975"/>
              <a:ext cx="174850" cy="227225"/>
            </a:xfrm>
            <a:custGeom>
              <a:avLst/>
              <a:gdLst/>
              <a:ahLst/>
              <a:cxnLst/>
              <a:rect l="l" t="t" r="r" b="b"/>
              <a:pathLst>
                <a:path w="6994" h="9089" extrusionOk="0">
                  <a:moveTo>
                    <a:pt x="6993" y="1"/>
                  </a:moveTo>
                  <a:lnTo>
                    <a:pt x="3135" y="131"/>
                  </a:lnTo>
                  <a:lnTo>
                    <a:pt x="1" y="9088"/>
                  </a:lnTo>
                  <a:lnTo>
                    <a:pt x="2746" y="8742"/>
                  </a:lnTo>
                  <a:lnTo>
                    <a:pt x="6993" y="1"/>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378;p64">
              <a:extLst>
                <a:ext uri="{FF2B5EF4-FFF2-40B4-BE49-F238E27FC236}">
                  <a16:creationId xmlns:a16="http://schemas.microsoft.com/office/drawing/2014/main" id="{5CF3EC89-B21A-6F4A-9150-E19F9AC288F1}"/>
                </a:ext>
              </a:extLst>
            </p:cNvPr>
            <p:cNvSpPr/>
            <p:nvPr/>
          </p:nvSpPr>
          <p:spPr>
            <a:xfrm>
              <a:off x="2023800" y="3356025"/>
              <a:ext cx="291525" cy="443550"/>
            </a:xfrm>
            <a:custGeom>
              <a:avLst/>
              <a:gdLst/>
              <a:ahLst/>
              <a:cxnLst/>
              <a:rect l="l" t="t" r="r" b="b"/>
              <a:pathLst>
                <a:path w="11661" h="17742" extrusionOk="0">
                  <a:moveTo>
                    <a:pt x="6141" y="1"/>
                  </a:moveTo>
                  <a:lnTo>
                    <a:pt x="1" y="15762"/>
                  </a:lnTo>
                  <a:lnTo>
                    <a:pt x="5491" y="17742"/>
                  </a:lnTo>
                  <a:lnTo>
                    <a:pt x="11660" y="2659"/>
                  </a:lnTo>
                  <a:lnTo>
                    <a:pt x="6141" y="1"/>
                  </a:ln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379;p64">
              <a:extLst>
                <a:ext uri="{FF2B5EF4-FFF2-40B4-BE49-F238E27FC236}">
                  <a16:creationId xmlns:a16="http://schemas.microsoft.com/office/drawing/2014/main" id="{811453F5-9290-034C-ACCE-49F508EF3D2E}"/>
                </a:ext>
              </a:extLst>
            </p:cNvPr>
            <p:cNvSpPr/>
            <p:nvPr/>
          </p:nvSpPr>
          <p:spPr>
            <a:xfrm>
              <a:off x="2468075" y="2959800"/>
              <a:ext cx="98975" cy="307475"/>
            </a:xfrm>
            <a:custGeom>
              <a:avLst/>
              <a:gdLst/>
              <a:ahLst/>
              <a:cxnLst/>
              <a:rect l="l" t="t" r="r" b="b"/>
              <a:pathLst>
                <a:path w="3959" h="12299" extrusionOk="0">
                  <a:moveTo>
                    <a:pt x="362" y="1"/>
                  </a:moveTo>
                  <a:lnTo>
                    <a:pt x="15" y="10605"/>
                  </a:lnTo>
                  <a:cubicBezTo>
                    <a:pt x="0" y="11540"/>
                    <a:pt x="753" y="12299"/>
                    <a:pt x="1677" y="12299"/>
                  </a:cubicBezTo>
                  <a:cubicBezTo>
                    <a:pt x="1710" y="12299"/>
                    <a:pt x="1744" y="12298"/>
                    <a:pt x="1778" y="12296"/>
                  </a:cubicBezTo>
                  <a:cubicBezTo>
                    <a:pt x="2629" y="12238"/>
                    <a:pt x="3309" y="11558"/>
                    <a:pt x="3338" y="10692"/>
                  </a:cubicBezTo>
                  <a:lnTo>
                    <a:pt x="3958" y="145"/>
                  </a:lnTo>
                  <a:lnTo>
                    <a:pt x="362" y="1"/>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380;p64">
              <a:extLst>
                <a:ext uri="{FF2B5EF4-FFF2-40B4-BE49-F238E27FC236}">
                  <a16:creationId xmlns:a16="http://schemas.microsoft.com/office/drawing/2014/main" id="{FFE212CE-189C-BB4D-B700-EF1FA45BA317}"/>
                </a:ext>
              </a:extLst>
            </p:cNvPr>
            <p:cNvSpPr/>
            <p:nvPr/>
          </p:nvSpPr>
          <p:spPr>
            <a:xfrm>
              <a:off x="2446775" y="2912725"/>
              <a:ext cx="153550" cy="156075"/>
            </a:xfrm>
            <a:custGeom>
              <a:avLst/>
              <a:gdLst/>
              <a:ahLst/>
              <a:cxnLst/>
              <a:rect l="l" t="t" r="r" b="b"/>
              <a:pathLst>
                <a:path w="6142" h="6243" extrusionOk="0">
                  <a:moveTo>
                    <a:pt x="3084" y="1"/>
                  </a:moveTo>
                  <a:cubicBezTo>
                    <a:pt x="3034" y="1"/>
                    <a:pt x="2984" y="2"/>
                    <a:pt x="2932" y="5"/>
                  </a:cubicBezTo>
                  <a:cubicBezTo>
                    <a:pt x="0" y="194"/>
                    <a:pt x="505" y="5857"/>
                    <a:pt x="505" y="5857"/>
                  </a:cubicBezTo>
                  <a:lnTo>
                    <a:pt x="5244" y="6218"/>
                  </a:lnTo>
                  <a:cubicBezTo>
                    <a:pt x="5243" y="6235"/>
                    <a:pt x="5243" y="6243"/>
                    <a:pt x="5245" y="6243"/>
                  </a:cubicBezTo>
                  <a:cubicBezTo>
                    <a:pt x="5283" y="6243"/>
                    <a:pt x="6141" y="1"/>
                    <a:pt x="3084"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381;p64">
              <a:extLst>
                <a:ext uri="{FF2B5EF4-FFF2-40B4-BE49-F238E27FC236}">
                  <a16:creationId xmlns:a16="http://schemas.microsoft.com/office/drawing/2014/main" id="{31BDFC50-5AF3-2D45-A3D0-83DFA1D66252}"/>
                </a:ext>
              </a:extLst>
            </p:cNvPr>
            <p:cNvSpPr/>
            <p:nvPr/>
          </p:nvSpPr>
          <p:spPr>
            <a:xfrm>
              <a:off x="2310575" y="3194575"/>
              <a:ext cx="201950" cy="90700"/>
            </a:xfrm>
            <a:custGeom>
              <a:avLst/>
              <a:gdLst/>
              <a:ahLst/>
              <a:cxnLst/>
              <a:rect l="l" t="t" r="r" b="b"/>
              <a:pathLst>
                <a:path w="8078" h="3628" extrusionOk="0">
                  <a:moveTo>
                    <a:pt x="7629" y="0"/>
                  </a:moveTo>
                  <a:lnTo>
                    <a:pt x="1" y="2225"/>
                  </a:lnTo>
                  <a:lnTo>
                    <a:pt x="521" y="3627"/>
                  </a:lnTo>
                  <a:lnTo>
                    <a:pt x="8078" y="2905"/>
                  </a:lnTo>
                  <a:lnTo>
                    <a:pt x="7629" y="0"/>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382;p64">
              <a:extLst>
                <a:ext uri="{FF2B5EF4-FFF2-40B4-BE49-F238E27FC236}">
                  <a16:creationId xmlns:a16="http://schemas.microsoft.com/office/drawing/2014/main" id="{AFE86839-2DDE-0F40-8802-37B79FC3328A}"/>
                </a:ext>
              </a:extLst>
            </p:cNvPr>
            <p:cNvSpPr/>
            <p:nvPr/>
          </p:nvSpPr>
          <p:spPr>
            <a:xfrm>
              <a:off x="2487225" y="2888675"/>
              <a:ext cx="265475" cy="334825"/>
            </a:xfrm>
            <a:custGeom>
              <a:avLst/>
              <a:gdLst/>
              <a:ahLst/>
              <a:cxnLst/>
              <a:rect l="l" t="t" r="r" b="b"/>
              <a:pathLst>
                <a:path w="10619" h="13393" extrusionOk="0">
                  <a:moveTo>
                    <a:pt x="4984" y="0"/>
                  </a:moveTo>
                  <a:lnTo>
                    <a:pt x="3179" y="187"/>
                  </a:lnTo>
                  <a:lnTo>
                    <a:pt x="896" y="1040"/>
                  </a:lnTo>
                  <a:lnTo>
                    <a:pt x="534" y="3308"/>
                  </a:lnTo>
                  <a:cubicBezTo>
                    <a:pt x="116" y="4219"/>
                    <a:pt x="0" y="5259"/>
                    <a:pt x="72" y="6284"/>
                  </a:cubicBezTo>
                  <a:cubicBezTo>
                    <a:pt x="101" y="6761"/>
                    <a:pt x="202" y="7224"/>
                    <a:pt x="361" y="7686"/>
                  </a:cubicBezTo>
                  <a:lnTo>
                    <a:pt x="2110" y="13392"/>
                  </a:lnTo>
                  <a:lnTo>
                    <a:pt x="8740" y="13392"/>
                  </a:lnTo>
                  <a:cubicBezTo>
                    <a:pt x="8740" y="13392"/>
                    <a:pt x="10618" y="4363"/>
                    <a:pt x="10098" y="2586"/>
                  </a:cubicBezTo>
                  <a:cubicBezTo>
                    <a:pt x="9559" y="690"/>
                    <a:pt x="8912" y="606"/>
                    <a:pt x="8801" y="606"/>
                  </a:cubicBezTo>
                  <a:cubicBezTo>
                    <a:pt x="8790" y="606"/>
                    <a:pt x="8784" y="607"/>
                    <a:pt x="8784" y="607"/>
                  </a:cubicBezTo>
                  <a:lnTo>
                    <a:pt x="4984" y="0"/>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383;p64">
              <a:extLst>
                <a:ext uri="{FF2B5EF4-FFF2-40B4-BE49-F238E27FC236}">
                  <a16:creationId xmlns:a16="http://schemas.microsoft.com/office/drawing/2014/main" id="{B352A937-7A0D-4847-B960-87511F3A45CA}"/>
                </a:ext>
              </a:extLst>
            </p:cNvPr>
            <p:cNvSpPr/>
            <p:nvPr/>
          </p:nvSpPr>
          <p:spPr>
            <a:xfrm>
              <a:off x="2521175" y="2888675"/>
              <a:ext cx="125325" cy="49575"/>
            </a:xfrm>
            <a:custGeom>
              <a:avLst/>
              <a:gdLst/>
              <a:ahLst/>
              <a:cxnLst/>
              <a:rect l="l" t="t" r="r" b="b"/>
              <a:pathLst>
                <a:path w="5013" h="1983" extrusionOk="0">
                  <a:moveTo>
                    <a:pt x="3626" y="0"/>
                  </a:moveTo>
                  <a:lnTo>
                    <a:pt x="1661" y="245"/>
                  </a:lnTo>
                  <a:lnTo>
                    <a:pt x="809" y="563"/>
                  </a:lnTo>
                  <a:cubicBezTo>
                    <a:pt x="809" y="563"/>
                    <a:pt x="0" y="1805"/>
                    <a:pt x="1343" y="1950"/>
                  </a:cubicBezTo>
                  <a:cubicBezTo>
                    <a:pt x="1533" y="1972"/>
                    <a:pt x="1718" y="1983"/>
                    <a:pt x="1899" y="1983"/>
                  </a:cubicBezTo>
                  <a:cubicBezTo>
                    <a:pt x="3253" y="1983"/>
                    <a:pt x="4324" y="1364"/>
                    <a:pt x="5013" y="216"/>
                  </a:cubicBezTo>
                  <a:lnTo>
                    <a:pt x="3626" y="0"/>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384;p64">
              <a:extLst>
                <a:ext uri="{FF2B5EF4-FFF2-40B4-BE49-F238E27FC236}">
                  <a16:creationId xmlns:a16="http://schemas.microsoft.com/office/drawing/2014/main" id="{88002525-BE95-ED4B-81FF-15FF34876331}"/>
                </a:ext>
              </a:extLst>
            </p:cNvPr>
            <p:cNvSpPr/>
            <p:nvPr/>
          </p:nvSpPr>
          <p:spPr>
            <a:xfrm>
              <a:off x="2664200" y="2947900"/>
              <a:ext cx="110550" cy="307950"/>
            </a:xfrm>
            <a:custGeom>
              <a:avLst/>
              <a:gdLst/>
              <a:ahLst/>
              <a:cxnLst/>
              <a:rect l="l" t="t" r="r" b="b"/>
              <a:pathLst>
                <a:path w="4422" h="12318" extrusionOk="0">
                  <a:moveTo>
                    <a:pt x="3597" y="0"/>
                  </a:moveTo>
                  <a:lnTo>
                    <a:pt x="0" y="245"/>
                  </a:lnTo>
                  <a:lnTo>
                    <a:pt x="1041" y="10821"/>
                  </a:lnTo>
                  <a:cubicBezTo>
                    <a:pt x="1131" y="11681"/>
                    <a:pt x="1868" y="12318"/>
                    <a:pt x="2712" y="12318"/>
                  </a:cubicBezTo>
                  <a:cubicBezTo>
                    <a:pt x="2804" y="12318"/>
                    <a:pt x="2897" y="12310"/>
                    <a:pt x="2990" y="12294"/>
                  </a:cubicBezTo>
                  <a:cubicBezTo>
                    <a:pt x="3828" y="12150"/>
                    <a:pt x="4421" y="11385"/>
                    <a:pt x="4363" y="10532"/>
                  </a:cubicBezTo>
                  <a:lnTo>
                    <a:pt x="3597" y="0"/>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385;p64">
              <a:extLst>
                <a:ext uri="{FF2B5EF4-FFF2-40B4-BE49-F238E27FC236}">
                  <a16:creationId xmlns:a16="http://schemas.microsoft.com/office/drawing/2014/main" id="{C40DF30A-D9E7-A840-9893-16AAC3703381}"/>
                </a:ext>
              </a:extLst>
            </p:cNvPr>
            <p:cNvSpPr/>
            <p:nvPr/>
          </p:nvSpPr>
          <p:spPr>
            <a:xfrm>
              <a:off x="2635300" y="2903675"/>
              <a:ext cx="146475" cy="150775"/>
            </a:xfrm>
            <a:custGeom>
              <a:avLst/>
              <a:gdLst/>
              <a:ahLst/>
              <a:cxnLst/>
              <a:rect l="l" t="t" r="r" b="b"/>
              <a:pathLst>
                <a:path w="5859" h="6031" extrusionOk="0">
                  <a:moveTo>
                    <a:pt x="2666" y="0"/>
                  </a:moveTo>
                  <a:cubicBezTo>
                    <a:pt x="2607" y="0"/>
                    <a:pt x="2547" y="2"/>
                    <a:pt x="2486" y="7"/>
                  </a:cubicBezTo>
                  <a:cubicBezTo>
                    <a:pt x="1" y="194"/>
                    <a:pt x="1084" y="6031"/>
                    <a:pt x="1084" y="6031"/>
                  </a:cubicBezTo>
                  <a:lnTo>
                    <a:pt x="5822" y="5857"/>
                  </a:lnTo>
                  <a:cubicBezTo>
                    <a:pt x="5824" y="5875"/>
                    <a:pt x="5825" y="5884"/>
                    <a:pt x="5827" y="5884"/>
                  </a:cubicBezTo>
                  <a:cubicBezTo>
                    <a:pt x="5858" y="5884"/>
                    <a:pt x="5708" y="0"/>
                    <a:pt x="2666"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386;p64">
              <a:extLst>
                <a:ext uri="{FF2B5EF4-FFF2-40B4-BE49-F238E27FC236}">
                  <a16:creationId xmlns:a16="http://schemas.microsoft.com/office/drawing/2014/main" id="{18EC6181-E230-354A-8AB8-B43D18A90408}"/>
                </a:ext>
              </a:extLst>
            </p:cNvPr>
            <p:cNvSpPr/>
            <p:nvPr/>
          </p:nvSpPr>
          <p:spPr>
            <a:xfrm>
              <a:off x="2536350" y="3184100"/>
              <a:ext cx="202625" cy="110550"/>
            </a:xfrm>
            <a:custGeom>
              <a:avLst/>
              <a:gdLst/>
              <a:ahLst/>
              <a:cxnLst/>
              <a:rect l="l" t="t" r="r" b="b"/>
              <a:pathLst>
                <a:path w="8105" h="4422" extrusionOk="0">
                  <a:moveTo>
                    <a:pt x="7324" y="1"/>
                  </a:moveTo>
                  <a:lnTo>
                    <a:pt x="0" y="3093"/>
                  </a:lnTo>
                  <a:lnTo>
                    <a:pt x="665" y="4422"/>
                  </a:lnTo>
                  <a:lnTo>
                    <a:pt x="8104" y="2846"/>
                  </a:lnTo>
                  <a:lnTo>
                    <a:pt x="7324" y="1"/>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387;p64">
              <a:extLst>
                <a:ext uri="{FF2B5EF4-FFF2-40B4-BE49-F238E27FC236}">
                  <a16:creationId xmlns:a16="http://schemas.microsoft.com/office/drawing/2014/main" id="{986A275E-CA87-2D4F-9670-DD1D0DC0536B}"/>
                </a:ext>
              </a:extLst>
            </p:cNvPr>
            <p:cNvSpPr/>
            <p:nvPr/>
          </p:nvSpPr>
          <p:spPr>
            <a:xfrm>
              <a:off x="2442050" y="3245875"/>
              <a:ext cx="122475" cy="48775"/>
            </a:xfrm>
            <a:custGeom>
              <a:avLst/>
              <a:gdLst/>
              <a:ahLst/>
              <a:cxnLst/>
              <a:rect l="l" t="t" r="r" b="b"/>
              <a:pathLst>
                <a:path w="4899" h="1951" extrusionOk="0">
                  <a:moveTo>
                    <a:pt x="2418" y="0"/>
                  </a:moveTo>
                  <a:cubicBezTo>
                    <a:pt x="1808" y="0"/>
                    <a:pt x="999" y="291"/>
                    <a:pt x="1" y="1271"/>
                  </a:cubicBezTo>
                  <a:lnTo>
                    <a:pt x="825" y="1951"/>
                  </a:lnTo>
                  <a:lnTo>
                    <a:pt x="4437" y="1951"/>
                  </a:lnTo>
                  <a:lnTo>
                    <a:pt x="4899" y="737"/>
                  </a:lnTo>
                  <a:lnTo>
                    <a:pt x="3772" y="622"/>
                  </a:lnTo>
                  <a:cubicBezTo>
                    <a:pt x="3772" y="622"/>
                    <a:pt x="3308" y="0"/>
                    <a:pt x="2418" y="0"/>
                  </a:cubicBez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388;p64">
              <a:extLst>
                <a:ext uri="{FF2B5EF4-FFF2-40B4-BE49-F238E27FC236}">
                  <a16:creationId xmlns:a16="http://schemas.microsoft.com/office/drawing/2014/main" id="{E6604855-7048-8F47-94A0-C2F19CA3E1B4}"/>
                </a:ext>
              </a:extLst>
            </p:cNvPr>
            <p:cNvSpPr/>
            <p:nvPr/>
          </p:nvSpPr>
          <p:spPr>
            <a:xfrm>
              <a:off x="2507800" y="3293175"/>
              <a:ext cx="187475" cy="18825"/>
            </a:xfrm>
            <a:custGeom>
              <a:avLst/>
              <a:gdLst/>
              <a:ahLst/>
              <a:cxnLst/>
              <a:rect l="l" t="t" r="r" b="b"/>
              <a:pathLst>
                <a:path w="7499" h="753" extrusionOk="0">
                  <a:moveTo>
                    <a:pt x="0" y="1"/>
                  </a:moveTo>
                  <a:lnTo>
                    <a:pt x="0" y="752"/>
                  </a:lnTo>
                  <a:lnTo>
                    <a:pt x="7499" y="752"/>
                  </a:lnTo>
                  <a:cubicBezTo>
                    <a:pt x="7499" y="333"/>
                    <a:pt x="7166" y="1"/>
                    <a:pt x="6748"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389;p64">
              <a:extLst>
                <a:ext uri="{FF2B5EF4-FFF2-40B4-BE49-F238E27FC236}">
                  <a16:creationId xmlns:a16="http://schemas.microsoft.com/office/drawing/2014/main" id="{6BD4C7E9-DE0E-EB46-B51F-3D3D996DBA0A}"/>
                </a:ext>
              </a:extLst>
            </p:cNvPr>
            <p:cNvSpPr/>
            <p:nvPr/>
          </p:nvSpPr>
          <p:spPr>
            <a:xfrm>
              <a:off x="2169000" y="3089825"/>
              <a:ext cx="354350" cy="222175"/>
            </a:xfrm>
            <a:custGeom>
              <a:avLst/>
              <a:gdLst/>
              <a:ahLst/>
              <a:cxnLst/>
              <a:rect l="l" t="t" r="r" b="b"/>
              <a:pathLst>
                <a:path w="14174" h="8887" extrusionOk="0">
                  <a:moveTo>
                    <a:pt x="810" y="1"/>
                  </a:moveTo>
                  <a:cubicBezTo>
                    <a:pt x="347" y="1"/>
                    <a:pt x="1" y="449"/>
                    <a:pt x="116" y="911"/>
                  </a:cubicBezTo>
                  <a:lnTo>
                    <a:pt x="2659" y="8886"/>
                  </a:lnTo>
                  <a:lnTo>
                    <a:pt x="14174" y="8886"/>
                  </a:lnTo>
                  <a:lnTo>
                    <a:pt x="11529" y="536"/>
                  </a:lnTo>
                  <a:cubicBezTo>
                    <a:pt x="11443" y="218"/>
                    <a:pt x="11154" y="1"/>
                    <a:pt x="10836"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390;p64">
              <a:extLst>
                <a:ext uri="{FF2B5EF4-FFF2-40B4-BE49-F238E27FC236}">
                  <a16:creationId xmlns:a16="http://schemas.microsoft.com/office/drawing/2014/main" id="{B2D6CEDE-AFA6-AA47-B20F-6A4D09EE93EC}"/>
                </a:ext>
              </a:extLst>
            </p:cNvPr>
            <p:cNvSpPr/>
            <p:nvPr/>
          </p:nvSpPr>
          <p:spPr>
            <a:xfrm>
              <a:off x="2143000" y="3089825"/>
              <a:ext cx="364825" cy="222175"/>
            </a:xfrm>
            <a:custGeom>
              <a:avLst/>
              <a:gdLst/>
              <a:ahLst/>
              <a:cxnLst/>
              <a:rect l="l" t="t" r="r" b="b"/>
              <a:pathLst>
                <a:path w="14593" h="8887" extrusionOk="0">
                  <a:moveTo>
                    <a:pt x="809" y="1"/>
                  </a:moveTo>
                  <a:cubicBezTo>
                    <a:pt x="347" y="1"/>
                    <a:pt x="0" y="449"/>
                    <a:pt x="116" y="911"/>
                  </a:cubicBezTo>
                  <a:lnTo>
                    <a:pt x="2659" y="8886"/>
                  </a:lnTo>
                  <a:lnTo>
                    <a:pt x="14592" y="8886"/>
                  </a:lnTo>
                  <a:lnTo>
                    <a:pt x="11949" y="536"/>
                  </a:lnTo>
                  <a:cubicBezTo>
                    <a:pt x="11862" y="218"/>
                    <a:pt x="11587" y="1"/>
                    <a:pt x="11255" y="1"/>
                  </a:cubicBezTo>
                  <a:close/>
                </a:path>
              </a:pathLst>
            </a:custGeom>
            <a:solidFill>
              <a:srgbClr val="2F31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391;p64">
              <a:extLst>
                <a:ext uri="{FF2B5EF4-FFF2-40B4-BE49-F238E27FC236}">
                  <a16:creationId xmlns:a16="http://schemas.microsoft.com/office/drawing/2014/main" id="{A8F7B4D0-8092-614A-A49C-563DA6FB32F6}"/>
                </a:ext>
              </a:extLst>
            </p:cNvPr>
            <p:cNvSpPr/>
            <p:nvPr/>
          </p:nvSpPr>
          <p:spPr>
            <a:xfrm>
              <a:off x="2293975" y="3179050"/>
              <a:ext cx="41575" cy="41925"/>
            </a:xfrm>
            <a:custGeom>
              <a:avLst/>
              <a:gdLst/>
              <a:ahLst/>
              <a:cxnLst/>
              <a:rect l="l" t="t" r="r" b="b"/>
              <a:pathLst>
                <a:path w="1663" h="1677" extrusionOk="0">
                  <a:moveTo>
                    <a:pt x="824" y="1"/>
                  </a:moveTo>
                  <a:cubicBezTo>
                    <a:pt x="362" y="1"/>
                    <a:pt x="0" y="376"/>
                    <a:pt x="0" y="839"/>
                  </a:cubicBezTo>
                  <a:cubicBezTo>
                    <a:pt x="0" y="1301"/>
                    <a:pt x="362" y="1676"/>
                    <a:pt x="824" y="1676"/>
                  </a:cubicBezTo>
                  <a:cubicBezTo>
                    <a:pt x="1287" y="1676"/>
                    <a:pt x="1662" y="1301"/>
                    <a:pt x="1662" y="839"/>
                  </a:cubicBezTo>
                  <a:cubicBezTo>
                    <a:pt x="1662" y="376"/>
                    <a:pt x="1287" y="1"/>
                    <a:pt x="824" y="1"/>
                  </a:cubicBezTo>
                  <a:close/>
                </a:path>
              </a:pathLst>
            </a:custGeom>
            <a:solidFill>
              <a:srgbClr val="D1E3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392;p64">
              <a:extLst>
                <a:ext uri="{FF2B5EF4-FFF2-40B4-BE49-F238E27FC236}">
                  <a16:creationId xmlns:a16="http://schemas.microsoft.com/office/drawing/2014/main" id="{06BABEAF-260B-9047-B86F-DDA2BD9D217B}"/>
                </a:ext>
              </a:extLst>
            </p:cNvPr>
            <p:cNvSpPr/>
            <p:nvPr/>
          </p:nvSpPr>
          <p:spPr>
            <a:xfrm>
              <a:off x="2606025" y="2738575"/>
              <a:ext cx="115975" cy="110975"/>
            </a:xfrm>
            <a:custGeom>
              <a:avLst/>
              <a:gdLst/>
              <a:ahLst/>
              <a:cxnLst/>
              <a:rect l="l" t="t" r="r" b="b"/>
              <a:pathLst>
                <a:path w="4639" h="4439" extrusionOk="0">
                  <a:moveTo>
                    <a:pt x="2311" y="0"/>
                  </a:moveTo>
                  <a:cubicBezTo>
                    <a:pt x="2249" y="0"/>
                    <a:pt x="2187" y="3"/>
                    <a:pt x="2125" y="8"/>
                  </a:cubicBezTo>
                  <a:cubicBezTo>
                    <a:pt x="897" y="124"/>
                    <a:pt x="1" y="1193"/>
                    <a:pt x="103" y="2421"/>
                  </a:cubicBezTo>
                  <a:cubicBezTo>
                    <a:pt x="211" y="3577"/>
                    <a:pt x="1178" y="4439"/>
                    <a:pt x="2304" y="4439"/>
                  </a:cubicBezTo>
                  <a:cubicBezTo>
                    <a:pt x="2374" y="4439"/>
                    <a:pt x="2444" y="4436"/>
                    <a:pt x="2515" y="4429"/>
                  </a:cubicBezTo>
                  <a:cubicBezTo>
                    <a:pt x="3743" y="4328"/>
                    <a:pt x="4639" y="3244"/>
                    <a:pt x="4537" y="2031"/>
                  </a:cubicBezTo>
                  <a:cubicBezTo>
                    <a:pt x="4428" y="866"/>
                    <a:pt x="3447" y="0"/>
                    <a:pt x="2311"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393;p64">
              <a:extLst>
                <a:ext uri="{FF2B5EF4-FFF2-40B4-BE49-F238E27FC236}">
                  <a16:creationId xmlns:a16="http://schemas.microsoft.com/office/drawing/2014/main" id="{D7811A08-E6AD-C447-94BB-C554DCB96CB6}"/>
                </a:ext>
              </a:extLst>
            </p:cNvPr>
            <p:cNvSpPr/>
            <p:nvPr/>
          </p:nvSpPr>
          <p:spPr>
            <a:xfrm>
              <a:off x="2629875" y="2650075"/>
              <a:ext cx="56025" cy="102100"/>
            </a:xfrm>
            <a:custGeom>
              <a:avLst/>
              <a:gdLst/>
              <a:ahLst/>
              <a:cxnLst/>
              <a:rect l="l" t="t" r="r" b="b"/>
              <a:pathLst>
                <a:path w="2241" h="4084" extrusionOk="0">
                  <a:moveTo>
                    <a:pt x="371" y="1"/>
                  </a:moveTo>
                  <a:cubicBezTo>
                    <a:pt x="141" y="1"/>
                    <a:pt x="0" y="96"/>
                    <a:pt x="0" y="96"/>
                  </a:cubicBezTo>
                  <a:lnTo>
                    <a:pt x="882" y="4083"/>
                  </a:lnTo>
                  <a:cubicBezTo>
                    <a:pt x="2240" y="3592"/>
                    <a:pt x="2167" y="1525"/>
                    <a:pt x="1387" y="601"/>
                  </a:cubicBezTo>
                  <a:cubicBezTo>
                    <a:pt x="986" y="116"/>
                    <a:pt x="624" y="1"/>
                    <a:pt x="371"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394;p64">
              <a:extLst>
                <a:ext uri="{FF2B5EF4-FFF2-40B4-BE49-F238E27FC236}">
                  <a16:creationId xmlns:a16="http://schemas.microsoft.com/office/drawing/2014/main" id="{C2BEBF8D-3582-5E4E-AE33-4A3CB51A3F5E}"/>
                </a:ext>
              </a:extLst>
            </p:cNvPr>
            <p:cNvSpPr/>
            <p:nvPr/>
          </p:nvSpPr>
          <p:spPr>
            <a:xfrm>
              <a:off x="2420025" y="2610100"/>
              <a:ext cx="209875" cy="126900"/>
            </a:xfrm>
            <a:custGeom>
              <a:avLst/>
              <a:gdLst/>
              <a:ahLst/>
              <a:cxnLst/>
              <a:rect l="l" t="t" r="r" b="b"/>
              <a:pathLst>
                <a:path w="8395" h="5076" extrusionOk="0">
                  <a:moveTo>
                    <a:pt x="5592" y="0"/>
                  </a:moveTo>
                  <a:cubicBezTo>
                    <a:pt x="5289" y="0"/>
                    <a:pt x="4958" y="37"/>
                    <a:pt x="4595" y="119"/>
                  </a:cubicBezTo>
                  <a:cubicBezTo>
                    <a:pt x="1735" y="770"/>
                    <a:pt x="1" y="3573"/>
                    <a:pt x="2586" y="5075"/>
                  </a:cubicBezTo>
                  <a:lnTo>
                    <a:pt x="8394" y="1695"/>
                  </a:lnTo>
                  <a:cubicBezTo>
                    <a:pt x="8394" y="1695"/>
                    <a:pt x="7668" y="0"/>
                    <a:pt x="5592"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395;p64">
              <a:extLst>
                <a:ext uri="{FF2B5EF4-FFF2-40B4-BE49-F238E27FC236}">
                  <a16:creationId xmlns:a16="http://schemas.microsoft.com/office/drawing/2014/main" id="{7488CC3B-5A31-8748-97F3-665BA2D5EA1A}"/>
                </a:ext>
              </a:extLst>
            </p:cNvPr>
            <p:cNvSpPr/>
            <p:nvPr/>
          </p:nvSpPr>
          <p:spPr>
            <a:xfrm>
              <a:off x="2481450" y="2632625"/>
              <a:ext cx="183500" cy="169250"/>
            </a:xfrm>
            <a:custGeom>
              <a:avLst/>
              <a:gdLst/>
              <a:ahLst/>
              <a:cxnLst/>
              <a:rect l="l" t="t" r="r" b="b"/>
              <a:pathLst>
                <a:path w="7340" h="6770" extrusionOk="0">
                  <a:moveTo>
                    <a:pt x="3622" y="1"/>
                  </a:moveTo>
                  <a:cubicBezTo>
                    <a:pt x="3518" y="1"/>
                    <a:pt x="3413" y="5"/>
                    <a:pt x="3308" y="13"/>
                  </a:cubicBezTo>
                  <a:cubicBezTo>
                    <a:pt x="1300" y="158"/>
                    <a:pt x="0" y="1776"/>
                    <a:pt x="129" y="3639"/>
                  </a:cubicBezTo>
                  <a:cubicBezTo>
                    <a:pt x="267" y="5415"/>
                    <a:pt x="1663" y="6770"/>
                    <a:pt x="3531" y="6770"/>
                  </a:cubicBezTo>
                  <a:cubicBezTo>
                    <a:pt x="3624" y="6770"/>
                    <a:pt x="3719" y="6767"/>
                    <a:pt x="3814" y="6760"/>
                  </a:cubicBezTo>
                  <a:cubicBezTo>
                    <a:pt x="5822" y="6601"/>
                    <a:pt x="7339" y="4968"/>
                    <a:pt x="7195" y="3105"/>
                  </a:cubicBezTo>
                  <a:cubicBezTo>
                    <a:pt x="7058" y="1339"/>
                    <a:pt x="5494" y="1"/>
                    <a:pt x="3622"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396;p64">
              <a:extLst>
                <a:ext uri="{FF2B5EF4-FFF2-40B4-BE49-F238E27FC236}">
                  <a16:creationId xmlns:a16="http://schemas.microsoft.com/office/drawing/2014/main" id="{1634A5C2-ADCA-2D4D-9B46-2905C876A29E}"/>
                </a:ext>
              </a:extLst>
            </p:cNvPr>
            <p:cNvSpPr/>
            <p:nvPr/>
          </p:nvSpPr>
          <p:spPr>
            <a:xfrm>
              <a:off x="2547525" y="2778500"/>
              <a:ext cx="78400" cy="151700"/>
            </a:xfrm>
            <a:custGeom>
              <a:avLst/>
              <a:gdLst/>
              <a:ahLst/>
              <a:cxnLst/>
              <a:rect l="l" t="t" r="r" b="b"/>
              <a:pathLst>
                <a:path w="3136" h="6068" extrusionOk="0">
                  <a:moveTo>
                    <a:pt x="1633" y="0"/>
                  </a:moveTo>
                  <a:lnTo>
                    <a:pt x="0" y="824"/>
                  </a:lnTo>
                  <a:lnTo>
                    <a:pt x="535" y="5403"/>
                  </a:lnTo>
                  <a:lnTo>
                    <a:pt x="1474" y="6068"/>
                  </a:lnTo>
                  <a:lnTo>
                    <a:pt x="3136" y="4696"/>
                  </a:lnTo>
                  <a:lnTo>
                    <a:pt x="1633" y="0"/>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397;p64">
              <a:extLst>
                <a:ext uri="{FF2B5EF4-FFF2-40B4-BE49-F238E27FC236}">
                  <a16:creationId xmlns:a16="http://schemas.microsoft.com/office/drawing/2014/main" id="{E2AB8E9A-0A1E-2643-ADDB-2CE275265ABA}"/>
                </a:ext>
              </a:extLst>
            </p:cNvPr>
            <p:cNvSpPr/>
            <p:nvPr/>
          </p:nvSpPr>
          <p:spPr>
            <a:xfrm>
              <a:off x="2548625" y="2807750"/>
              <a:ext cx="42975" cy="76600"/>
            </a:xfrm>
            <a:custGeom>
              <a:avLst/>
              <a:gdLst/>
              <a:ahLst/>
              <a:cxnLst/>
              <a:rect l="l" t="t" r="r" b="b"/>
              <a:pathLst>
                <a:path w="1719" h="3064" extrusionOk="0">
                  <a:moveTo>
                    <a:pt x="0" y="1"/>
                  </a:moveTo>
                  <a:lnTo>
                    <a:pt x="347" y="3064"/>
                  </a:lnTo>
                  <a:lnTo>
                    <a:pt x="1719" y="419"/>
                  </a:lnTo>
                  <a:lnTo>
                    <a:pt x="0" y="1"/>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398;p64">
              <a:extLst>
                <a:ext uri="{FF2B5EF4-FFF2-40B4-BE49-F238E27FC236}">
                  <a16:creationId xmlns:a16="http://schemas.microsoft.com/office/drawing/2014/main" id="{95C2CEC5-DF67-AD40-A5F8-B8460B5B18BC}"/>
                </a:ext>
              </a:extLst>
            </p:cNvPr>
            <p:cNvSpPr/>
            <p:nvPr/>
          </p:nvSpPr>
          <p:spPr>
            <a:xfrm>
              <a:off x="2483950" y="2648775"/>
              <a:ext cx="170875" cy="193125"/>
            </a:xfrm>
            <a:custGeom>
              <a:avLst/>
              <a:gdLst/>
              <a:ahLst/>
              <a:cxnLst/>
              <a:rect l="l" t="t" r="r" b="b"/>
              <a:pathLst>
                <a:path w="6835" h="7725" extrusionOk="0">
                  <a:moveTo>
                    <a:pt x="3024" y="0"/>
                  </a:moveTo>
                  <a:cubicBezTo>
                    <a:pt x="2655" y="0"/>
                    <a:pt x="2286" y="48"/>
                    <a:pt x="1937" y="148"/>
                  </a:cubicBezTo>
                  <a:cubicBezTo>
                    <a:pt x="1099" y="393"/>
                    <a:pt x="58" y="999"/>
                    <a:pt x="45" y="2560"/>
                  </a:cubicBezTo>
                  <a:cubicBezTo>
                    <a:pt x="1" y="5160"/>
                    <a:pt x="463" y="7067"/>
                    <a:pt x="1778" y="7545"/>
                  </a:cubicBezTo>
                  <a:cubicBezTo>
                    <a:pt x="2104" y="7666"/>
                    <a:pt x="2396" y="7725"/>
                    <a:pt x="2680" y="7725"/>
                  </a:cubicBezTo>
                  <a:cubicBezTo>
                    <a:pt x="3276" y="7725"/>
                    <a:pt x="3832" y="7461"/>
                    <a:pt x="4566" y="6952"/>
                  </a:cubicBezTo>
                  <a:cubicBezTo>
                    <a:pt x="4970" y="6678"/>
                    <a:pt x="5303" y="5767"/>
                    <a:pt x="5375" y="5262"/>
                  </a:cubicBezTo>
                  <a:lnTo>
                    <a:pt x="5751" y="3846"/>
                  </a:lnTo>
                  <a:cubicBezTo>
                    <a:pt x="5751" y="3846"/>
                    <a:pt x="6835" y="668"/>
                    <a:pt x="3830" y="75"/>
                  </a:cubicBezTo>
                  <a:cubicBezTo>
                    <a:pt x="3566" y="26"/>
                    <a:pt x="3295" y="0"/>
                    <a:pt x="3024" y="0"/>
                  </a:cubicBez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399;p64">
              <a:extLst>
                <a:ext uri="{FF2B5EF4-FFF2-40B4-BE49-F238E27FC236}">
                  <a16:creationId xmlns:a16="http://schemas.microsoft.com/office/drawing/2014/main" id="{823C22C8-E49D-8542-9F5E-AC86825427DD}"/>
                </a:ext>
              </a:extLst>
            </p:cNvPr>
            <p:cNvSpPr/>
            <p:nvPr/>
          </p:nvSpPr>
          <p:spPr>
            <a:xfrm>
              <a:off x="2569925" y="2652025"/>
              <a:ext cx="95025" cy="112775"/>
            </a:xfrm>
            <a:custGeom>
              <a:avLst/>
              <a:gdLst/>
              <a:ahLst/>
              <a:cxnLst/>
              <a:rect l="l" t="t" r="r" b="b"/>
              <a:pathLst>
                <a:path w="3801" h="4511" extrusionOk="0">
                  <a:moveTo>
                    <a:pt x="1852" y="0"/>
                  </a:moveTo>
                  <a:cubicBezTo>
                    <a:pt x="1823" y="0"/>
                    <a:pt x="1807" y="3"/>
                    <a:pt x="1807" y="3"/>
                  </a:cubicBezTo>
                  <a:cubicBezTo>
                    <a:pt x="0" y="1129"/>
                    <a:pt x="1907" y="4510"/>
                    <a:pt x="1907" y="4510"/>
                  </a:cubicBezTo>
                  <a:cubicBezTo>
                    <a:pt x="1907" y="4510"/>
                    <a:pt x="3800" y="4005"/>
                    <a:pt x="3078" y="1462"/>
                  </a:cubicBezTo>
                  <a:cubicBezTo>
                    <a:pt x="2692" y="96"/>
                    <a:pt x="2030" y="0"/>
                    <a:pt x="1852"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400;p64">
              <a:extLst>
                <a:ext uri="{FF2B5EF4-FFF2-40B4-BE49-F238E27FC236}">
                  <a16:creationId xmlns:a16="http://schemas.microsoft.com/office/drawing/2014/main" id="{8564AF99-9788-3F43-83A0-E57E254E0878}"/>
                </a:ext>
              </a:extLst>
            </p:cNvPr>
            <p:cNvSpPr/>
            <p:nvPr/>
          </p:nvSpPr>
          <p:spPr>
            <a:xfrm>
              <a:off x="2608975" y="2739825"/>
              <a:ext cx="61025" cy="52475"/>
            </a:xfrm>
            <a:custGeom>
              <a:avLst/>
              <a:gdLst/>
              <a:ahLst/>
              <a:cxnLst/>
              <a:rect l="l" t="t" r="r" b="b"/>
              <a:pathLst>
                <a:path w="2441" h="2099" extrusionOk="0">
                  <a:moveTo>
                    <a:pt x="1197" y="1"/>
                  </a:moveTo>
                  <a:cubicBezTo>
                    <a:pt x="835" y="1"/>
                    <a:pt x="565" y="329"/>
                    <a:pt x="374" y="666"/>
                  </a:cubicBezTo>
                  <a:cubicBezTo>
                    <a:pt x="187" y="998"/>
                    <a:pt x="85" y="1345"/>
                    <a:pt x="27" y="1707"/>
                  </a:cubicBezTo>
                  <a:cubicBezTo>
                    <a:pt x="0" y="1909"/>
                    <a:pt x="214" y="2099"/>
                    <a:pt x="466" y="2099"/>
                  </a:cubicBezTo>
                  <a:cubicBezTo>
                    <a:pt x="483" y="2099"/>
                    <a:pt x="501" y="2098"/>
                    <a:pt x="518" y="2096"/>
                  </a:cubicBezTo>
                  <a:cubicBezTo>
                    <a:pt x="1472" y="2009"/>
                    <a:pt x="2441" y="551"/>
                    <a:pt x="1530" y="89"/>
                  </a:cubicBezTo>
                  <a:cubicBezTo>
                    <a:pt x="1411" y="27"/>
                    <a:pt x="1300" y="1"/>
                    <a:pt x="1197" y="1"/>
                  </a:cubicBez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401;p64">
              <a:extLst>
                <a:ext uri="{FF2B5EF4-FFF2-40B4-BE49-F238E27FC236}">
                  <a16:creationId xmlns:a16="http://schemas.microsoft.com/office/drawing/2014/main" id="{60EC6B93-F90E-AC4C-81ED-3D8A3B9FB88D}"/>
                </a:ext>
              </a:extLst>
            </p:cNvPr>
            <p:cNvSpPr/>
            <p:nvPr/>
          </p:nvSpPr>
          <p:spPr>
            <a:xfrm>
              <a:off x="2611475" y="2783900"/>
              <a:ext cx="20600" cy="19625"/>
            </a:xfrm>
            <a:custGeom>
              <a:avLst/>
              <a:gdLst/>
              <a:ahLst/>
              <a:cxnLst/>
              <a:rect l="l" t="t" r="r" b="b"/>
              <a:pathLst>
                <a:path w="824" h="785" extrusionOk="0">
                  <a:moveTo>
                    <a:pt x="404" y="0"/>
                  </a:moveTo>
                  <a:cubicBezTo>
                    <a:pt x="395" y="0"/>
                    <a:pt x="385" y="1"/>
                    <a:pt x="376" y="1"/>
                  </a:cubicBezTo>
                  <a:cubicBezTo>
                    <a:pt x="158" y="30"/>
                    <a:pt x="0" y="218"/>
                    <a:pt x="29" y="435"/>
                  </a:cubicBezTo>
                  <a:cubicBezTo>
                    <a:pt x="42" y="634"/>
                    <a:pt x="203" y="785"/>
                    <a:pt x="397" y="785"/>
                  </a:cubicBezTo>
                  <a:cubicBezTo>
                    <a:pt x="413" y="785"/>
                    <a:pt x="430" y="784"/>
                    <a:pt x="447" y="782"/>
                  </a:cubicBezTo>
                  <a:cubicBezTo>
                    <a:pt x="665" y="767"/>
                    <a:pt x="823" y="579"/>
                    <a:pt x="809" y="362"/>
                  </a:cubicBezTo>
                  <a:cubicBezTo>
                    <a:pt x="795" y="155"/>
                    <a:pt x="609" y="0"/>
                    <a:pt x="404"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402;p64">
              <a:extLst>
                <a:ext uri="{FF2B5EF4-FFF2-40B4-BE49-F238E27FC236}">
                  <a16:creationId xmlns:a16="http://schemas.microsoft.com/office/drawing/2014/main" id="{B2FB5911-E74C-6F43-8534-68E348FB5074}"/>
                </a:ext>
              </a:extLst>
            </p:cNvPr>
            <p:cNvSpPr/>
            <p:nvPr/>
          </p:nvSpPr>
          <p:spPr>
            <a:xfrm>
              <a:off x="2451100" y="2628075"/>
              <a:ext cx="179775" cy="87225"/>
            </a:xfrm>
            <a:custGeom>
              <a:avLst/>
              <a:gdLst/>
              <a:ahLst/>
              <a:cxnLst/>
              <a:rect l="l" t="t" r="r" b="b"/>
              <a:pathLst>
                <a:path w="7191" h="3489" extrusionOk="0">
                  <a:moveTo>
                    <a:pt x="4927" y="1"/>
                  </a:moveTo>
                  <a:cubicBezTo>
                    <a:pt x="4555" y="1"/>
                    <a:pt x="4120" y="42"/>
                    <a:pt x="3612" y="138"/>
                  </a:cubicBezTo>
                  <a:cubicBezTo>
                    <a:pt x="0" y="816"/>
                    <a:pt x="896" y="2925"/>
                    <a:pt x="896" y="2925"/>
                  </a:cubicBezTo>
                  <a:cubicBezTo>
                    <a:pt x="1423" y="3331"/>
                    <a:pt x="2021" y="3489"/>
                    <a:pt x="2634" y="3489"/>
                  </a:cubicBezTo>
                  <a:cubicBezTo>
                    <a:pt x="4796" y="3489"/>
                    <a:pt x="7137" y="1525"/>
                    <a:pt x="7137" y="1525"/>
                  </a:cubicBezTo>
                  <a:cubicBezTo>
                    <a:pt x="7137" y="1525"/>
                    <a:pt x="7190" y="1"/>
                    <a:pt x="4927"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403;p64">
              <a:extLst>
                <a:ext uri="{FF2B5EF4-FFF2-40B4-BE49-F238E27FC236}">
                  <a16:creationId xmlns:a16="http://schemas.microsoft.com/office/drawing/2014/main" id="{F3C4B440-7EE3-5844-92B7-49969AEFA537}"/>
                </a:ext>
              </a:extLst>
            </p:cNvPr>
            <p:cNvSpPr/>
            <p:nvPr/>
          </p:nvSpPr>
          <p:spPr>
            <a:xfrm>
              <a:off x="2518625" y="2777425"/>
              <a:ext cx="9425" cy="20600"/>
            </a:xfrm>
            <a:custGeom>
              <a:avLst/>
              <a:gdLst/>
              <a:ahLst/>
              <a:cxnLst/>
              <a:rect l="l" t="t" r="r" b="b"/>
              <a:pathLst>
                <a:path w="377" h="824" extrusionOk="0">
                  <a:moveTo>
                    <a:pt x="276" y="0"/>
                  </a:moveTo>
                  <a:cubicBezTo>
                    <a:pt x="261" y="0"/>
                    <a:pt x="247" y="0"/>
                    <a:pt x="232" y="29"/>
                  </a:cubicBezTo>
                  <a:lnTo>
                    <a:pt x="16" y="549"/>
                  </a:lnTo>
                  <a:cubicBezTo>
                    <a:pt x="1" y="563"/>
                    <a:pt x="1" y="578"/>
                    <a:pt x="16" y="592"/>
                  </a:cubicBezTo>
                  <a:lnTo>
                    <a:pt x="318" y="823"/>
                  </a:lnTo>
                  <a:lnTo>
                    <a:pt x="333" y="823"/>
                  </a:lnTo>
                  <a:cubicBezTo>
                    <a:pt x="347" y="823"/>
                    <a:pt x="347" y="823"/>
                    <a:pt x="362" y="809"/>
                  </a:cubicBezTo>
                  <a:cubicBezTo>
                    <a:pt x="376" y="794"/>
                    <a:pt x="376" y="781"/>
                    <a:pt x="362" y="765"/>
                  </a:cubicBezTo>
                  <a:lnTo>
                    <a:pt x="87" y="549"/>
                  </a:lnTo>
                  <a:lnTo>
                    <a:pt x="305" y="58"/>
                  </a:lnTo>
                  <a:cubicBezTo>
                    <a:pt x="305" y="29"/>
                    <a:pt x="305" y="14"/>
                    <a:pt x="276"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404;p64">
              <a:extLst>
                <a:ext uri="{FF2B5EF4-FFF2-40B4-BE49-F238E27FC236}">
                  <a16:creationId xmlns:a16="http://schemas.microsoft.com/office/drawing/2014/main" id="{25E4C358-485E-014D-B372-E1052EC1F524}"/>
                </a:ext>
              </a:extLst>
            </p:cNvPr>
            <p:cNvSpPr/>
            <p:nvPr/>
          </p:nvSpPr>
          <p:spPr>
            <a:xfrm>
              <a:off x="2487225" y="2725725"/>
              <a:ext cx="28200" cy="18400"/>
            </a:xfrm>
            <a:custGeom>
              <a:avLst/>
              <a:gdLst/>
              <a:ahLst/>
              <a:cxnLst/>
              <a:rect l="l" t="t" r="r" b="b"/>
              <a:pathLst>
                <a:path w="1128" h="736" extrusionOk="0">
                  <a:moveTo>
                    <a:pt x="715" y="1"/>
                  </a:moveTo>
                  <a:cubicBezTo>
                    <a:pt x="674" y="1"/>
                    <a:pt x="629" y="6"/>
                    <a:pt x="578" y="17"/>
                  </a:cubicBezTo>
                  <a:cubicBezTo>
                    <a:pt x="289" y="75"/>
                    <a:pt x="116" y="291"/>
                    <a:pt x="43" y="421"/>
                  </a:cubicBezTo>
                  <a:cubicBezTo>
                    <a:pt x="0" y="493"/>
                    <a:pt x="14" y="580"/>
                    <a:pt x="43" y="638"/>
                  </a:cubicBezTo>
                  <a:cubicBezTo>
                    <a:pt x="76" y="703"/>
                    <a:pt x="141" y="735"/>
                    <a:pt x="202" y="735"/>
                  </a:cubicBezTo>
                  <a:cubicBezTo>
                    <a:pt x="222" y="735"/>
                    <a:pt x="242" y="731"/>
                    <a:pt x="260" y="724"/>
                  </a:cubicBezTo>
                  <a:cubicBezTo>
                    <a:pt x="405" y="653"/>
                    <a:pt x="563" y="624"/>
                    <a:pt x="809" y="580"/>
                  </a:cubicBezTo>
                  <a:cubicBezTo>
                    <a:pt x="1127" y="522"/>
                    <a:pt x="1040" y="219"/>
                    <a:pt x="1040" y="219"/>
                  </a:cubicBezTo>
                  <a:cubicBezTo>
                    <a:pt x="1040" y="219"/>
                    <a:pt x="985" y="1"/>
                    <a:pt x="715"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405;p64">
              <a:extLst>
                <a:ext uri="{FF2B5EF4-FFF2-40B4-BE49-F238E27FC236}">
                  <a16:creationId xmlns:a16="http://schemas.microsoft.com/office/drawing/2014/main" id="{3A3F9F09-0F38-5143-825A-2CC3B35E7A70}"/>
                </a:ext>
              </a:extLst>
            </p:cNvPr>
            <p:cNvSpPr/>
            <p:nvPr/>
          </p:nvSpPr>
          <p:spPr>
            <a:xfrm>
              <a:off x="2547175" y="2724375"/>
              <a:ext cx="44425" cy="21175"/>
            </a:xfrm>
            <a:custGeom>
              <a:avLst/>
              <a:gdLst/>
              <a:ahLst/>
              <a:cxnLst/>
              <a:rect l="l" t="t" r="r" b="b"/>
              <a:pathLst>
                <a:path w="1777" h="847" extrusionOk="0">
                  <a:moveTo>
                    <a:pt x="567" y="1"/>
                  </a:moveTo>
                  <a:cubicBezTo>
                    <a:pt x="184" y="1"/>
                    <a:pt x="116" y="215"/>
                    <a:pt x="116" y="215"/>
                  </a:cubicBezTo>
                  <a:cubicBezTo>
                    <a:pt x="116" y="215"/>
                    <a:pt x="0" y="518"/>
                    <a:pt x="463" y="576"/>
                  </a:cubicBezTo>
                  <a:cubicBezTo>
                    <a:pt x="810" y="620"/>
                    <a:pt x="1228" y="764"/>
                    <a:pt x="1430" y="836"/>
                  </a:cubicBezTo>
                  <a:cubicBezTo>
                    <a:pt x="1456" y="843"/>
                    <a:pt x="1483" y="847"/>
                    <a:pt x="1510" y="847"/>
                  </a:cubicBezTo>
                  <a:cubicBezTo>
                    <a:pt x="1592" y="847"/>
                    <a:pt x="1676" y="814"/>
                    <a:pt x="1719" y="749"/>
                  </a:cubicBezTo>
                  <a:cubicBezTo>
                    <a:pt x="1777" y="678"/>
                    <a:pt x="1777" y="591"/>
                    <a:pt x="1719" y="533"/>
                  </a:cubicBezTo>
                  <a:cubicBezTo>
                    <a:pt x="1604" y="389"/>
                    <a:pt x="1170" y="71"/>
                    <a:pt x="737" y="13"/>
                  </a:cubicBezTo>
                  <a:cubicBezTo>
                    <a:pt x="674" y="5"/>
                    <a:pt x="618" y="1"/>
                    <a:pt x="567"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406;p64">
              <a:extLst>
                <a:ext uri="{FF2B5EF4-FFF2-40B4-BE49-F238E27FC236}">
                  <a16:creationId xmlns:a16="http://schemas.microsoft.com/office/drawing/2014/main" id="{E9EF4C18-664B-7044-98F1-3F275A2202F9}"/>
                </a:ext>
              </a:extLst>
            </p:cNvPr>
            <p:cNvSpPr/>
            <p:nvPr/>
          </p:nvSpPr>
          <p:spPr>
            <a:xfrm>
              <a:off x="2545000" y="2754675"/>
              <a:ext cx="38325" cy="19800"/>
            </a:xfrm>
            <a:custGeom>
              <a:avLst/>
              <a:gdLst/>
              <a:ahLst/>
              <a:cxnLst/>
              <a:rect l="l" t="t" r="r" b="b"/>
              <a:pathLst>
                <a:path w="1533" h="792" extrusionOk="0">
                  <a:moveTo>
                    <a:pt x="714" y="1"/>
                  </a:moveTo>
                  <a:cubicBezTo>
                    <a:pt x="140" y="1"/>
                    <a:pt x="1" y="520"/>
                    <a:pt x="1" y="520"/>
                  </a:cubicBezTo>
                  <a:cubicBezTo>
                    <a:pt x="274" y="719"/>
                    <a:pt x="511" y="791"/>
                    <a:pt x="712" y="791"/>
                  </a:cubicBezTo>
                  <a:cubicBezTo>
                    <a:pt x="1255" y="791"/>
                    <a:pt x="1532" y="260"/>
                    <a:pt x="1532" y="260"/>
                  </a:cubicBezTo>
                  <a:cubicBezTo>
                    <a:pt x="1192" y="70"/>
                    <a:pt x="924" y="1"/>
                    <a:pt x="714"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407;p64">
              <a:extLst>
                <a:ext uri="{FF2B5EF4-FFF2-40B4-BE49-F238E27FC236}">
                  <a16:creationId xmlns:a16="http://schemas.microsoft.com/office/drawing/2014/main" id="{4AD23140-5AC6-0B4B-8C37-DE433170A036}"/>
                </a:ext>
              </a:extLst>
            </p:cNvPr>
            <p:cNvSpPr/>
            <p:nvPr/>
          </p:nvSpPr>
          <p:spPr>
            <a:xfrm>
              <a:off x="2550775" y="2754225"/>
              <a:ext cx="23150" cy="22925"/>
            </a:xfrm>
            <a:custGeom>
              <a:avLst/>
              <a:gdLst/>
              <a:ahLst/>
              <a:cxnLst/>
              <a:rect l="l" t="t" r="r" b="b"/>
              <a:pathLst>
                <a:path w="926" h="917" extrusionOk="0">
                  <a:moveTo>
                    <a:pt x="471" y="1"/>
                  </a:moveTo>
                  <a:cubicBezTo>
                    <a:pt x="246" y="1"/>
                    <a:pt x="57" y="179"/>
                    <a:pt x="30" y="408"/>
                  </a:cubicBezTo>
                  <a:cubicBezTo>
                    <a:pt x="1" y="653"/>
                    <a:pt x="174" y="884"/>
                    <a:pt x="405" y="913"/>
                  </a:cubicBezTo>
                  <a:cubicBezTo>
                    <a:pt x="422" y="915"/>
                    <a:pt x="439" y="916"/>
                    <a:pt x="455" y="916"/>
                  </a:cubicBezTo>
                  <a:cubicBezTo>
                    <a:pt x="679" y="916"/>
                    <a:pt x="870" y="738"/>
                    <a:pt x="897" y="509"/>
                  </a:cubicBezTo>
                  <a:cubicBezTo>
                    <a:pt x="926" y="264"/>
                    <a:pt x="752" y="33"/>
                    <a:pt x="521" y="4"/>
                  </a:cubicBezTo>
                  <a:cubicBezTo>
                    <a:pt x="504" y="2"/>
                    <a:pt x="487" y="1"/>
                    <a:pt x="471"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408;p64">
              <a:extLst>
                <a:ext uri="{FF2B5EF4-FFF2-40B4-BE49-F238E27FC236}">
                  <a16:creationId xmlns:a16="http://schemas.microsoft.com/office/drawing/2014/main" id="{85E6A95D-1E62-504C-9382-D9269ADFF16C}"/>
                </a:ext>
              </a:extLst>
            </p:cNvPr>
            <p:cNvSpPr/>
            <p:nvPr/>
          </p:nvSpPr>
          <p:spPr>
            <a:xfrm>
              <a:off x="2491900" y="2754250"/>
              <a:ext cx="27125" cy="18950"/>
            </a:xfrm>
            <a:custGeom>
              <a:avLst/>
              <a:gdLst/>
              <a:ahLst/>
              <a:cxnLst/>
              <a:rect l="l" t="t" r="r" b="b"/>
              <a:pathLst>
                <a:path w="1085" h="758" extrusionOk="0">
                  <a:moveTo>
                    <a:pt x="471" y="1"/>
                  </a:moveTo>
                  <a:cubicBezTo>
                    <a:pt x="335" y="1"/>
                    <a:pt x="178" y="64"/>
                    <a:pt x="0" y="234"/>
                  </a:cubicBezTo>
                  <a:cubicBezTo>
                    <a:pt x="0" y="234"/>
                    <a:pt x="154" y="758"/>
                    <a:pt x="569" y="758"/>
                  </a:cubicBezTo>
                  <a:cubicBezTo>
                    <a:pt x="709" y="758"/>
                    <a:pt x="880" y="698"/>
                    <a:pt x="1085" y="537"/>
                  </a:cubicBezTo>
                  <a:cubicBezTo>
                    <a:pt x="1085" y="537"/>
                    <a:pt x="868" y="1"/>
                    <a:pt x="471"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409;p64">
              <a:extLst>
                <a:ext uri="{FF2B5EF4-FFF2-40B4-BE49-F238E27FC236}">
                  <a16:creationId xmlns:a16="http://schemas.microsoft.com/office/drawing/2014/main" id="{55ED5FEC-62E2-CA45-9D7E-4CD55AA08EC4}"/>
                </a:ext>
              </a:extLst>
            </p:cNvPr>
            <p:cNvSpPr/>
            <p:nvPr/>
          </p:nvSpPr>
          <p:spPr>
            <a:xfrm>
              <a:off x="2495500" y="2753850"/>
              <a:ext cx="18100" cy="20800"/>
            </a:xfrm>
            <a:custGeom>
              <a:avLst/>
              <a:gdLst/>
              <a:ahLst/>
              <a:cxnLst/>
              <a:rect l="l" t="t" r="r" b="b"/>
              <a:pathLst>
                <a:path w="724" h="832" extrusionOk="0">
                  <a:moveTo>
                    <a:pt x="334" y="0"/>
                  </a:moveTo>
                  <a:cubicBezTo>
                    <a:pt x="319" y="0"/>
                    <a:pt x="305" y="1"/>
                    <a:pt x="290" y="4"/>
                  </a:cubicBezTo>
                  <a:cubicBezTo>
                    <a:pt x="116" y="33"/>
                    <a:pt x="1" y="250"/>
                    <a:pt x="30" y="466"/>
                  </a:cubicBezTo>
                  <a:cubicBezTo>
                    <a:pt x="70" y="679"/>
                    <a:pt x="221" y="831"/>
                    <a:pt x="390" y="831"/>
                  </a:cubicBezTo>
                  <a:cubicBezTo>
                    <a:pt x="405" y="831"/>
                    <a:pt x="420" y="830"/>
                    <a:pt x="434" y="828"/>
                  </a:cubicBezTo>
                  <a:cubicBezTo>
                    <a:pt x="608" y="799"/>
                    <a:pt x="723" y="597"/>
                    <a:pt x="694" y="365"/>
                  </a:cubicBezTo>
                  <a:cubicBezTo>
                    <a:pt x="655" y="152"/>
                    <a:pt x="505" y="0"/>
                    <a:pt x="334"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410;p64">
              <a:extLst>
                <a:ext uri="{FF2B5EF4-FFF2-40B4-BE49-F238E27FC236}">
                  <a16:creationId xmlns:a16="http://schemas.microsoft.com/office/drawing/2014/main" id="{C970A578-E7E0-1141-A3E1-726A28610A97}"/>
                </a:ext>
              </a:extLst>
            </p:cNvPr>
            <p:cNvSpPr/>
            <p:nvPr/>
          </p:nvSpPr>
          <p:spPr>
            <a:xfrm>
              <a:off x="2527300" y="2802100"/>
              <a:ext cx="28200" cy="8200"/>
            </a:xfrm>
            <a:custGeom>
              <a:avLst/>
              <a:gdLst/>
              <a:ahLst/>
              <a:cxnLst/>
              <a:rect l="l" t="t" r="r" b="b"/>
              <a:pathLst>
                <a:path w="1128" h="328" extrusionOk="0">
                  <a:moveTo>
                    <a:pt x="1090" y="1"/>
                  </a:moveTo>
                  <a:cubicBezTo>
                    <a:pt x="1077" y="1"/>
                    <a:pt x="1064" y="8"/>
                    <a:pt x="1056" y="25"/>
                  </a:cubicBezTo>
                  <a:cubicBezTo>
                    <a:pt x="1056" y="25"/>
                    <a:pt x="894" y="262"/>
                    <a:pt x="493" y="262"/>
                  </a:cubicBezTo>
                  <a:cubicBezTo>
                    <a:pt x="371" y="262"/>
                    <a:pt x="227" y="240"/>
                    <a:pt x="58" y="183"/>
                  </a:cubicBezTo>
                  <a:cubicBezTo>
                    <a:pt x="54" y="179"/>
                    <a:pt x="49" y="177"/>
                    <a:pt x="43" y="177"/>
                  </a:cubicBezTo>
                  <a:cubicBezTo>
                    <a:pt x="30" y="177"/>
                    <a:pt x="15" y="187"/>
                    <a:pt x="15" y="198"/>
                  </a:cubicBezTo>
                  <a:cubicBezTo>
                    <a:pt x="0" y="212"/>
                    <a:pt x="15" y="241"/>
                    <a:pt x="29" y="241"/>
                  </a:cubicBezTo>
                  <a:cubicBezTo>
                    <a:pt x="218" y="314"/>
                    <a:pt x="376" y="327"/>
                    <a:pt x="507" y="327"/>
                  </a:cubicBezTo>
                  <a:cubicBezTo>
                    <a:pt x="940" y="327"/>
                    <a:pt x="1113" y="67"/>
                    <a:pt x="1113" y="54"/>
                  </a:cubicBezTo>
                  <a:cubicBezTo>
                    <a:pt x="1127" y="39"/>
                    <a:pt x="1127" y="25"/>
                    <a:pt x="1113" y="10"/>
                  </a:cubicBezTo>
                  <a:cubicBezTo>
                    <a:pt x="1107" y="4"/>
                    <a:pt x="1099" y="1"/>
                    <a:pt x="1090"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411;p64">
              <a:extLst>
                <a:ext uri="{FF2B5EF4-FFF2-40B4-BE49-F238E27FC236}">
                  <a16:creationId xmlns:a16="http://schemas.microsoft.com/office/drawing/2014/main" id="{B967526B-0033-1B45-9865-E7A3319AC567}"/>
                </a:ext>
              </a:extLst>
            </p:cNvPr>
            <p:cNvSpPr/>
            <p:nvPr/>
          </p:nvSpPr>
          <p:spPr>
            <a:xfrm>
              <a:off x="424475" y="3883700"/>
              <a:ext cx="2833150" cy="9075"/>
            </a:xfrm>
            <a:custGeom>
              <a:avLst/>
              <a:gdLst/>
              <a:ahLst/>
              <a:cxnLst/>
              <a:rect l="l" t="t" r="r" b="b"/>
              <a:pathLst>
                <a:path w="113326" h="363" extrusionOk="0">
                  <a:moveTo>
                    <a:pt x="189" y="0"/>
                  </a:moveTo>
                  <a:cubicBezTo>
                    <a:pt x="88" y="0"/>
                    <a:pt x="1" y="73"/>
                    <a:pt x="1" y="189"/>
                  </a:cubicBezTo>
                  <a:cubicBezTo>
                    <a:pt x="1" y="289"/>
                    <a:pt x="88" y="362"/>
                    <a:pt x="189" y="362"/>
                  </a:cubicBezTo>
                  <a:lnTo>
                    <a:pt x="113139" y="362"/>
                  </a:lnTo>
                  <a:cubicBezTo>
                    <a:pt x="113239" y="362"/>
                    <a:pt x="113326" y="289"/>
                    <a:pt x="113326" y="189"/>
                  </a:cubicBezTo>
                  <a:cubicBezTo>
                    <a:pt x="113326" y="73"/>
                    <a:pt x="113239" y="0"/>
                    <a:pt x="113139" y="0"/>
                  </a:cubicBezTo>
                  <a:close/>
                </a:path>
              </a:pathLst>
            </a:custGeom>
            <a:solidFill>
              <a:srgbClr val="A0C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 name="Google Shape;2447;p62">
            <a:extLst>
              <a:ext uri="{FF2B5EF4-FFF2-40B4-BE49-F238E27FC236}">
                <a16:creationId xmlns:a16="http://schemas.microsoft.com/office/drawing/2014/main" id="{5685B23F-C835-894F-9D1A-DC1B91BA749A}"/>
              </a:ext>
            </a:extLst>
          </p:cNvPr>
          <p:cNvSpPr/>
          <p:nvPr/>
        </p:nvSpPr>
        <p:spPr>
          <a:xfrm>
            <a:off x="8098629" y="3088704"/>
            <a:ext cx="810335" cy="374093"/>
          </a:xfrm>
          <a:custGeom>
            <a:avLst/>
            <a:gdLst/>
            <a:ahLst/>
            <a:cxnLst/>
            <a:rect l="l" t="t" r="r" b="b"/>
            <a:pathLst>
              <a:path w="16937" h="7819" extrusionOk="0">
                <a:moveTo>
                  <a:pt x="7219" y="0"/>
                </a:moveTo>
                <a:cubicBezTo>
                  <a:pt x="4118" y="0"/>
                  <a:pt x="5722" y="6416"/>
                  <a:pt x="5722" y="6416"/>
                </a:cubicBezTo>
                <a:cubicBezTo>
                  <a:pt x="5722" y="6416"/>
                  <a:pt x="4813" y="3702"/>
                  <a:pt x="3116" y="3702"/>
                </a:cubicBezTo>
                <a:cubicBezTo>
                  <a:pt x="1405" y="3702"/>
                  <a:pt x="2915" y="7111"/>
                  <a:pt x="2915" y="7111"/>
                </a:cubicBezTo>
                <a:lnTo>
                  <a:pt x="1" y="7819"/>
                </a:lnTo>
                <a:lnTo>
                  <a:pt x="16937" y="7819"/>
                </a:lnTo>
                <a:cubicBezTo>
                  <a:pt x="16937" y="7819"/>
                  <a:pt x="15780" y="7008"/>
                  <a:pt x="14300" y="7008"/>
                </a:cubicBezTo>
                <a:cubicBezTo>
                  <a:pt x="14213" y="7008"/>
                  <a:pt x="14125" y="7011"/>
                  <a:pt x="14036" y="7017"/>
                </a:cubicBezTo>
                <a:cubicBezTo>
                  <a:pt x="14036" y="7017"/>
                  <a:pt x="14814" y="3607"/>
                  <a:pt x="13023" y="3607"/>
                </a:cubicBezTo>
                <a:cubicBezTo>
                  <a:pt x="12996" y="3607"/>
                  <a:pt x="12968" y="3607"/>
                  <a:pt x="12940" y="3609"/>
                </a:cubicBezTo>
                <a:cubicBezTo>
                  <a:pt x="11029" y="3702"/>
                  <a:pt x="9625" y="6509"/>
                  <a:pt x="9625" y="6509"/>
                </a:cubicBezTo>
                <a:cubicBezTo>
                  <a:pt x="9625" y="6509"/>
                  <a:pt x="10334" y="0"/>
                  <a:pt x="7219"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58912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0CED-9920-7F40-907A-2A72281DBB40}"/>
              </a:ext>
            </a:extLst>
          </p:cNvPr>
          <p:cNvSpPr>
            <a:spLocks noGrp="1"/>
          </p:cNvSpPr>
          <p:nvPr>
            <p:ph type="title"/>
          </p:nvPr>
        </p:nvSpPr>
        <p:spPr>
          <a:xfrm>
            <a:off x="563380" y="290174"/>
            <a:ext cx="10515600" cy="1325563"/>
          </a:xfrm>
        </p:spPr>
        <p:txBody>
          <a:bodyPr/>
          <a:lstStyle/>
          <a:p>
            <a:r>
              <a:rPr lang="en-US">
                <a:latin typeface="Fira Sans"/>
                <a:ea typeface="+mj-lt"/>
                <a:cs typeface="+mj-lt"/>
              </a:rPr>
              <a:t>Motivation for LSTM</a:t>
            </a:r>
          </a:p>
        </p:txBody>
      </p:sp>
      <p:sp>
        <p:nvSpPr>
          <p:cNvPr id="3" name="Content Placeholder 2">
            <a:extLst>
              <a:ext uri="{FF2B5EF4-FFF2-40B4-BE49-F238E27FC236}">
                <a16:creationId xmlns:a16="http://schemas.microsoft.com/office/drawing/2014/main" id="{FB11BADF-B4C8-5847-9FFD-2A2F49D63ED1}"/>
              </a:ext>
            </a:extLst>
          </p:cNvPr>
          <p:cNvSpPr>
            <a:spLocks noGrp="1"/>
          </p:cNvSpPr>
          <p:nvPr>
            <p:ph idx="1"/>
          </p:nvPr>
        </p:nvSpPr>
        <p:spPr>
          <a:xfrm>
            <a:off x="635183" y="1480466"/>
            <a:ext cx="9528253" cy="765698"/>
          </a:xfrm>
        </p:spPr>
        <p:txBody>
          <a:bodyPr vert="horz" lIns="91440" tIns="45720" rIns="91440" bIns="45720" rtlCol="0" anchor="t">
            <a:normAutofit fontScale="92500" lnSpcReduction="10000"/>
          </a:bodyPr>
          <a:lstStyle/>
          <a:p>
            <a:pPr marL="0" indent="0">
              <a:buNone/>
            </a:pPr>
            <a:r>
              <a:rPr lang="en-US">
                <a:latin typeface="Fira Sans"/>
                <a:ea typeface="+mn-lt"/>
                <a:cs typeface="+mn-lt"/>
              </a:rPr>
              <a:t>LSTM is based on Recurrent Neural Networks (RNN)</a:t>
            </a:r>
            <a:br>
              <a:rPr lang="en-US">
                <a:latin typeface="Fira Sans"/>
                <a:ea typeface="+mn-lt"/>
                <a:cs typeface="+mn-lt"/>
              </a:rPr>
            </a:br>
            <a:endParaRPr lang="en-US">
              <a:latin typeface="Fira Sans"/>
              <a:ea typeface="+mn-lt"/>
              <a:cs typeface="+mn-lt"/>
            </a:endParaRPr>
          </a:p>
          <a:p>
            <a:pPr lvl="1"/>
            <a:endParaRPr lang="en-US">
              <a:latin typeface="Fira Sans"/>
              <a:ea typeface="+mn-lt"/>
              <a:cs typeface="+mn-lt"/>
            </a:endParaRPr>
          </a:p>
          <a:p>
            <a:pPr marL="0" indent="0">
              <a:buNone/>
            </a:pPr>
            <a:endParaRPr lang="en-US">
              <a:latin typeface="Fira San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endParaRPr lang="en-US">
              <a:cs typeface="Calibri"/>
            </a:endParaRPr>
          </a:p>
        </p:txBody>
      </p:sp>
      <p:pic>
        <p:nvPicPr>
          <p:cNvPr id="9" name="Picture 9" descr="A picture containing text, clock, sign&#10;&#10;Description automatically generated">
            <a:extLst>
              <a:ext uri="{FF2B5EF4-FFF2-40B4-BE49-F238E27FC236}">
                <a16:creationId xmlns:a16="http://schemas.microsoft.com/office/drawing/2014/main" id="{7B01AEE9-17E2-4196-99F1-CAA334F180A9}"/>
              </a:ext>
            </a:extLst>
          </p:cNvPr>
          <p:cNvPicPr>
            <a:picLocks noChangeAspect="1"/>
          </p:cNvPicPr>
          <p:nvPr/>
        </p:nvPicPr>
        <p:blipFill>
          <a:blip r:embed="rId3"/>
          <a:stretch>
            <a:fillRect/>
          </a:stretch>
        </p:blipFill>
        <p:spPr>
          <a:xfrm>
            <a:off x="2770285" y="2393846"/>
            <a:ext cx="6484858" cy="207030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13" name="Content Placeholder 2">
            <a:extLst>
              <a:ext uri="{FF2B5EF4-FFF2-40B4-BE49-F238E27FC236}">
                <a16:creationId xmlns:a16="http://schemas.microsoft.com/office/drawing/2014/main" id="{41C53C13-4BC2-4240-B1EC-D185B59A5EF5}"/>
              </a:ext>
            </a:extLst>
          </p:cNvPr>
          <p:cNvSpPr txBox="1">
            <a:spLocks/>
          </p:cNvSpPr>
          <p:nvPr/>
        </p:nvSpPr>
        <p:spPr>
          <a:xfrm>
            <a:off x="1852547" y="5158263"/>
            <a:ext cx="9528253" cy="765698"/>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ira Sans" panose="020B0503050000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ira Sans" panose="020B0503050000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ira Sans" panose="020B0503050000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Fira Sans"/>
                <a:ea typeface="+mn-lt"/>
                <a:cs typeface="+mn-lt"/>
              </a:rPr>
              <a:t>Maintains memory, suitable for time series forecasting</a:t>
            </a:r>
            <a:br>
              <a:rPr lang="en-US">
                <a:latin typeface="Fira Sans"/>
                <a:ea typeface="+mn-lt"/>
                <a:cs typeface="+mn-lt"/>
              </a:rPr>
            </a:br>
            <a:endParaRPr lang="en-US">
              <a:latin typeface="Fira Sans"/>
              <a:ea typeface="+mn-lt"/>
              <a:cs typeface="+mn-lt"/>
            </a:endParaRPr>
          </a:p>
          <a:p>
            <a:pPr lvl="1"/>
            <a:endParaRPr lang="en-US">
              <a:latin typeface="Fira Sans"/>
              <a:ea typeface="+mn-lt"/>
              <a:cs typeface="+mn-lt"/>
            </a:endParaRPr>
          </a:p>
          <a:p>
            <a:pPr marL="0" indent="0">
              <a:buFont typeface="Arial" panose="020B0604020202020204" pitchFamily="34" charset="0"/>
              <a:buNone/>
            </a:pPr>
            <a:endParaRPr lang="en-US">
              <a:latin typeface="Fira Sans"/>
              <a:cs typeface="Calibri"/>
            </a:endParaRPr>
          </a:p>
          <a:p>
            <a:pPr marL="0" indent="0">
              <a:buFont typeface="Arial" panose="020B0604020202020204" pitchFamily="34" charset="0"/>
              <a:buNone/>
            </a:pPr>
            <a:endParaRPr lang="en-US">
              <a:cs typeface="Calibri"/>
            </a:endParaRPr>
          </a:p>
          <a:p>
            <a:pPr marL="0" indent="0">
              <a:buFont typeface="Arial" panose="020B0604020202020204" pitchFamily="34" charset="0"/>
              <a:buNone/>
            </a:pPr>
            <a:endParaRPr lang="en-US">
              <a:cs typeface="Calibri"/>
            </a:endParaRPr>
          </a:p>
          <a:p>
            <a:pPr marL="0" indent="0">
              <a:buFont typeface="Arial" panose="020B0604020202020204" pitchFamily="34" charset="0"/>
              <a:buNone/>
            </a:pPr>
            <a:endParaRPr lang="en-US">
              <a:cs typeface="Calibri"/>
            </a:endParaRPr>
          </a:p>
          <a:p>
            <a:pPr marL="0" indent="0">
              <a:buFont typeface="Arial" panose="020B0604020202020204" pitchFamily="34" charset="0"/>
              <a:buNone/>
            </a:pPr>
            <a:endParaRPr lang="en-US">
              <a:cs typeface="Calibri"/>
            </a:endParaRPr>
          </a:p>
          <a:p>
            <a:pPr marL="0" indent="0">
              <a:buFont typeface="Arial" panose="020B0604020202020204" pitchFamily="34" charset="0"/>
              <a:buNone/>
            </a:pPr>
            <a:endParaRPr lang="en-US">
              <a:cs typeface="Calibri"/>
            </a:endParaRPr>
          </a:p>
          <a:p>
            <a:pPr marL="0" indent="0">
              <a:buFont typeface="Arial" panose="020B0604020202020204" pitchFamily="34" charset="0"/>
              <a:buNone/>
            </a:pPr>
            <a:endParaRPr lang="en-US">
              <a:cs typeface="Calibri"/>
            </a:endParaRPr>
          </a:p>
          <a:p>
            <a:pPr marL="0" indent="0">
              <a:buFont typeface="Arial" panose="020B0604020202020204" pitchFamily="34" charset="0"/>
              <a:buNone/>
            </a:pPr>
            <a:endParaRPr lang="en-US">
              <a:cs typeface="Calibri"/>
            </a:endParaRPr>
          </a:p>
          <a:p>
            <a:endParaRPr lang="en-US">
              <a:cs typeface="Calibri"/>
            </a:endParaRPr>
          </a:p>
        </p:txBody>
      </p:sp>
    </p:spTree>
    <p:extLst>
      <p:ext uri="{BB962C8B-B14F-4D97-AF65-F5344CB8AC3E}">
        <p14:creationId xmlns:p14="http://schemas.microsoft.com/office/powerpoint/2010/main" val="1632334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0CED-9920-7F40-907A-2A72281DBB40}"/>
              </a:ext>
            </a:extLst>
          </p:cNvPr>
          <p:cNvSpPr>
            <a:spLocks noGrp="1"/>
          </p:cNvSpPr>
          <p:nvPr>
            <p:ph type="title"/>
          </p:nvPr>
        </p:nvSpPr>
        <p:spPr>
          <a:xfrm>
            <a:off x="563380" y="290174"/>
            <a:ext cx="10515600" cy="1325563"/>
          </a:xfrm>
        </p:spPr>
        <p:txBody>
          <a:bodyPr/>
          <a:lstStyle/>
          <a:p>
            <a:r>
              <a:rPr lang="en-US">
                <a:ea typeface="+mj-lt"/>
                <a:cs typeface="+mj-lt"/>
              </a:rPr>
              <a:t>Motivation for LSTM</a:t>
            </a:r>
          </a:p>
        </p:txBody>
      </p:sp>
      <p:sp>
        <p:nvSpPr>
          <p:cNvPr id="3" name="Content Placeholder 2">
            <a:extLst>
              <a:ext uri="{FF2B5EF4-FFF2-40B4-BE49-F238E27FC236}">
                <a16:creationId xmlns:a16="http://schemas.microsoft.com/office/drawing/2014/main" id="{FB11BADF-B4C8-5847-9FFD-2A2F49D63ED1}"/>
              </a:ext>
            </a:extLst>
          </p:cNvPr>
          <p:cNvSpPr>
            <a:spLocks noGrp="1"/>
          </p:cNvSpPr>
          <p:nvPr>
            <p:ph idx="1"/>
          </p:nvPr>
        </p:nvSpPr>
        <p:spPr>
          <a:xfrm>
            <a:off x="1013085" y="1542417"/>
            <a:ext cx="4519535" cy="637169"/>
          </a:xfrm>
        </p:spPr>
        <p:txBody>
          <a:bodyPr vert="horz" lIns="91440" tIns="45720" rIns="91440" bIns="45720" rtlCol="0" anchor="t">
            <a:normAutofit fontScale="85000" lnSpcReduction="20000"/>
          </a:bodyPr>
          <a:lstStyle/>
          <a:p>
            <a:pPr marL="0" indent="0">
              <a:buNone/>
            </a:pPr>
            <a:r>
              <a:rPr lang="en-US">
                <a:latin typeface="Fira Sans"/>
                <a:ea typeface="+mn-lt"/>
                <a:cs typeface="+mn-lt"/>
              </a:rPr>
              <a:t>Why not traditional RNN?</a:t>
            </a:r>
            <a:br>
              <a:rPr lang="en-US">
                <a:latin typeface="Fira Sans"/>
                <a:ea typeface="+mn-lt"/>
                <a:cs typeface="+mn-lt"/>
              </a:rPr>
            </a:br>
            <a:endParaRPr lang="en-US">
              <a:latin typeface="Fira Sans"/>
              <a:ea typeface="+mn-lt"/>
              <a:cs typeface="+mn-lt"/>
            </a:endParaRPr>
          </a:p>
          <a:p>
            <a:pPr lvl="1"/>
            <a:endParaRPr lang="en-US">
              <a:latin typeface="Fira Sans"/>
              <a:ea typeface="+mn-lt"/>
              <a:cs typeface="+mn-lt"/>
            </a:endParaRPr>
          </a:p>
          <a:p>
            <a:pPr marL="0" indent="0">
              <a:buNone/>
            </a:pPr>
            <a:endParaRPr lang="en-US">
              <a:latin typeface="Fira Sans"/>
              <a:cs typeface="Calibri"/>
            </a:endParaRPr>
          </a:p>
          <a:p>
            <a:endParaRPr lang="en-US">
              <a:cs typeface="Calibri"/>
            </a:endParaRPr>
          </a:p>
        </p:txBody>
      </p:sp>
      <p:sp>
        <p:nvSpPr>
          <p:cNvPr id="4" name="TextBox 3">
            <a:extLst>
              <a:ext uri="{FF2B5EF4-FFF2-40B4-BE49-F238E27FC236}">
                <a16:creationId xmlns:a16="http://schemas.microsoft.com/office/drawing/2014/main" id="{21E6529E-23A6-4FF0-B1B1-601240828228}"/>
              </a:ext>
            </a:extLst>
          </p:cNvPr>
          <p:cNvSpPr txBox="1"/>
          <p:nvPr/>
        </p:nvSpPr>
        <p:spPr>
          <a:xfrm>
            <a:off x="1014336" y="2525843"/>
            <a:ext cx="3990273"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endParaRPr lang="en-US" sz="2400" b="1">
              <a:latin typeface="Fira Sans"/>
              <a:cs typeface="Arial"/>
            </a:endParaRPr>
          </a:p>
          <a:p>
            <a:pPr lvl="1"/>
            <a:r>
              <a:rPr lang="en-US" sz="2400" b="1">
                <a:latin typeface="Fira Sans"/>
                <a:cs typeface="Arial"/>
              </a:rPr>
              <a:t>Vanishing gradient </a:t>
            </a:r>
            <a:br>
              <a:rPr lang="en-US" sz="2400" b="1">
                <a:latin typeface="Fira Sans"/>
                <a:cs typeface="Arial"/>
              </a:rPr>
            </a:br>
            <a:r>
              <a:rPr lang="en-US" sz="2400">
                <a:latin typeface="Fira Sans"/>
                <a:cs typeface="Arial"/>
              </a:rPr>
              <a:t>0.9^100 = 0.0002656....</a:t>
            </a:r>
            <a:br>
              <a:rPr lang="en-US" sz="2400">
                <a:latin typeface="Fira Sans"/>
                <a:cs typeface="Arial"/>
              </a:rPr>
            </a:br>
            <a:r>
              <a:rPr lang="en-US" sz="2400">
                <a:latin typeface="Fira Sans"/>
                <a:cs typeface="Arial"/>
              </a:rPr>
              <a:t>​</a:t>
            </a:r>
          </a:p>
          <a:p>
            <a:pPr lvl="1"/>
            <a:endParaRPr lang="en-US" sz="2400">
              <a:latin typeface="Fira Sans"/>
              <a:cs typeface="Arial"/>
            </a:endParaRPr>
          </a:p>
          <a:p>
            <a:pPr lvl="1"/>
            <a:r>
              <a:rPr lang="en-US" sz="2400">
                <a:latin typeface="Fira Sans"/>
                <a:cs typeface="Arial"/>
              </a:rPr>
              <a:t>Short term memory dependency :(</a:t>
            </a:r>
            <a:endParaRPr lang="en-US"/>
          </a:p>
        </p:txBody>
      </p:sp>
      <p:sp>
        <p:nvSpPr>
          <p:cNvPr id="5" name="Google Shape;332;p17">
            <a:extLst>
              <a:ext uri="{FF2B5EF4-FFF2-40B4-BE49-F238E27FC236}">
                <a16:creationId xmlns:a16="http://schemas.microsoft.com/office/drawing/2014/main" id="{7DC72044-CFB3-443B-920A-5C0ED1B2E069}"/>
              </a:ext>
            </a:extLst>
          </p:cNvPr>
          <p:cNvSpPr/>
          <p:nvPr/>
        </p:nvSpPr>
        <p:spPr>
          <a:xfrm>
            <a:off x="1098019" y="2045015"/>
            <a:ext cx="3650710" cy="4165169"/>
          </a:xfrm>
          <a:prstGeom prst="roundRect">
            <a:avLst>
              <a:gd name="adj" fmla="val 16667"/>
            </a:avLst>
          </a:prstGeom>
          <a:solidFill>
            <a:srgbClr val="EA4827">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 name="Google Shape;333;p17">
            <a:extLst>
              <a:ext uri="{FF2B5EF4-FFF2-40B4-BE49-F238E27FC236}">
                <a16:creationId xmlns:a16="http://schemas.microsoft.com/office/drawing/2014/main" id="{6969A39C-5ECF-4FFB-A5BA-AC71FE7E7C47}"/>
              </a:ext>
            </a:extLst>
          </p:cNvPr>
          <p:cNvSpPr/>
          <p:nvPr/>
        </p:nvSpPr>
        <p:spPr>
          <a:xfrm>
            <a:off x="6542253" y="2012802"/>
            <a:ext cx="3923035" cy="4165169"/>
          </a:xfrm>
          <a:prstGeom prst="roundRect">
            <a:avLst>
              <a:gd name="adj" fmla="val 16667"/>
            </a:avLst>
          </a:prstGeom>
          <a:solidFill>
            <a:srgbClr val="E4EA27">
              <a:alpha val="2509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CA6EC12A-70BF-41B4-90D5-82BB73647EBA}"/>
              </a:ext>
            </a:extLst>
          </p:cNvPr>
          <p:cNvSpPr txBox="1"/>
          <p:nvPr/>
        </p:nvSpPr>
        <p:spPr>
          <a:xfrm>
            <a:off x="6293400" y="1483906"/>
            <a:ext cx="46919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Fira Sans"/>
              </a:rPr>
              <a:t>How LSTM solves the problem</a:t>
            </a:r>
            <a:endParaRPr lang="en-US" sz="2400"/>
          </a:p>
        </p:txBody>
      </p:sp>
      <p:sp>
        <p:nvSpPr>
          <p:cNvPr id="8" name="TextBox 7">
            <a:extLst>
              <a:ext uri="{FF2B5EF4-FFF2-40B4-BE49-F238E27FC236}">
                <a16:creationId xmlns:a16="http://schemas.microsoft.com/office/drawing/2014/main" id="{57704978-AA8E-4F3F-A888-07B84E2DEBFD}"/>
              </a:ext>
            </a:extLst>
          </p:cNvPr>
          <p:cNvSpPr txBox="1"/>
          <p:nvPr/>
        </p:nvSpPr>
        <p:spPr>
          <a:xfrm>
            <a:off x="6605915" y="3342770"/>
            <a:ext cx="414228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r>
              <a:rPr lang="en-US" sz="2400">
                <a:latin typeface="Fira Sans"/>
                <a:cs typeface="Arial"/>
              </a:rPr>
              <a:t>LSTM uses </a:t>
            </a:r>
            <a:r>
              <a:rPr lang="en-US" sz="2400" b="1">
                <a:latin typeface="Fira Sans"/>
                <a:cs typeface="Arial"/>
              </a:rPr>
              <a:t>additional gates</a:t>
            </a:r>
            <a:r>
              <a:rPr lang="en-US" sz="2400">
                <a:latin typeface="Fira Sans"/>
                <a:cs typeface="Arial"/>
              </a:rPr>
              <a:t> on top of the traditional RNN​</a:t>
            </a:r>
            <a:endParaRPr lang="en-US" sz="2400">
              <a:latin typeface="Calibri" panose="020F0502020204030204"/>
              <a:cs typeface="Calibri" panose="020F0502020204030204"/>
            </a:endParaRPr>
          </a:p>
          <a:p>
            <a:pPr lvl="1"/>
            <a:endParaRPr lang="en-US" sz="2400">
              <a:latin typeface="Fira Sans"/>
              <a:cs typeface="Arial"/>
            </a:endParaRPr>
          </a:p>
        </p:txBody>
      </p:sp>
      <p:cxnSp>
        <p:nvCxnSpPr>
          <p:cNvPr id="10" name="Straight Arrow Connector 9">
            <a:extLst>
              <a:ext uri="{FF2B5EF4-FFF2-40B4-BE49-F238E27FC236}">
                <a16:creationId xmlns:a16="http://schemas.microsoft.com/office/drawing/2014/main" id="{DBE8A17C-6B8F-4CC6-8CDA-220605EA1CB2}"/>
              </a:ext>
            </a:extLst>
          </p:cNvPr>
          <p:cNvCxnSpPr>
            <a:stCxn id="4" idx="3"/>
          </p:cNvCxnSpPr>
          <p:nvPr/>
        </p:nvCxnSpPr>
        <p:spPr>
          <a:xfrm>
            <a:off x="5004609" y="3864671"/>
            <a:ext cx="1288791" cy="0"/>
          </a:xfrm>
          <a:prstGeom prst="straightConnector1">
            <a:avLst/>
          </a:prstGeom>
          <a:ln w="57150">
            <a:solidFill>
              <a:srgbClr val="FFC000"/>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660363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32"/>
          <p:cNvSpPr/>
          <p:nvPr/>
        </p:nvSpPr>
        <p:spPr>
          <a:xfrm>
            <a:off x="7577800" y="4734500"/>
            <a:ext cx="4000000" cy="1574800"/>
          </a:xfrm>
          <a:prstGeom prst="roundRect">
            <a:avLst>
              <a:gd name="adj" fmla="val 8324"/>
            </a:avLst>
          </a:prstGeom>
          <a:solidFill>
            <a:srgbClr val="EA4827">
              <a:alpha val="12549"/>
            </a:srgbClr>
          </a:solidFill>
          <a:ln>
            <a:noFill/>
          </a:ln>
        </p:spPr>
        <p:txBody>
          <a:bodyPr spcFirstLastPara="1" wrap="square" lIns="121900" tIns="121900" rIns="121900" bIns="121900" anchor="ctr" anchorCtr="0">
            <a:noAutofit/>
          </a:bodyPr>
          <a:lstStyle/>
          <a:p>
            <a:endParaRPr sz="2400"/>
          </a:p>
        </p:txBody>
      </p:sp>
      <p:sp>
        <p:nvSpPr>
          <p:cNvPr id="1437" name="Google Shape;1437;p32"/>
          <p:cNvSpPr/>
          <p:nvPr/>
        </p:nvSpPr>
        <p:spPr>
          <a:xfrm>
            <a:off x="7577800" y="1625600"/>
            <a:ext cx="4000000" cy="1574800"/>
          </a:xfrm>
          <a:prstGeom prst="roundRect">
            <a:avLst>
              <a:gd name="adj" fmla="val 10110"/>
            </a:avLst>
          </a:prstGeom>
          <a:solidFill>
            <a:srgbClr val="E99B27">
              <a:alpha val="12549"/>
            </a:srgbClr>
          </a:solidFill>
          <a:ln>
            <a:noFill/>
          </a:ln>
        </p:spPr>
        <p:txBody>
          <a:bodyPr spcFirstLastPara="1" wrap="square" lIns="121900" tIns="121900" rIns="121900" bIns="121900" anchor="ctr" anchorCtr="0">
            <a:noAutofit/>
          </a:bodyPr>
          <a:lstStyle/>
          <a:p>
            <a:endParaRPr sz="2400"/>
          </a:p>
        </p:txBody>
      </p:sp>
      <p:sp>
        <p:nvSpPr>
          <p:cNvPr id="1438" name="Google Shape;1438;p32"/>
          <p:cNvSpPr/>
          <p:nvPr/>
        </p:nvSpPr>
        <p:spPr>
          <a:xfrm>
            <a:off x="609600" y="3110267"/>
            <a:ext cx="5486800" cy="1714400"/>
          </a:xfrm>
          <a:prstGeom prst="roundRect">
            <a:avLst>
              <a:gd name="adj" fmla="val 7070"/>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1439" name="Google Shape;1439;p32"/>
          <p:cNvSpPr txBox="1">
            <a:spLocks noGrp="1"/>
          </p:cNvSpPr>
          <p:nvPr>
            <p:ph type="title"/>
          </p:nvPr>
        </p:nvSpPr>
        <p:spPr>
          <a:xfrm>
            <a:off x="609600" y="548633"/>
            <a:ext cx="10972800" cy="495200"/>
          </a:xfrm>
          <a:prstGeom prst="rect">
            <a:avLst/>
          </a:prstGeom>
        </p:spPr>
        <p:txBody>
          <a:bodyPr spcFirstLastPara="1" vert="horz" wrap="square" lIns="121900" tIns="121900" rIns="121900" bIns="121900" rtlCol="0" anchor="ctr" anchorCtr="0">
            <a:noAutofit/>
          </a:bodyPr>
          <a:lstStyle/>
          <a:p>
            <a:pPr algn="ctr">
              <a:spcBef>
                <a:spcPts val="0"/>
              </a:spcBef>
            </a:pPr>
            <a:r>
              <a:rPr lang="en"/>
              <a:t>How to Conduct the Comparison Fairly?</a:t>
            </a:r>
            <a:endParaRPr/>
          </a:p>
        </p:txBody>
      </p:sp>
      <p:grpSp>
        <p:nvGrpSpPr>
          <p:cNvPr id="1440" name="Google Shape;1440;p32"/>
          <p:cNvGrpSpPr/>
          <p:nvPr/>
        </p:nvGrpSpPr>
        <p:grpSpPr>
          <a:xfrm>
            <a:off x="609501" y="1625543"/>
            <a:ext cx="1630320" cy="3355391"/>
            <a:chOff x="-2050539" y="1195241"/>
            <a:chExt cx="1087557" cy="2238519"/>
          </a:xfrm>
        </p:grpSpPr>
        <p:sp>
          <p:nvSpPr>
            <p:cNvPr id="1441" name="Google Shape;1441;p32"/>
            <p:cNvSpPr/>
            <p:nvPr/>
          </p:nvSpPr>
          <p:spPr>
            <a:xfrm>
              <a:off x="-2050539" y="1195241"/>
              <a:ext cx="1087557" cy="2238519"/>
            </a:xfrm>
            <a:custGeom>
              <a:avLst/>
              <a:gdLst/>
              <a:ahLst/>
              <a:cxnLst/>
              <a:rect l="l" t="t" r="r" b="b"/>
              <a:pathLst>
                <a:path w="38679" h="79613" extrusionOk="0">
                  <a:moveTo>
                    <a:pt x="1912" y="0"/>
                  </a:moveTo>
                  <a:lnTo>
                    <a:pt x="1718" y="15"/>
                  </a:lnTo>
                  <a:lnTo>
                    <a:pt x="1524" y="45"/>
                  </a:lnTo>
                  <a:lnTo>
                    <a:pt x="1345" y="90"/>
                  </a:lnTo>
                  <a:lnTo>
                    <a:pt x="1165" y="150"/>
                  </a:lnTo>
                  <a:lnTo>
                    <a:pt x="1001" y="239"/>
                  </a:lnTo>
                  <a:lnTo>
                    <a:pt x="837" y="329"/>
                  </a:lnTo>
                  <a:lnTo>
                    <a:pt x="702" y="448"/>
                  </a:lnTo>
                  <a:lnTo>
                    <a:pt x="568" y="568"/>
                  </a:lnTo>
                  <a:lnTo>
                    <a:pt x="433" y="702"/>
                  </a:lnTo>
                  <a:lnTo>
                    <a:pt x="329" y="852"/>
                  </a:lnTo>
                  <a:lnTo>
                    <a:pt x="239" y="1001"/>
                  </a:lnTo>
                  <a:lnTo>
                    <a:pt x="150" y="1165"/>
                  </a:lnTo>
                  <a:lnTo>
                    <a:pt x="90" y="1345"/>
                  </a:lnTo>
                  <a:lnTo>
                    <a:pt x="45" y="1524"/>
                  </a:lnTo>
                  <a:lnTo>
                    <a:pt x="15" y="1718"/>
                  </a:lnTo>
                  <a:lnTo>
                    <a:pt x="0" y="1912"/>
                  </a:lnTo>
                  <a:lnTo>
                    <a:pt x="0" y="77058"/>
                  </a:lnTo>
                  <a:lnTo>
                    <a:pt x="15" y="77312"/>
                  </a:lnTo>
                  <a:lnTo>
                    <a:pt x="60" y="77566"/>
                  </a:lnTo>
                  <a:lnTo>
                    <a:pt x="120" y="77820"/>
                  </a:lnTo>
                  <a:lnTo>
                    <a:pt x="209" y="78044"/>
                  </a:lnTo>
                  <a:lnTo>
                    <a:pt x="314" y="78268"/>
                  </a:lnTo>
                  <a:lnTo>
                    <a:pt x="433" y="78477"/>
                  </a:lnTo>
                  <a:lnTo>
                    <a:pt x="583" y="78687"/>
                  </a:lnTo>
                  <a:lnTo>
                    <a:pt x="747" y="78866"/>
                  </a:lnTo>
                  <a:lnTo>
                    <a:pt x="941" y="79030"/>
                  </a:lnTo>
                  <a:lnTo>
                    <a:pt x="1136" y="79180"/>
                  </a:lnTo>
                  <a:lnTo>
                    <a:pt x="1345" y="79299"/>
                  </a:lnTo>
                  <a:lnTo>
                    <a:pt x="1569" y="79419"/>
                  </a:lnTo>
                  <a:lnTo>
                    <a:pt x="1808" y="79493"/>
                  </a:lnTo>
                  <a:lnTo>
                    <a:pt x="2047" y="79553"/>
                  </a:lnTo>
                  <a:lnTo>
                    <a:pt x="2301" y="79598"/>
                  </a:lnTo>
                  <a:lnTo>
                    <a:pt x="2555" y="79613"/>
                  </a:lnTo>
                  <a:lnTo>
                    <a:pt x="36124" y="79613"/>
                  </a:lnTo>
                  <a:lnTo>
                    <a:pt x="36378" y="79598"/>
                  </a:lnTo>
                  <a:lnTo>
                    <a:pt x="36632" y="79553"/>
                  </a:lnTo>
                  <a:lnTo>
                    <a:pt x="36886" y="79493"/>
                  </a:lnTo>
                  <a:lnTo>
                    <a:pt x="37110" y="79419"/>
                  </a:lnTo>
                  <a:lnTo>
                    <a:pt x="37334" y="79299"/>
                  </a:lnTo>
                  <a:lnTo>
                    <a:pt x="37558" y="79180"/>
                  </a:lnTo>
                  <a:lnTo>
                    <a:pt x="37753" y="79030"/>
                  </a:lnTo>
                  <a:lnTo>
                    <a:pt x="37932" y="78866"/>
                  </a:lnTo>
                  <a:lnTo>
                    <a:pt x="38096" y="78687"/>
                  </a:lnTo>
                  <a:lnTo>
                    <a:pt x="38246" y="78477"/>
                  </a:lnTo>
                  <a:lnTo>
                    <a:pt x="38365" y="78268"/>
                  </a:lnTo>
                  <a:lnTo>
                    <a:pt x="38485" y="78044"/>
                  </a:lnTo>
                  <a:lnTo>
                    <a:pt x="38559" y="77820"/>
                  </a:lnTo>
                  <a:lnTo>
                    <a:pt x="38634" y="77566"/>
                  </a:lnTo>
                  <a:lnTo>
                    <a:pt x="38664" y="77312"/>
                  </a:lnTo>
                  <a:lnTo>
                    <a:pt x="38679" y="77058"/>
                  </a:lnTo>
                  <a:lnTo>
                    <a:pt x="38679" y="1912"/>
                  </a:lnTo>
                  <a:lnTo>
                    <a:pt x="38664" y="1718"/>
                  </a:lnTo>
                  <a:lnTo>
                    <a:pt x="38634" y="1524"/>
                  </a:lnTo>
                  <a:lnTo>
                    <a:pt x="38589" y="1345"/>
                  </a:lnTo>
                  <a:lnTo>
                    <a:pt x="38529" y="1165"/>
                  </a:lnTo>
                  <a:lnTo>
                    <a:pt x="38455" y="1001"/>
                  </a:lnTo>
                  <a:lnTo>
                    <a:pt x="38350" y="852"/>
                  </a:lnTo>
                  <a:lnTo>
                    <a:pt x="38246" y="702"/>
                  </a:lnTo>
                  <a:lnTo>
                    <a:pt x="38126" y="568"/>
                  </a:lnTo>
                  <a:lnTo>
                    <a:pt x="37992" y="448"/>
                  </a:lnTo>
                  <a:lnTo>
                    <a:pt x="37842" y="329"/>
                  </a:lnTo>
                  <a:lnTo>
                    <a:pt x="37678" y="239"/>
                  </a:lnTo>
                  <a:lnTo>
                    <a:pt x="37514" y="150"/>
                  </a:lnTo>
                  <a:lnTo>
                    <a:pt x="37334" y="90"/>
                  </a:lnTo>
                  <a:lnTo>
                    <a:pt x="37155" y="45"/>
                  </a:lnTo>
                  <a:lnTo>
                    <a:pt x="36961" y="15"/>
                  </a:lnTo>
                  <a:lnTo>
                    <a:pt x="36767"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442" name="Google Shape;1442;p32"/>
            <p:cNvSpPr/>
            <p:nvPr/>
          </p:nvSpPr>
          <p:spPr>
            <a:xfrm>
              <a:off x="-2050539" y="1195241"/>
              <a:ext cx="1087557" cy="2238519"/>
            </a:xfrm>
            <a:custGeom>
              <a:avLst/>
              <a:gdLst/>
              <a:ahLst/>
              <a:cxnLst/>
              <a:rect l="l" t="t" r="r" b="b"/>
              <a:pathLst>
                <a:path w="38679" h="79613" fill="none" extrusionOk="0">
                  <a:moveTo>
                    <a:pt x="38679" y="1912"/>
                  </a:moveTo>
                  <a:lnTo>
                    <a:pt x="38679" y="77058"/>
                  </a:lnTo>
                  <a:lnTo>
                    <a:pt x="38679" y="77058"/>
                  </a:lnTo>
                  <a:lnTo>
                    <a:pt x="38664" y="77312"/>
                  </a:lnTo>
                  <a:lnTo>
                    <a:pt x="38634" y="77566"/>
                  </a:lnTo>
                  <a:lnTo>
                    <a:pt x="38559" y="77820"/>
                  </a:lnTo>
                  <a:lnTo>
                    <a:pt x="38485" y="78044"/>
                  </a:lnTo>
                  <a:lnTo>
                    <a:pt x="38365" y="78268"/>
                  </a:lnTo>
                  <a:lnTo>
                    <a:pt x="38246" y="78477"/>
                  </a:lnTo>
                  <a:lnTo>
                    <a:pt x="38096" y="78687"/>
                  </a:lnTo>
                  <a:lnTo>
                    <a:pt x="37932" y="78866"/>
                  </a:lnTo>
                  <a:lnTo>
                    <a:pt x="37753" y="79030"/>
                  </a:lnTo>
                  <a:lnTo>
                    <a:pt x="37558" y="79180"/>
                  </a:lnTo>
                  <a:lnTo>
                    <a:pt x="37334" y="79299"/>
                  </a:lnTo>
                  <a:lnTo>
                    <a:pt x="37110" y="79419"/>
                  </a:lnTo>
                  <a:lnTo>
                    <a:pt x="36886" y="79493"/>
                  </a:lnTo>
                  <a:lnTo>
                    <a:pt x="36632" y="79553"/>
                  </a:lnTo>
                  <a:lnTo>
                    <a:pt x="36378" y="79598"/>
                  </a:lnTo>
                  <a:lnTo>
                    <a:pt x="36124" y="79613"/>
                  </a:lnTo>
                  <a:lnTo>
                    <a:pt x="2555" y="79613"/>
                  </a:lnTo>
                  <a:lnTo>
                    <a:pt x="2555" y="79613"/>
                  </a:lnTo>
                  <a:lnTo>
                    <a:pt x="2301" y="79598"/>
                  </a:lnTo>
                  <a:lnTo>
                    <a:pt x="2047" y="79553"/>
                  </a:lnTo>
                  <a:lnTo>
                    <a:pt x="1808" y="79493"/>
                  </a:lnTo>
                  <a:lnTo>
                    <a:pt x="1569" y="79419"/>
                  </a:lnTo>
                  <a:lnTo>
                    <a:pt x="1345" y="79299"/>
                  </a:lnTo>
                  <a:lnTo>
                    <a:pt x="1136" y="79180"/>
                  </a:lnTo>
                  <a:lnTo>
                    <a:pt x="941" y="79030"/>
                  </a:lnTo>
                  <a:lnTo>
                    <a:pt x="747" y="78866"/>
                  </a:lnTo>
                  <a:lnTo>
                    <a:pt x="583" y="78687"/>
                  </a:lnTo>
                  <a:lnTo>
                    <a:pt x="433" y="78477"/>
                  </a:lnTo>
                  <a:lnTo>
                    <a:pt x="314" y="78268"/>
                  </a:lnTo>
                  <a:lnTo>
                    <a:pt x="209" y="78044"/>
                  </a:lnTo>
                  <a:lnTo>
                    <a:pt x="120" y="77820"/>
                  </a:lnTo>
                  <a:lnTo>
                    <a:pt x="60" y="77566"/>
                  </a:lnTo>
                  <a:lnTo>
                    <a:pt x="15" y="77312"/>
                  </a:lnTo>
                  <a:lnTo>
                    <a:pt x="0" y="77058"/>
                  </a:lnTo>
                  <a:lnTo>
                    <a:pt x="0" y="1912"/>
                  </a:lnTo>
                  <a:lnTo>
                    <a:pt x="0" y="1912"/>
                  </a:lnTo>
                  <a:lnTo>
                    <a:pt x="15" y="1718"/>
                  </a:lnTo>
                  <a:lnTo>
                    <a:pt x="45" y="1524"/>
                  </a:lnTo>
                  <a:lnTo>
                    <a:pt x="90" y="1345"/>
                  </a:lnTo>
                  <a:lnTo>
                    <a:pt x="150" y="1165"/>
                  </a:lnTo>
                  <a:lnTo>
                    <a:pt x="239" y="1001"/>
                  </a:lnTo>
                  <a:lnTo>
                    <a:pt x="329" y="852"/>
                  </a:lnTo>
                  <a:lnTo>
                    <a:pt x="433" y="702"/>
                  </a:lnTo>
                  <a:lnTo>
                    <a:pt x="568" y="568"/>
                  </a:lnTo>
                  <a:lnTo>
                    <a:pt x="702" y="448"/>
                  </a:lnTo>
                  <a:lnTo>
                    <a:pt x="837" y="329"/>
                  </a:lnTo>
                  <a:lnTo>
                    <a:pt x="1001" y="239"/>
                  </a:lnTo>
                  <a:lnTo>
                    <a:pt x="1165" y="150"/>
                  </a:lnTo>
                  <a:lnTo>
                    <a:pt x="1345" y="90"/>
                  </a:lnTo>
                  <a:lnTo>
                    <a:pt x="1524" y="45"/>
                  </a:lnTo>
                  <a:lnTo>
                    <a:pt x="1718" y="15"/>
                  </a:lnTo>
                  <a:lnTo>
                    <a:pt x="1912" y="0"/>
                  </a:lnTo>
                  <a:lnTo>
                    <a:pt x="36767" y="0"/>
                  </a:lnTo>
                  <a:lnTo>
                    <a:pt x="36767" y="0"/>
                  </a:lnTo>
                  <a:lnTo>
                    <a:pt x="36961" y="15"/>
                  </a:lnTo>
                  <a:lnTo>
                    <a:pt x="37155" y="45"/>
                  </a:lnTo>
                  <a:lnTo>
                    <a:pt x="37334" y="90"/>
                  </a:lnTo>
                  <a:lnTo>
                    <a:pt x="37514" y="150"/>
                  </a:lnTo>
                  <a:lnTo>
                    <a:pt x="37678" y="239"/>
                  </a:lnTo>
                  <a:lnTo>
                    <a:pt x="37842" y="329"/>
                  </a:lnTo>
                  <a:lnTo>
                    <a:pt x="37992" y="448"/>
                  </a:lnTo>
                  <a:lnTo>
                    <a:pt x="38126" y="568"/>
                  </a:lnTo>
                  <a:lnTo>
                    <a:pt x="38246" y="702"/>
                  </a:lnTo>
                  <a:lnTo>
                    <a:pt x="38350" y="852"/>
                  </a:lnTo>
                  <a:lnTo>
                    <a:pt x="38455" y="1001"/>
                  </a:lnTo>
                  <a:lnTo>
                    <a:pt x="38529" y="1165"/>
                  </a:lnTo>
                  <a:lnTo>
                    <a:pt x="38589" y="1345"/>
                  </a:lnTo>
                  <a:lnTo>
                    <a:pt x="38634" y="1524"/>
                  </a:lnTo>
                  <a:lnTo>
                    <a:pt x="38664" y="1718"/>
                  </a:lnTo>
                  <a:lnTo>
                    <a:pt x="38679" y="1912"/>
                  </a:lnTo>
                </a:path>
              </a:pathLst>
            </a:custGeom>
            <a:noFill/>
            <a:ln>
              <a:noFill/>
            </a:ln>
          </p:spPr>
          <p:txBody>
            <a:bodyPr spcFirstLastPara="1" wrap="square" lIns="121900" tIns="121900" rIns="121900" bIns="121900" anchor="ctr" anchorCtr="0">
              <a:noAutofit/>
            </a:bodyPr>
            <a:lstStyle/>
            <a:p>
              <a:endParaRPr sz="2400"/>
            </a:p>
          </p:txBody>
        </p:sp>
        <p:sp>
          <p:nvSpPr>
            <p:cNvPr id="1443" name="Google Shape;1443;p32"/>
            <p:cNvSpPr/>
            <p:nvPr/>
          </p:nvSpPr>
          <p:spPr>
            <a:xfrm>
              <a:off x="-2050539" y="1195241"/>
              <a:ext cx="1087557" cy="202474"/>
            </a:xfrm>
            <a:custGeom>
              <a:avLst/>
              <a:gdLst/>
              <a:ahLst/>
              <a:cxnLst/>
              <a:rect l="l" t="t" r="r" b="b"/>
              <a:pathLst>
                <a:path w="38679" h="7201" extrusionOk="0">
                  <a:moveTo>
                    <a:pt x="1912" y="0"/>
                  </a:moveTo>
                  <a:lnTo>
                    <a:pt x="1718" y="15"/>
                  </a:lnTo>
                  <a:lnTo>
                    <a:pt x="1524" y="45"/>
                  </a:lnTo>
                  <a:lnTo>
                    <a:pt x="1345" y="90"/>
                  </a:lnTo>
                  <a:lnTo>
                    <a:pt x="1165" y="150"/>
                  </a:lnTo>
                  <a:lnTo>
                    <a:pt x="1001" y="239"/>
                  </a:lnTo>
                  <a:lnTo>
                    <a:pt x="837" y="329"/>
                  </a:lnTo>
                  <a:lnTo>
                    <a:pt x="702" y="448"/>
                  </a:lnTo>
                  <a:lnTo>
                    <a:pt x="568" y="568"/>
                  </a:lnTo>
                  <a:lnTo>
                    <a:pt x="433" y="702"/>
                  </a:lnTo>
                  <a:lnTo>
                    <a:pt x="329" y="852"/>
                  </a:lnTo>
                  <a:lnTo>
                    <a:pt x="239" y="1001"/>
                  </a:lnTo>
                  <a:lnTo>
                    <a:pt x="150" y="1165"/>
                  </a:lnTo>
                  <a:lnTo>
                    <a:pt x="90" y="1345"/>
                  </a:lnTo>
                  <a:lnTo>
                    <a:pt x="45" y="1524"/>
                  </a:lnTo>
                  <a:lnTo>
                    <a:pt x="15" y="1718"/>
                  </a:lnTo>
                  <a:lnTo>
                    <a:pt x="0" y="1912"/>
                  </a:lnTo>
                  <a:lnTo>
                    <a:pt x="0" y="7201"/>
                  </a:lnTo>
                  <a:lnTo>
                    <a:pt x="38679" y="7201"/>
                  </a:lnTo>
                  <a:lnTo>
                    <a:pt x="38679" y="1912"/>
                  </a:lnTo>
                  <a:lnTo>
                    <a:pt x="38664" y="1718"/>
                  </a:lnTo>
                  <a:lnTo>
                    <a:pt x="38634" y="1524"/>
                  </a:lnTo>
                  <a:lnTo>
                    <a:pt x="38589" y="1345"/>
                  </a:lnTo>
                  <a:lnTo>
                    <a:pt x="38529" y="1165"/>
                  </a:lnTo>
                  <a:lnTo>
                    <a:pt x="38455" y="1001"/>
                  </a:lnTo>
                  <a:lnTo>
                    <a:pt x="38350" y="852"/>
                  </a:lnTo>
                  <a:lnTo>
                    <a:pt x="38246" y="702"/>
                  </a:lnTo>
                  <a:lnTo>
                    <a:pt x="38126" y="568"/>
                  </a:lnTo>
                  <a:lnTo>
                    <a:pt x="37992" y="448"/>
                  </a:lnTo>
                  <a:lnTo>
                    <a:pt x="37842" y="329"/>
                  </a:lnTo>
                  <a:lnTo>
                    <a:pt x="37678" y="239"/>
                  </a:lnTo>
                  <a:lnTo>
                    <a:pt x="37514" y="150"/>
                  </a:lnTo>
                  <a:lnTo>
                    <a:pt x="37334" y="90"/>
                  </a:lnTo>
                  <a:lnTo>
                    <a:pt x="37155" y="45"/>
                  </a:lnTo>
                  <a:lnTo>
                    <a:pt x="36961" y="15"/>
                  </a:lnTo>
                  <a:lnTo>
                    <a:pt x="36767" y="0"/>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444" name="Google Shape;1444;p32"/>
            <p:cNvSpPr/>
            <p:nvPr/>
          </p:nvSpPr>
          <p:spPr>
            <a:xfrm>
              <a:off x="-1296958" y="1251533"/>
              <a:ext cx="70603" cy="70575"/>
            </a:xfrm>
            <a:custGeom>
              <a:avLst/>
              <a:gdLst/>
              <a:ahLst/>
              <a:cxnLst/>
              <a:rect l="l" t="t" r="r" b="b"/>
              <a:pathLst>
                <a:path w="2511" h="2510" extrusionOk="0">
                  <a:moveTo>
                    <a:pt x="1121" y="0"/>
                  </a:moveTo>
                  <a:lnTo>
                    <a:pt x="1002" y="30"/>
                  </a:lnTo>
                  <a:lnTo>
                    <a:pt x="882" y="60"/>
                  </a:lnTo>
                  <a:lnTo>
                    <a:pt x="763" y="105"/>
                  </a:lnTo>
                  <a:lnTo>
                    <a:pt x="658" y="149"/>
                  </a:lnTo>
                  <a:lnTo>
                    <a:pt x="554" y="209"/>
                  </a:lnTo>
                  <a:lnTo>
                    <a:pt x="449" y="284"/>
                  </a:lnTo>
                  <a:lnTo>
                    <a:pt x="359" y="374"/>
                  </a:lnTo>
                  <a:lnTo>
                    <a:pt x="285" y="463"/>
                  </a:lnTo>
                  <a:lnTo>
                    <a:pt x="210" y="553"/>
                  </a:lnTo>
                  <a:lnTo>
                    <a:pt x="150" y="657"/>
                  </a:lnTo>
                  <a:lnTo>
                    <a:pt x="91" y="762"/>
                  </a:lnTo>
                  <a:lnTo>
                    <a:pt x="61" y="881"/>
                  </a:lnTo>
                  <a:lnTo>
                    <a:pt x="31" y="1001"/>
                  </a:lnTo>
                  <a:lnTo>
                    <a:pt x="1" y="1120"/>
                  </a:lnTo>
                  <a:lnTo>
                    <a:pt x="1" y="1255"/>
                  </a:lnTo>
                  <a:lnTo>
                    <a:pt x="1" y="1389"/>
                  </a:lnTo>
                  <a:lnTo>
                    <a:pt x="31" y="1509"/>
                  </a:lnTo>
                  <a:lnTo>
                    <a:pt x="61" y="1628"/>
                  </a:lnTo>
                  <a:lnTo>
                    <a:pt x="91" y="1748"/>
                  </a:lnTo>
                  <a:lnTo>
                    <a:pt x="150" y="1853"/>
                  </a:lnTo>
                  <a:lnTo>
                    <a:pt x="210" y="1957"/>
                  </a:lnTo>
                  <a:lnTo>
                    <a:pt x="285" y="2062"/>
                  </a:lnTo>
                  <a:lnTo>
                    <a:pt x="359" y="2151"/>
                  </a:lnTo>
                  <a:lnTo>
                    <a:pt x="449" y="2226"/>
                  </a:lnTo>
                  <a:lnTo>
                    <a:pt x="554" y="2301"/>
                  </a:lnTo>
                  <a:lnTo>
                    <a:pt x="658" y="2360"/>
                  </a:lnTo>
                  <a:lnTo>
                    <a:pt x="763" y="2420"/>
                  </a:lnTo>
                  <a:lnTo>
                    <a:pt x="882" y="2450"/>
                  </a:lnTo>
                  <a:lnTo>
                    <a:pt x="1002" y="2495"/>
                  </a:lnTo>
                  <a:lnTo>
                    <a:pt x="1121" y="2510"/>
                  </a:lnTo>
                  <a:lnTo>
                    <a:pt x="1390" y="2510"/>
                  </a:lnTo>
                  <a:lnTo>
                    <a:pt x="1510" y="2495"/>
                  </a:lnTo>
                  <a:lnTo>
                    <a:pt x="1629" y="2450"/>
                  </a:lnTo>
                  <a:lnTo>
                    <a:pt x="1749" y="2420"/>
                  </a:lnTo>
                  <a:lnTo>
                    <a:pt x="1853" y="2360"/>
                  </a:lnTo>
                  <a:lnTo>
                    <a:pt x="1958" y="2301"/>
                  </a:lnTo>
                  <a:lnTo>
                    <a:pt x="2063" y="2226"/>
                  </a:lnTo>
                  <a:lnTo>
                    <a:pt x="2137" y="2151"/>
                  </a:lnTo>
                  <a:lnTo>
                    <a:pt x="2227" y="2062"/>
                  </a:lnTo>
                  <a:lnTo>
                    <a:pt x="2302" y="1957"/>
                  </a:lnTo>
                  <a:lnTo>
                    <a:pt x="2361" y="1853"/>
                  </a:lnTo>
                  <a:lnTo>
                    <a:pt x="2421" y="1748"/>
                  </a:lnTo>
                  <a:lnTo>
                    <a:pt x="2451" y="1628"/>
                  </a:lnTo>
                  <a:lnTo>
                    <a:pt x="2481" y="1509"/>
                  </a:lnTo>
                  <a:lnTo>
                    <a:pt x="2511" y="1389"/>
                  </a:lnTo>
                  <a:lnTo>
                    <a:pt x="2511" y="1255"/>
                  </a:lnTo>
                  <a:lnTo>
                    <a:pt x="2511" y="1120"/>
                  </a:lnTo>
                  <a:lnTo>
                    <a:pt x="2481" y="1001"/>
                  </a:lnTo>
                  <a:lnTo>
                    <a:pt x="2451" y="881"/>
                  </a:lnTo>
                  <a:lnTo>
                    <a:pt x="2421" y="762"/>
                  </a:lnTo>
                  <a:lnTo>
                    <a:pt x="2361" y="657"/>
                  </a:lnTo>
                  <a:lnTo>
                    <a:pt x="2302" y="553"/>
                  </a:lnTo>
                  <a:lnTo>
                    <a:pt x="2227" y="463"/>
                  </a:lnTo>
                  <a:lnTo>
                    <a:pt x="2137" y="374"/>
                  </a:lnTo>
                  <a:lnTo>
                    <a:pt x="2063" y="284"/>
                  </a:lnTo>
                  <a:lnTo>
                    <a:pt x="1958" y="209"/>
                  </a:lnTo>
                  <a:lnTo>
                    <a:pt x="1853" y="149"/>
                  </a:lnTo>
                  <a:lnTo>
                    <a:pt x="1749" y="105"/>
                  </a:lnTo>
                  <a:lnTo>
                    <a:pt x="1629" y="60"/>
                  </a:lnTo>
                  <a:lnTo>
                    <a:pt x="1510" y="30"/>
                  </a:lnTo>
                  <a:lnTo>
                    <a:pt x="1390"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445" name="Google Shape;1445;p32"/>
            <p:cNvSpPr/>
            <p:nvPr/>
          </p:nvSpPr>
          <p:spPr>
            <a:xfrm>
              <a:off x="-1182266" y="1251533"/>
              <a:ext cx="70603" cy="70575"/>
            </a:xfrm>
            <a:custGeom>
              <a:avLst/>
              <a:gdLst/>
              <a:ahLst/>
              <a:cxnLst/>
              <a:rect l="l" t="t" r="r" b="b"/>
              <a:pathLst>
                <a:path w="2511" h="2510" extrusionOk="0">
                  <a:moveTo>
                    <a:pt x="1121" y="0"/>
                  </a:moveTo>
                  <a:lnTo>
                    <a:pt x="1001" y="30"/>
                  </a:lnTo>
                  <a:lnTo>
                    <a:pt x="882" y="60"/>
                  </a:lnTo>
                  <a:lnTo>
                    <a:pt x="762" y="105"/>
                  </a:lnTo>
                  <a:lnTo>
                    <a:pt x="658" y="149"/>
                  </a:lnTo>
                  <a:lnTo>
                    <a:pt x="553" y="209"/>
                  </a:lnTo>
                  <a:lnTo>
                    <a:pt x="449" y="284"/>
                  </a:lnTo>
                  <a:lnTo>
                    <a:pt x="359" y="374"/>
                  </a:lnTo>
                  <a:lnTo>
                    <a:pt x="284" y="463"/>
                  </a:lnTo>
                  <a:lnTo>
                    <a:pt x="210" y="553"/>
                  </a:lnTo>
                  <a:lnTo>
                    <a:pt x="150" y="657"/>
                  </a:lnTo>
                  <a:lnTo>
                    <a:pt x="90" y="762"/>
                  </a:lnTo>
                  <a:lnTo>
                    <a:pt x="45" y="881"/>
                  </a:lnTo>
                  <a:lnTo>
                    <a:pt x="15" y="1001"/>
                  </a:lnTo>
                  <a:lnTo>
                    <a:pt x="0" y="1120"/>
                  </a:lnTo>
                  <a:lnTo>
                    <a:pt x="0" y="1255"/>
                  </a:lnTo>
                  <a:lnTo>
                    <a:pt x="0" y="1389"/>
                  </a:lnTo>
                  <a:lnTo>
                    <a:pt x="15" y="1509"/>
                  </a:lnTo>
                  <a:lnTo>
                    <a:pt x="45" y="1628"/>
                  </a:lnTo>
                  <a:lnTo>
                    <a:pt x="90" y="1748"/>
                  </a:lnTo>
                  <a:lnTo>
                    <a:pt x="150" y="1853"/>
                  </a:lnTo>
                  <a:lnTo>
                    <a:pt x="210" y="1957"/>
                  </a:lnTo>
                  <a:lnTo>
                    <a:pt x="284" y="2062"/>
                  </a:lnTo>
                  <a:lnTo>
                    <a:pt x="359" y="2151"/>
                  </a:lnTo>
                  <a:lnTo>
                    <a:pt x="449" y="2226"/>
                  </a:lnTo>
                  <a:lnTo>
                    <a:pt x="553" y="2301"/>
                  </a:lnTo>
                  <a:lnTo>
                    <a:pt x="658" y="2360"/>
                  </a:lnTo>
                  <a:lnTo>
                    <a:pt x="762" y="2420"/>
                  </a:lnTo>
                  <a:lnTo>
                    <a:pt x="882" y="2450"/>
                  </a:lnTo>
                  <a:lnTo>
                    <a:pt x="1001" y="2495"/>
                  </a:lnTo>
                  <a:lnTo>
                    <a:pt x="1121" y="2510"/>
                  </a:lnTo>
                  <a:lnTo>
                    <a:pt x="1375" y="2510"/>
                  </a:lnTo>
                  <a:lnTo>
                    <a:pt x="1509" y="2495"/>
                  </a:lnTo>
                  <a:lnTo>
                    <a:pt x="1629" y="2450"/>
                  </a:lnTo>
                  <a:lnTo>
                    <a:pt x="1748" y="2420"/>
                  </a:lnTo>
                  <a:lnTo>
                    <a:pt x="1853" y="2360"/>
                  </a:lnTo>
                  <a:lnTo>
                    <a:pt x="1957" y="2301"/>
                  </a:lnTo>
                  <a:lnTo>
                    <a:pt x="2047" y="2226"/>
                  </a:lnTo>
                  <a:lnTo>
                    <a:pt x="2137" y="2151"/>
                  </a:lnTo>
                  <a:lnTo>
                    <a:pt x="2226" y="2062"/>
                  </a:lnTo>
                  <a:lnTo>
                    <a:pt x="2301" y="1957"/>
                  </a:lnTo>
                  <a:lnTo>
                    <a:pt x="2361" y="1853"/>
                  </a:lnTo>
                  <a:lnTo>
                    <a:pt x="2406" y="1748"/>
                  </a:lnTo>
                  <a:lnTo>
                    <a:pt x="2450" y="1628"/>
                  </a:lnTo>
                  <a:lnTo>
                    <a:pt x="2480" y="1509"/>
                  </a:lnTo>
                  <a:lnTo>
                    <a:pt x="2510" y="1389"/>
                  </a:lnTo>
                  <a:lnTo>
                    <a:pt x="2510" y="1255"/>
                  </a:lnTo>
                  <a:lnTo>
                    <a:pt x="2510" y="1120"/>
                  </a:lnTo>
                  <a:lnTo>
                    <a:pt x="2480" y="1001"/>
                  </a:lnTo>
                  <a:lnTo>
                    <a:pt x="2450" y="881"/>
                  </a:lnTo>
                  <a:lnTo>
                    <a:pt x="2406" y="762"/>
                  </a:lnTo>
                  <a:lnTo>
                    <a:pt x="2361" y="657"/>
                  </a:lnTo>
                  <a:lnTo>
                    <a:pt x="2301" y="553"/>
                  </a:lnTo>
                  <a:lnTo>
                    <a:pt x="2226" y="463"/>
                  </a:lnTo>
                  <a:lnTo>
                    <a:pt x="2137" y="374"/>
                  </a:lnTo>
                  <a:lnTo>
                    <a:pt x="2047" y="284"/>
                  </a:lnTo>
                  <a:lnTo>
                    <a:pt x="1957" y="209"/>
                  </a:lnTo>
                  <a:lnTo>
                    <a:pt x="1853" y="149"/>
                  </a:lnTo>
                  <a:lnTo>
                    <a:pt x="1748" y="105"/>
                  </a:lnTo>
                  <a:lnTo>
                    <a:pt x="1629" y="60"/>
                  </a:lnTo>
                  <a:lnTo>
                    <a:pt x="1509" y="30"/>
                  </a:lnTo>
                  <a:lnTo>
                    <a:pt x="1375"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446" name="Google Shape;1446;p32"/>
            <p:cNvSpPr/>
            <p:nvPr/>
          </p:nvSpPr>
          <p:spPr>
            <a:xfrm>
              <a:off x="-1072636" y="1251533"/>
              <a:ext cx="70603" cy="70575"/>
            </a:xfrm>
            <a:custGeom>
              <a:avLst/>
              <a:gdLst/>
              <a:ahLst/>
              <a:cxnLst/>
              <a:rect l="l" t="t" r="r" b="b"/>
              <a:pathLst>
                <a:path w="2511" h="2510" extrusionOk="0">
                  <a:moveTo>
                    <a:pt x="1121" y="0"/>
                  </a:moveTo>
                  <a:lnTo>
                    <a:pt x="1002" y="30"/>
                  </a:lnTo>
                  <a:lnTo>
                    <a:pt x="882" y="60"/>
                  </a:lnTo>
                  <a:lnTo>
                    <a:pt x="763" y="105"/>
                  </a:lnTo>
                  <a:lnTo>
                    <a:pt x="658" y="149"/>
                  </a:lnTo>
                  <a:lnTo>
                    <a:pt x="553" y="209"/>
                  </a:lnTo>
                  <a:lnTo>
                    <a:pt x="449" y="284"/>
                  </a:lnTo>
                  <a:lnTo>
                    <a:pt x="359" y="374"/>
                  </a:lnTo>
                  <a:lnTo>
                    <a:pt x="284" y="463"/>
                  </a:lnTo>
                  <a:lnTo>
                    <a:pt x="210" y="553"/>
                  </a:lnTo>
                  <a:lnTo>
                    <a:pt x="150" y="657"/>
                  </a:lnTo>
                  <a:lnTo>
                    <a:pt x="90" y="762"/>
                  </a:lnTo>
                  <a:lnTo>
                    <a:pt x="60" y="881"/>
                  </a:lnTo>
                  <a:lnTo>
                    <a:pt x="30" y="1001"/>
                  </a:lnTo>
                  <a:lnTo>
                    <a:pt x="1" y="1120"/>
                  </a:lnTo>
                  <a:lnTo>
                    <a:pt x="1" y="1255"/>
                  </a:lnTo>
                  <a:lnTo>
                    <a:pt x="1" y="1389"/>
                  </a:lnTo>
                  <a:lnTo>
                    <a:pt x="30" y="1509"/>
                  </a:lnTo>
                  <a:lnTo>
                    <a:pt x="60" y="1628"/>
                  </a:lnTo>
                  <a:lnTo>
                    <a:pt x="90" y="1748"/>
                  </a:lnTo>
                  <a:lnTo>
                    <a:pt x="150" y="1853"/>
                  </a:lnTo>
                  <a:lnTo>
                    <a:pt x="210" y="1957"/>
                  </a:lnTo>
                  <a:lnTo>
                    <a:pt x="284" y="2062"/>
                  </a:lnTo>
                  <a:lnTo>
                    <a:pt x="359" y="2151"/>
                  </a:lnTo>
                  <a:lnTo>
                    <a:pt x="449" y="2226"/>
                  </a:lnTo>
                  <a:lnTo>
                    <a:pt x="553" y="2301"/>
                  </a:lnTo>
                  <a:lnTo>
                    <a:pt x="658" y="2360"/>
                  </a:lnTo>
                  <a:lnTo>
                    <a:pt x="763" y="2420"/>
                  </a:lnTo>
                  <a:lnTo>
                    <a:pt x="882" y="2450"/>
                  </a:lnTo>
                  <a:lnTo>
                    <a:pt x="1002" y="2495"/>
                  </a:lnTo>
                  <a:lnTo>
                    <a:pt x="1121" y="2510"/>
                  </a:lnTo>
                  <a:lnTo>
                    <a:pt x="1390" y="2510"/>
                  </a:lnTo>
                  <a:lnTo>
                    <a:pt x="1510" y="2495"/>
                  </a:lnTo>
                  <a:lnTo>
                    <a:pt x="1629" y="2450"/>
                  </a:lnTo>
                  <a:lnTo>
                    <a:pt x="1749" y="2420"/>
                  </a:lnTo>
                  <a:lnTo>
                    <a:pt x="1853" y="2360"/>
                  </a:lnTo>
                  <a:lnTo>
                    <a:pt x="1958" y="2301"/>
                  </a:lnTo>
                  <a:lnTo>
                    <a:pt x="2062" y="2226"/>
                  </a:lnTo>
                  <a:lnTo>
                    <a:pt x="2152" y="2151"/>
                  </a:lnTo>
                  <a:lnTo>
                    <a:pt x="2227" y="2062"/>
                  </a:lnTo>
                  <a:lnTo>
                    <a:pt x="2301" y="1957"/>
                  </a:lnTo>
                  <a:lnTo>
                    <a:pt x="2361" y="1853"/>
                  </a:lnTo>
                  <a:lnTo>
                    <a:pt x="2421" y="1748"/>
                  </a:lnTo>
                  <a:lnTo>
                    <a:pt x="2451" y="1628"/>
                  </a:lnTo>
                  <a:lnTo>
                    <a:pt x="2481" y="1509"/>
                  </a:lnTo>
                  <a:lnTo>
                    <a:pt x="2510" y="1389"/>
                  </a:lnTo>
                  <a:lnTo>
                    <a:pt x="2510" y="1255"/>
                  </a:lnTo>
                  <a:lnTo>
                    <a:pt x="2510" y="1120"/>
                  </a:lnTo>
                  <a:lnTo>
                    <a:pt x="2481" y="1001"/>
                  </a:lnTo>
                  <a:lnTo>
                    <a:pt x="2451" y="881"/>
                  </a:lnTo>
                  <a:lnTo>
                    <a:pt x="2421" y="762"/>
                  </a:lnTo>
                  <a:lnTo>
                    <a:pt x="2361" y="657"/>
                  </a:lnTo>
                  <a:lnTo>
                    <a:pt x="2301" y="553"/>
                  </a:lnTo>
                  <a:lnTo>
                    <a:pt x="2227" y="463"/>
                  </a:lnTo>
                  <a:lnTo>
                    <a:pt x="2152" y="374"/>
                  </a:lnTo>
                  <a:lnTo>
                    <a:pt x="2062" y="284"/>
                  </a:lnTo>
                  <a:lnTo>
                    <a:pt x="1958" y="209"/>
                  </a:lnTo>
                  <a:lnTo>
                    <a:pt x="1853" y="149"/>
                  </a:lnTo>
                  <a:lnTo>
                    <a:pt x="1749" y="105"/>
                  </a:lnTo>
                  <a:lnTo>
                    <a:pt x="1629" y="60"/>
                  </a:lnTo>
                  <a:lnTo>
                    <a:pt x="1510" y="30"/>
                  </a:lnTo>
                  <a:lnTo>
                    <a:pt x="1390" y="0"/>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grpSp>
          <p:nvGrpSpPr>
            <p:cNvPr id="1447" name="Google Shape;1447;p32"/>
            <p:cNvGrpSpPr/>
            <p:nvPr/>
          </p:nvGrpSpPr>
          <p:grpSpPr>
            <a:xfrm>
              <a:off x="-1837553" y="1587475"/>
              <a:ext cx="691023" cy="562245"/>
              <a:chOff x="-3597915" y="995403"/>
              <a:chExt cx="1552860" cy="1263472"/>
            </a:xfrm>
          </p:grpSpPr>
          <p:sp>
            <p:nvSpPr>
              <p:cNvPr id="1448" name="Google Shape;1448;p32"/>
              <p:cNvSpPr/>
              <p:nvPr/>
            </p:nvSpPr>
            <p:spPr>
              <a:xfrm>
                <a:off x="-3597915" y="995403"/>
                <a:ext cx="1552843" cy="922581"/>
              </a:xfrm>
              <a:custGeom>
                <a:avLst/>
                <a:gdLst/>
                <a:ahLst/>
                <a:cxnLst/>
                <a:rect l="l" t="t" r="r" b="b"/>
                <a:pathLst>
                  <a:path w="43937" h="26104" extrusionOk="0">
                    <a:moveTo>
                      <a:pt x="19778" y="1"/>
                    </a:moveTo>
                    <a:lnTo>
                      <a:pt x="19207" y="28"/>
                    </a:lnTo>
                    <a:lnTo>
                      <a:pt x="18636" y="69"/>
                    </a:lnTo>
                    <a:lnTo>
                      <a:pt x="18078" y="123"/>
                    </a:lnTo>
                    <a:lnTo>
                      <a:pt x="17507" y="191"/>
                    </a:lnTo>
                    <a:lnTo>
                      <a:pt x="16935" y="273"/>
                    </a:lnTo>
                    <a:lnTo>
                      <a:pt x="16214" y="409"/>
                    </a:lnTo>
                    <a:lnTo>
                      <a:pt x="15507" y="572"/>
                    </a:lnTo>
                    <a:lnTo>
                      <a:pt x="14800" y="762"/>
                    </a:lnTo>
                    <a:lnTo>
                      <a:pt x="14120" y="966"/>
                    </a:lnTo>
                    <a:lnTo>
                      <a:pt x="13439" y="1198"/>
                    </a:lnTo>
                    <a:lnTo>
                      <a:pt x="12759" y="1456"/>
                    </a:lnTo>
                    <a:lnTo>
                      <a:pt x="12106" y="1728"/>
                    </a:lnTo>
                    <a:lnTo>
                      <a:pt x="11467" y="2027"/>
                    </a:lnTo>
                    <a:lnTo>
                      <a:pt x="10937" y="2300"/>
                    </a:lnTo>
                    <a:lnTo>
                      <a:pt x="10433" y="2572"/>
                    </a:lnTo>
                    <a:lnTo>
                      <a:pt x="9930" y="2871"/>
                    </a:lnTo>
                    <a:lnTo>
                      <a:pt x="9427" y="3170"/>
                    </a:lnTo>
                    <a:lnTo>
                      <a:pt x="8991" y="3456"/>
                    </a:lnTo>
                    <a:lnTo>
                      <a:pt x="8556" y="3755"/>
                    </a:lnTo>
                    <a:lnTo>
                      <a:pt x="8121" y="4068"/>
                    </a:lnTo>
                    <a:lnTo>
                      <a:pt x="7713" y="4394"/>
                    </a:lnTo>
                    <a:lnTo>
                      <a:pt x="7209" y="4802"/>
                    </a:lnTo>
                    <a:lnTo>
                      <a:pt x="6720" y="5238"/>
                    </a:lnTo>
                    <a:lnTo>
                      <a:pt x="6257" y="5673"/>
                    </a:lnTo>
                    <a:lnTo>
                      <a:pt x="5795" y="6135"/>
                    </a:lnTo>
                    <a:lnTo>
                      <a:pt x="5523" y="6408"/>
                    </a:lnTo>
                    <a:lnTo>
                      <a:pt x="5264" y="6693"/>
                    </a:lnTo>
                    <a:lnTo>
                      <a:pt x="4761" y="7264"/>
                    </a:lnTo>
                    <a:lnTo>
                      <a:pt x="4394" y="7713"/>
                    </a:lnTo>
                    <a:lnTo>
                      <a:pt x="4040" y="8176"/>
                    </a:lnTo>
                    <a:lnTo>
                      <a:pt x="3700" y="8638"/>
                    </a:lnTo>
                    <a:lnTo>
                      <a:pt x="3373" y="9114"/>
                    </a:lnTo>
                    <a:lnTo>
                      <a:pt x="3061" y="9604"/>
                    </a:lnTo>
                    <a:lnTo>
                      <a:pt x="2761" y="10107"/>
                    </a:lnTo>
                    <a:lnTo>
                      <a:pt x="2476" y="10611"/>
                    </a:lnTo>
                    <a:lnTo>
                      <a:pt x="2217" y="11128"/>
                    </a:lnTo>
                    <a:lnTo>
                      <a:pt x="1932" y="11685"/>
                    </a:lnTo>
                    <a:lnTo>
                      <a:pt x="1673" y="12257"/>
                    </a:lnTo>
                    <a:lnTo>
                      <a:pt x="1510" y="12665"/>
                    </a:lnTo>
                    <a:lnTo>
                      <a:pt x="1347" y="13059"/>
                    </a:lnTo>
                    <a:lnTo>
                      <a:pt x="1197" y="13467"/>
                    </a:lnTo>
                    <a:lnTo>
                      <a:pt x="1047" y="13889"/>
                    </a:lnTo>
                    <a:lnTo>
                      <a:pt x="911" y="14297"/>
                    </a:lnTo>
                    <a:lnTo>
                      <a:pt x="789" y="14719"/>
                    </a:lnTo>
                    <a:lnTo>
                      <a:pt x="680" y="15140"/>
                    </a:lnTo>
                    <a:lnTo>
                      <a:pt x="571" y="15576"/>
                    </a:lnTo>
                    <a:lnTo>
                      <a:pt x="435" y="16133"/>
                    </a:lnTo>
                    <a:lnTo>
                      <a:pt x="326" y="16705"/>
                    </a:lnTo>
                    <a:lnTo>
                      <a:pt x="245" y="17222"/>
                    </a:lnTo>
                    <a:lnTo>
                      <a:pt x="163" y="17752"/>
                    </a:lnTo>
                    <a:lnTo>
                      <a:pt x="109" y="18269"/>
                    </a:lnTo>
                    <a:lnTo>
                      <a:pt x="68" y="18799"/>
                    </a:lnTo>
                    <a:lnTo>
                      <a:pt x="27" y="19357"/>
                    </a:lnTo>
                    <a:lnTo>
                      <a:pt x="14" y="19928"/>
                    </a:lnTo>
                    <a:lnTo>
                      <a:pt x="0" y="20336"/>
                    </a:lnTo>
                    <a:lnTo>
                      <a:pt x="0" y="22690"/>
                    </a:lnTo>
                    <a:lnTo>
                      <a:pt x="14" y="22867"/>
                    </a:lnTo>
                    <a:lnTo>
                      <a:pt x="27" y="23043"/>
                    </a:lnTo>
                    <a:lnTo>
                      <a:pt x="41" y="23207"/>
                    </a:lnTo>
                    <a:lnTo>
                      <a:pt x="82" y="23383"/>
                    </a:lnTo>
                    <a:lnTo>
                      <a:pt x="109" y="23547"/>
                    </a:lnTo>
                    <a:lnTo>
                      <a:pt x="163" y="23710"/>
                    </a:lnTo>
                    <a:lnTo>
                      <a:pt x="218" y="23860"/>
                    </a:lnTo>
                    <a:lnTo>
                      <a:pt x="272" y="24023"/>
                    </a:lnTo>
                    <a:lnTo>
                      <a:pt x="422" y="24322"/>
                    </a:lnTo>
                    <a:lnTo>
                      <a:pt x="585" y="24594"/>
                    </a:lnTo>
                    <a:lnTo>
                      <a:pt x="789" y="24866"/>
                    </a:lnTo>
                    <a:lnTo>
                      <a:pt x="1007" y="25097"/>
                    </a:lnTo>
                    <a:lnTo>
                      <a:pt x="1251" y="25329"/>
                    </a:lnTo>
                    <a:lnTo>
                      <a:pt x="1510" y="25519"/>
                    </a:lnTo>
                    <a:lnTo>
                      <a:pt x="1796" y="25696"/>
                    </a:lnTo>
                    <a:lnTo>
                      <a:pt x="2095" y="25832"/>
                    </a:lnTo>
                    <a:lnTo>
                      <a:pt x="2244" y="25900"/>
                    </a:lnTo>
                    <a:lnTo>
                      <a:pt x="2408" y="25954"/>
                    </a:lnTo>
                    <a:lnTo>
                      <a:pt x="2571" y="25995"/>
                    </a:lnTo>
                    <a:lnTo>
                      <a:pt x="2734" y="26036"/>
                    </a:lnTo>
                    <a:lnTo>
                      <a:pt x="2897" y="26063"/>
                    </a:lnTo>
                    <a:lnTo>
                      <a:pt x="3074" y="26090"/>
                    </a:lnTo>
                    <a:lnTo>
                      <a:pt x="3237" y="26104"/>
                    </a:lnTo>
                    <a:lnTo>
                      <a:pt x="43936" y="26104"/>
                    </a:lnTo>
                    <a:lnTo>
                      <a:pt x="43936" y="18772"/>
                    </a:lnTo>
                    <a:lnTo>
                      <a:pt x="43936" y="18459"/>
                    </a:lnTo>
                    <a:lnTo>
                      <a:pt x="43909" y="17888"/>
                    </a:lnTo>
                    <a:lnTo>
                      <a:pt x="43882" y="17317"/>
                    </a:lnTo>
                    <a:lnTo>
                      <a:pt x="43841" y="16922"/>
                    </a:lnTo>
                    <a:lnTo>
                      <a:pt x="43800" y="16528"/>
                    </a:lnTo>
                    <a:lnTo>
                      <a:pt x="43760" y="16133"/>
                    </a:lnTo>
                    <a:lnTo>
                      <a:pt x="43692" y="15752"/>
                    </a:lnTo>
                    <a:lnTo>
                      <a:pt x="43624" y="15358"/>
                    </a:lnTo>
                    <a:lnTo>
                      <a:pt x="43556" y="14977"/>
                    </a:lnTo>
                    <a:lnTo>
                      <a:pt x="43474" y="14596"/>
                    </a:lnTo>
                    <a:lnTo>
                      <a:pt x="43379" y="14215"/>
                    </a:lnTo>
                    <a:lnTo>
                      <a:pt x="43175" y="13467"/>
                    </a:lnTo>
                    <a:lnTo>
                      <a:pt x="42943" y="12733"/>
                    </a:lnTo>
                    <a:lnTo>
                      <a:pt x="42685" y="12012"/>
                    </a:lnTo>
                    <a:lnTo>
                      <a:pt x="42399" y="11318"/>
                    </a:lnTo>
                    <a:lnTo>
                      <a:pt x="42141" y="10733"/>
                    </a:lnTo>
                    <a:lnTo>
                      <a:pt x="41855" y="10175"/>
                    </a:lnTo>
                    <a:lnTo>
                      <a:pt x="41651" y="9795"/>
                    </a:lnTo>
                    <a:lnTo>
                      <a:pt x="41447" y="9414"/>
                    </a:lnTo>
                    <a:lnTo>
                      <a:pt x="41230" y="9046"/>
                    </a:lnTo>
                    <a:lnTo>
                      <a:pt x="40998" y="8679"/>
                    </a:lnTo>
                    <a:lnTo>
                      <a:pt x="40753" y="8312"/>
                    </a:lnTo>
                    <a:lnTo>
                      <a:pt x="40509" y="7958"/>
                    </a:lnTo>
                    <a:lnTo>
                      <a:pt x="40264" y="7605"/>
                    </a:lnTo>
                    <a:lnTo>
                      <a:pt x="40005" y="7264"/>
                    </a:lnTo>
                    <a:lnTo>
                      <a:pt x="39774" y="6979"/>
                    </a:lnTo>
                    <a:lnTo>
                      <a:pt x="39529" y="6693"/>
                    </a:lnTo>
                    <a:lnTo>
                      <a:pt x="39298" y="6408"/>
                    </a:lnTo>
                    <a:lnTo>
                      <a:pt x="39039" y="6135"/>
                    </a:lnTo>
                    <a:lnTo>
                      <a:pt x="38767" y="5836"/>
                    </a:lnTo>
                    <a:lnTo>
                      <a:pt x="38495" y="5551"/>
                    </a:lnTo>
                    <a:lnTo>
                      <a:pt x="38210" y="5278"/>
                    </a:lnTo>
                    <a:lnTo>
                      <a:pt x="37924" y="5006"/>
                    </a:lnTo>
                    <a:lnTo>
                      <a:pt x="37638" y="4734"/>
                    </a:lnTo>
                    <a:lnTo>
                      <a:pt x="37339" y="4476"/>
                    </a:lnTo>
                    <a:lnTo>
                      <a:pt x="37026" y="4217"/>
                    </a:lnTo>
                    <a:lnTo>
                      <a:pt x="36713" y="3973"/>
                    </a:lnTo>
                    <a:lnTo>
                      <a:pt x="36401" y="3728"/>
                    </a:lnTo>
                    <a:lnTo>
                      <a:pt x="36088" y="3497"/>
                    </a:lnTo>
                    <a:lnTo>
                      <a:pt x="35761" y="3265"/>
                    </a:lnTo>
                    <a:lnTo>
                      <a:pt x="35421" y="3048"/>
                    </a:lnTo>
                    <a:lnTo>
                      <a:pt x="35095" y="2830"/>
                    </a:lnTo>
                    <a:lnTo>
                      <a:pt x="34755" y="2626"/>
                    </a:lnTo>
                    <a:lnTo>
                      <a:pt x="34401" y="2422"/>
                    </a:lnTo>
                    <a:lnTo>
                      <a:pt x="34061" y="2232"/>
                    </a:lnTo>
                    <a:lnTo>
                      <a:pt x="33707" y="2041"/>
                    </a:lnTo>
                    <a:lnTo>
                      <a:pt x="33340" y="1864"/>
                    </a:lnTo>
                    <a:lnTo>
                      <a:pt x="32986" y="1687"/>
                    </a:lnTo>
                    <a:lnTo>
                      <a:pt x="32619" y="1524"/>
                    </a:lnTo>
                    <a:lnTo>
                      <a:pt x="32238" y="1375"/>
                    </a:lnTo>
                    <a:lnTo>
                      <a:pt x="31871" y="1225"/>
                    </a:lnTo>
                    <a:lnTo>
                      <a:pt x="31490" y="1089"/>
                    </a:lnTo>
                    <a:lnTo>
                      <a:pt x="31109" y="953"/>
                    </a:lnTo>
                    <a:lnTo>
                      <a:pt x="30715" y="830"/>
                    </a:lnTo>
                    <a:lnTo>
                      <a:pt x="30334" y="708"/>
                    </a:lnTo>
                    <a:lnTo>
                      <a:pt x="29939" y="599"/>
                    </a:lnTo>
                    <a:lnTo>
                      <a:pt x="29531" y="504"/>
                    </a:lnTo>
                    <a:lnTo>
                      <a:pt x="29137" y="409"/>
                    </a:lnTo>
                    <a:lnTo>
                      <a:pt x="28729" y="327"/>
                    </a:lnTo>
                    <a:lnTo>
                      <a:pt x="28321" y="259"/>
                    </a:lnTo>
                    <a:lnTo>
                      <a:pt x="27913" y="191"/>
                    </a:lnTo>
                    <a:lnTo>
                      <a:pt x="27355" y="123"/>
                    </a:lnTo>
                    <a:lnTo>
                      <a:pt x="26784" y="69"/>
                    </a:lnTo>
                    <a:lnTo>
                      <a:pt x="26389" y="42"/>
                    </a:lnTo>
                    <a:lnTo>
                      <a:pt x="25981" y="14"/>
                    </a:lnTo>
                    <a:lnTo>
                      <a:pt x="25573" y="1"/>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449" name="Google Shape;1449;p32"/>
              <p:cNvSpPr/>
              <p:nvPr/>
            </p:nvSpPr>
            <p:spPr>
              <a:xfrm>
                <a:off x="-3063318" y="1917960"/>
                <a:ext cx="1018253" cy="340914"/>
              </a:xfrm>
              <a:custGeom>
                <a:avLst/>
                <a:gdLst/>
                <a:ahLst/>
                <a:cxnLst/>
                <a:rect l="l" t="t" r="r" b="b"/>
                <a:pathLst>
                  <a:path w="28811" h="9646" extrusionOk="0">
                    <a:moveTo>
                      <a:pt x="0" y="1"/>
                    </a:moveTo>
                    <a:lnTo>
                      <a:pt x="14" y="395"/>
                    </a:lnTo>
                    <a:lnTo>
                      <a:pt x="68" y="790"/>
                    </a:lnTo>
                    <a:lnTo>
                      <a:pt x="136" y="1171"/>
                    </a:lnTo>
                    <a:lnTo>
                      <a:pt x="231" y="1538"/>
                    </a:lnTo>
                    <a:lnTo>
                      <a:pt x="367" y="1905"/>
                    </a:lnTo>
                    <a:lnTo>
                      <a:pt x="517" y="2245"/>
                    </a:lnTo>
                    <a:lnTo>
                      <a:pt x="694" y="2585"/>
                    </a:lnTo>
                    <a:lnTo>
                      <a:pt x="884" y="2912"/>
                    </a:lnTo>
                    <a:lnTo>
                      <a:pt x="1075" y="3157"/>
                    </a:lnTo>
                    <a:lnTo>
                      <a:pt x="1265" y="3415"/>
                    </a:lnTo>
                    <a:lnTo>
                      <a:pt x="1483" y="3646"/>
                    </a:lnTo>
                    <a:lnTo>
                      <a:pt x="1714" y="3864"/>
                    </a:lnTo>
                    <a:lnTo>
                      <a:pt x="1945" y="4068"/>
                    </a:lnTo>
                    <a:lnTo>
                      <a:pt x="2204" y="4259"/>
                    </a:lnTo>
                    <a:lnTo>
                      <a:pt x="2462" y="4435"/>
                    </a:lnTo>
                    <a:lnTo>
                      <a:pt x="2734" y="4599"/>
                    </a:lnTo>
                    <a:lnTo>
                      <a:pt x="3020" y="4735"/>
                    </a:lnTo>
                    <a:lnTo>
                      <a:pt x="3319" y="4871"/>
                    </a:lnTo>
                    <a:lnTo>
                      <a:pt x="3618" y="4979"/>
                    </a:lnTo>
                    <a:lnTo>
                      <a:pt x="3931" y="5061"/>
                    </a:lnTo>
                    <a:lnTo>
                      <a:pt x="4244" y="5143"/>
                    </a:lnTo>
                    <a:lnTo>
                      <a:pt x="4571" y="5184"/>
                    </a:lnTo>
                    <a:lnTo>
                      <a:pt x="4897" y="5224"/>
                    </a:lnTo>
                    <a:lnTo>
                      <a:pt x="5237" y="5238"/>
                    </a:lnTo>
                    <a:lnTo>
                      <a:pt x="9155" y="5238"/>
                    </a:lnTo>
                    <a:lnTo>
                      <a:pt x="9345" y="5428"/>
                    </a:lnTo>
                    <a:lnTo>
                      <a:pt x="10120" y="6217"/>
                    </a:lnTo>
                    <a:lnTo>
                      <a:pt x="10501" y="6598"/>
                    </a:lnTo>
                    <a:lnTo>
                      <a:pt x="10882" y="6979"/>
                    </a:lnTo>
                    <a:lnTo>
                      <a:pt x="11263" y="7333"/>
                    </a:lnTo>
                    <a:lnTo>
                      <a:pt x="11658" y="7686"/>
                    </a:lnTo>
                    <a:lnTo>
                      <a:pt x="12066" y="8013"/>
                    </a:lnTo>
                    <a:lnTo>
                      <a:pt x="12501" y="8326"/>
                    </a:lnTo>
                    <a:lnTo>
                      <a:pt x="12719" y="8475"/>
                    </a:lnTo>
                    <a:lnTo>
                      <a:pt x="12936" y="8611"/>
                    </a:lnTo>
                    <a:lnTo>
                      <a:pt x="13167" y="8734"/>
                    </a:lnTo>
                    <a:lnTo>
                      <a:pt x="13412" y="8870"/>
                    </a:lnTo>
                    <a:lnTo>
                      <a:pt x="13657" y="8979"/>
                    </a:lnTo>
                    <a:lnTo>
                      <a:pt x="13902" y="9087"/>
                    </a:lnTo>
                    <a:lnTo>
                      <a:pt x="14174" y="9183"/>
                    </a:lnTo>
                    <a:lnTo>
                      <a:pt x="14432" y="9278"/>
                    </a:lnTo>
                    <a:lnTo>
                      <a:pt x="14718" y="9359"/>
                    </a:lnTo>
                    <a:lnTo>
                      <a:pt x="15004" y="9428"/>
                    </a:lnTo>
                    <a:lnTo>
                      <a:pt x="15303" y="9496"/>
                    </a:lnTo>
                    <a:lnTo>
                      <a:pt x="15602" y="9550"/>
                    </a:lnTo>
                    <a:lnTo>
                      <a:pt x="15929" y="9591"/>
                    </a:lnTo>
                    <a:lnTo>
                      <a:pt x="16255" y="9618"/>
                    </a:lnTo>
                    <a:lnTo>
                      <a:pt x="16595" y="9632"/>
                    </a:lnTo>
                    <a:lnTo>
                      <a:pt x="16949" y="9645"/>
                    </a:lnTo>
                    <a:lnTo>
                      <a:pt x="17425" y="9632"/>
                    </a:lnTo>
                    <a:lnTo>
                      <a:pt x="17901" y="9591"/>
                    </a:lnTo>
                    <a:lnTo>
                      <a:pt x="18377" y="9536"/>
                    </a:lnTo>
                    <a:lnTo>
                      <a:pt x="18840" y="9455"/>
                    </a:lnTo>
                    <a:lnTo>
                      <a:pt x="19302" y="9346"/>
                    </a:lnTo>
                    <a:lnTo>
                      <a:pt x="19765" y="9223"/>
                    </a:lnTo>
                    <a:lnTo>
                      <a:pt x="20214" y="9074"/>
                    </a:lnTo>
                    <a:lnTo>
                      <a:pt x="20649" y="8897"/>
                    </a:lnTo>
                    <a:lnTo>
                      <a:pt x="21084" y="8707"/>
                    </a:lnTo>
                    <a:lnTo>
                      <a:pt x="21506" y="8503"/>
                    </a:lnTo>
                    <a:lnTo>
                      <a:pt x="21914" y="8271"/>
                    </a:lnTo>
                    <a:lnTo>
                      <a:pt x="22322" y="8013"/>
                    </a:lnTo>
                    <a:lnTo>
                      <a:pt x="22703" y="7741"/>
                    </a:lnTo>
                    <a:lnTo>
                      <a:pt x="23084" y="7442"/>
                    </a:lnTo>
                    <a:lnTo>
                      <a:pt x="23437" y="7142"/>
                    </a:lnTo>
                    <a:lnTo>
                      <a:pt x="23791" y="6802"/>
                    </a:lnTo>
                    <a:lnTo>
                      <a:pt x="27545" y="3048"/>
                    </a:lnTo>
                    <a:lnTo>
                      <a:pt x="27654" y="2912"/>
                    </a:lnTo>
                    <a:lnTo>
                      <a:pt x="27913" y="2531"/>
                    </a:lnTo>
                    <a:lnTo>
                      <a:pt x="28130" y="2177"/>
                    </a:lnTo>
                    <a:lnTo>
                      <a:pt x="28334" y="1837"/>
                    </a:lnTo>
                    <a:lnTo>
                      <a:pt x="28498" y="1484"/>
                    </a:lnTo>
                    <a:lnTo>
                      <a:pt x="28579" y="1307"/>
                    </a:lnTo>
                    <a:lnTo>
                      <a:pt x="28634" y="1130"/>
                    </a:lnTo>
                    <a:lnTo>
                      <a:pt x="28688" y="953"/>
                    </a:lnTo>
                    <a:lnTo>
                      <a:pt x="28729" y="776"/>
                    </a:lnTo>
                    <a:lnTo>
                      <a:pt x="28770" y="586"/>
                    </a:lnTo>
                    <a:lnTo>
                      <a:pt x="28797" y="395"/>
                    </a:lnTo>
                    <a:lnTo>
                      <a:pt x="28810" y="205"/>
                    </a:lnTo>
                    <a:lnTo>
                      <a:pt x="28810" y="1"/>
                    </a:lnTo>
                    <a:close/>
                  </a:path>
                </a:pathLst>
              </a:custGeom>
              <a:solidFill>
                <a:srgbClr val="FF5325"/>
              </a:solidFill>
              <a:ln>
                <a:noFill/>
              </a:ln>
            </p:spPr>
            <p:txBody>
              <a:bodyPr spcFirstLastPara="1" wrap="square" lIns="121900" tIns="121900" rIns="121900" bIns="121900" anchor="ctr" anchorCtr="0">
                <a:noAutofit/>
              </a:bodyPr>
              <a:lstStyle/>
              <a:p>
                <a:endParaRPr sz="2400"/>
              </a:p>
            </p:txBody>
          </p:sp>
          <p:sp>
            <p:nvSpPr>
              <p:cNvPr id="1450" name="Google Shape;1450;p32"/>
              <p:cNvSpPr/>
              <p:nvPr/>
            </p:nvSpPr>
            <p:spPr>
              <a:xfrm>
                <a:off x="-3063318" y="1917960"/>
                <a:ext cx="1018253" cy="340914"/>
              </a:xfrm>
              <a:custGeom>
                <a:avLst/>
                <a:gdLst/>
                <a:ahLst/>
                <a:cxnLst/>
                <a:rect l="l" t="t" r="r" b="b"/>
                <a:pathLst>
                  <a:path w="28811" h="9646" extrusionOk="0">
                    <a:moveTo>
                      <a:pt x="0" y="1"/>
                    </a:moveTo>
                    <a:lnTo>
                      <a:pt x="14" y="395"/>
                    </a:lnTo>
                    <a:lnTo>
                      <a:pt x="68" y="790"/>
                    </a:lnTo>
                    <a:lnTo>
                      <a:pt x="136" y="1171"/>
                    </a:lnTo>
                    <a:lnTo>
                      <a:pt x="231" y="1538"/>
                    </a:lnTo>
                    <a:lnTo>
                      <a:pt x="367" y="1905"/>
                    </a:lnTo>
                    <a:lnTo>
                      <a:pt x="517" y="2245"/>
                    </a:lnTo>
                    <a:lnTo>
                      <a:pt x="694" y="2585"/>
                    </a:lnTo>
                    <a:lnTo>
                      <a:pt x="884" y="2912"/>
                    </a:lnTo>
                    <a:lnTo>
                      <a:pt x="1075" y="3157"/>
                    </a:lnTo>
                    <a:lnTo>
                      <a:pt x="1265" y="3415"/>
                    </a:lnTo>
                    <a:lnTo>
                      <a:pt x="1483" y="3646"/>
                    </a:lnTo>
                    <a:lnTo>
                      <a:pt x="1714" y="3864"/>
                    </a:lnTo>
                    <a:lnTo>
                      <a:pt x="1945" y="4068"/>
                    </a:lnTo>
                    <a:lnTo>
                      <a:pt x="2204" y="4259"/>
                    </a:lnTo>
                    <a:lnTo>
                      <a:pt x="2462" y="4435"/>
                    </a:lnTo>
                    <a:lnTo>
                      <a:pt x="2734" y="4599"/>
                    </a:lnTo>
                    <a:lnTo>
                      <a:pt x="3020" y="4735"/>
                    </a:lnTo>
                    <a:lnTo>
                      <a:pt x="3319" y="4871"/>
                    </a:lnTo>
                    <a:lnTo>
                      <a:pt x="3618" y="4979"/>
                    </a:lnTo>
                    <a:lnTo>
                      <a:pt x="3931" y="5061"/>
                    </a:lnTo>
                    <a:lnTo>
                      <a:pt x="4244" y="5143"/>
                    </a:lnTo>
                    <a:lnTo>
                      <a:pt x="4571" y="5184"/>
                    </a:lnTo>
                    <a:lnTo>
                      <a:pt x="4897" y="5224"/>
                    </a:lnTo>
                    <a:lnTo>
                      <a:pt x="5237" y="5238"/>
                    </a:lnTo>
                    <a:lnTo>
                      <a:pt x="9155" y="5238"/>
                    </a:lnTo>
                    <a:lnTo>
                      <a:pt x="9345" y="5428"/>
                    </a:lnTo>
                    <a:lnTo>
                      <a:pt x="10120" y="6217"/>
                    </a:lnTo>
                    <a:lnTo>
                      <a:pt x="10501" y="6598"/>
                    </a:lnTo>
                    <a:lnTo>
                      <a:pt x="10882" y="6979"/>
                    </a:lnTo>
                    <a:lnTo>
                      <a:pt x="11263" y="7333"/>
                    </a:lnTo>
                    <a:lnTo>
                      <a:pt x="11658" y="7686"/>
                    </a:lnTo>
                    <a:lnTo>
                      <a:pt x="12066" y="8013"/>
                    </a:lnTo>
                    <a:lnTo>
                      <a:pt x="12501" y="8326"/>
                    </a:lnTo>
                    <a:lnTo>
                      <a:pt x="12719" y="8475"/>
                    </a:lnTo>
                    <a:lnTo>
                      <a:pt x="12936" y="8611"/>
                    </a:lnTo>
                    <a:lnTo>
                      <a:pt x="13167" y="8734"/>
                    </a:lnTo>
                    <a:lnTo>
                      <a:pt x="13412" y="8870"/>
                    </a:lnTo>
                    <a:lnTo>
                      <a:pt x="13657" y="8979"/>
                    </a:lnTo>
                    <a:lnTo>
                      <a:pt x="13902" y="9087"/>
                    </a:lnTo>
                    <a:lnTo>
                      <a:pt x="14174" y="9183"/>
                    </a:lnTo>
                    <a:lnTo>
                      <a:pt x="14432" y="9278"/>
                    </a:lnTo>
                    <a:lnTo>
                      <a:pt x="14718" y="9359"/>
                    </a:lnTo>
                    <a:lnTo>
                      <a:pt x="15004" y="9428"/>
                    </a:lnTo>
                    <a:lnTo>
                      <a:pt x="15303" y="9496"/>
                    </a:lnTo>
                    <a:lnTo>
                      <a:pt x="15602" y="9550"/>
                    </a:lnTo>
                    <a:lnTo>
                      <a:pt x="15929" y="9591"/>
                    </a:lnTo>
                    <a:lnTo>
                      <a:pt x="16255" y="9618"/>
                    </a:lnTo>
                    <a:lnTo>
                      <a:pt x="16595" y="9632"/>
                    </a:lnTo>
                    <a:lnTo>
                      <a:pt x="16949" y="9645"/>
                    </a:lnTo>
                    <a:lnTo>
                      <a:pt x="17425" y="9632"/>
                    </a:lnTo>
                    <a:lnTo>
                      <a:pt x="17901" y="9591"/>
                    </a:lnTo>
                    <a:lnTo>
                      <a:pt x="18377" y="9536"/>
                    </a:lnTo>
                    <a:lnTo>
                      <a:pt x="18840" y="9455"/>
                    </a:lnTo>
                    <a:lnTo>
                      <a:pt x="19302" y="9346"/>
                    </a:lnTo>
                    <a:lnTo>
                      <a:pt x="19765" y="9223"/>
                    </a:lnTo>
                    <a:lnTo>
                      <a:pt x="20214" y="9074"/>
                    </a:lnTo>
                    <a:lnTo>
                      <a:pt x="20649" y="8897"/>
                    </a:lnTo>
                    <a:lnTo>
                      <a:pt x="21084" y="8707"/>
                    </a:lnTo>
                    <a:lnTo>
                      <a:pt x="21506" y="8503"/>
                    </a:lnTo>
                    <a:lnTo>
                      <a:pt x="21914" y="8271"/>
                    </a:lnTo>
                    <a:lnTo>
                      <a:pt x="22322" y="8013"/>
                    </a:lnTo>
                    <a:lnTo>
                      <a:pt x="22703" y="7741"/>
                    </a:lnTo>
                    <a:lnTo>
                      <a:pt x="23084" y="7442"/>
                    </a:lnTo>
                    <a:lnTo>
                      <a:pt x="23437" y="7142"/>
                    </a:lnTo>
                    <a:lnTo>
                      <a:pt x="23791" y="6802"/>
                    </a:lnTo>
                    <a:lnTo>
                      <a:pt x="27545" y="3048"/>
                    </a:lnTo>
                    <a:lnTo>
                      <a:pt x="27654" y="2912"/>
                    </a:lnTo>
                    <a:lnTo>
                      <a:pt x="27913" y="2531"/>
                    </a:lnTo>
                    <a:lnTo>
                      <a:pt x="28130" y="2177"/>
                    </a:lnTo>
                    <a:lnTo>
                      <a:pt x="28334" y="1837"/>
                    </a:lnTo>
                    <a:lnTo>
                      <a:pt x="28498" y="1484"/>
                    </a:lnTo>
                    <a:lnTo>
                      <a:pt x="28579" y="1307"/>
                    </a:lnTo>
                    <a:lnTo>
                      <a:pt x="28634" y="1130"/>
                    </a:lnTo>
                    <a:lnTo>
                      <a:pt x="28688" y="953"/>
                    </a:lnTo>
                    <a:lnTo>
                      <a:pt x="28729" y="776"/>
                    </a:lnTo>
                    <a:lnTo>
                      <a:pt x="28770" y="586"/>
                    </a:lnTo>
                    <a:lnTo>
                      <a:pt x="28797" y="395"/>
                    </a:lnTo>
                    <a:lnTo>
                      <a:pt x="28810" y="205"/>
                    </a:lnTo>
                    <a:lnTo>
                      <a:pt x="28810" y="1"/>
                    </a:lnTo>
                    <a:close/>
                  </a:path>
                </a:pathLst>
              </a:custGeom>
              <a:solidFill>
                <a:srgbClr val="E3390F"/>
              </a:solidFill>
              <a:ln>
                <a:noFill/>
              </a:ln>
            </p:spPr>
            <p:txBody>
              <a:bodyPr spcFirstLastPara="1" wrap="square" lIns="121900" tIns="121900" rIns="121900" bIns="121900" anchor="ctr" anchorCtr="0">
                <a:noAutofit/>
              </a:bodyPr>
              <a:lstStyle/>
              <a:p>
                <a:endParaRPr sz="2400"/>
              </a:p>
            </p:txBody>
          </p:sp>
          <p:sp>
            <p:nvSpPr>
              <p:cNvPr id="1451" name="Google Shape;1451;p32"/>
              <p:cNvSpPr/>
              <p:nvPr/>
            </p:nvSpPr>
            <p:spPr>
              <a:xfrm>
                <a:off x="-2739789" y="2103051"/>
                <a:ext cx="573079" cy="155825"/>
              </a:xfrm>
              <a:custGeom>
                <a:avLst/>
                <a:gdLst/>
                <a:ahLst/>
                <a:cxnLst/>
                <a:rect l="l" t="t" r="r" b="b"/>
                <a:pathLst>
                  <a:path w="16215" h="4409" extrusionOk="0">
                    <a:moveTo>
                      <a:pt x="1" y="1"/>
                    </a:moveTo>
                    <a:lnTo>
                      <a:pt x="191" y="191"/>
                    </a:lnTo>
                    <a:lnTo>
                      <a:pt x="966" y="980"/>
                    </a:lnTo>
                    <a:lnTo>
                      <a:pt x="1347" y="1361"/>
                    </a:lnTo>
                    <a:lnTo>
                      <a:pt x="1728" y="1742"/>
                    </a:lnTo>
                    <a:lnTo>
                      <a:pt x="2109" y="2096"/>
                    </a:lnTo>
                    <a:lnTo>
                      <a:pt x="2504" y="2449"/>
                    </a:lnTo>
                    <a:lnTo>
                      <a:pt x="2912" y="2776"/>
                    </a:lnTo>
                    <a:lnTo>
                      <a:pt x="3347" y="3089"/>
                    </a:lnTo>
                    <a:lnTo>
                      <a:pt x="3565" y="3238"/>
                    </a:lnTo>
                    <a:lnTo>
                      <a:pt x="3782" y="3374"/>
                    </a:lnTo>
                    <a:lnTo>
                      <a:pt x="4013" y="3497"/>
                    </a:lnTo>
                    <a:lnTo>
                      <a:pt x="4258" y="3633"/>
                    </a:lnTo>
                    <a:lnTo>
                      <a:pt x="4503" y="3742"/>
                    </a:lnTo>
                    <a:lnTo>
                      <a:pt x="4748" y="3850"/>
                    </a:lnTo>
                    <a:lnTo>
                      <a:pt x="5020" y="3946"/>
                    </a:lnTo>
                    <a:lnTo>
                      <a:pt x="5278" y="4041"/>
                    </a:lnTo>
                    <a:lnTo>
                      <a:pt x="5564" y="4122"/>
                    </a:lnTo>
                    <a:lnTo>
                      <a:pt x="5850" y="4191"/>
                    </a:lnTo>
                    <a:lnTo>
                      <a:pt x="6149" y="4259"/>
                    </a:lnTo>
                    <a:lnTo>
                      <a:pt x="6448" y="4313"/>
                    </a:lnTo>
                    <a:lnTo>
                      <a:pt x="6775" y="4354"/>
                    </a:lnTo>
                    <a:lnTo>
                      <a:pt x="7101" y="4381"/>
                    </a:lnTo>
                    <a:lnTo>
                      <a:pt x="7441" y="4395"/>
                    </a:lnTo>
                    <a:lnTo>
                      <a:pt x="7795" y="4408"/>
                    </a:lnTo>
                    <a:lnTo>
                      <a:pt x="8271" y="4395"/>
                    </a:lnTo>
                    <a:lnTo>
                      <a:pt x="8747" y="4354"/>
                    </a:lnTo>
                    <a:lnTo>
                      <a:pt x="9223" y="4299"/>
                    </a:lnTo>
                    <a:lnTo>
                      <a:pt x="9686" y="4218"/>
                    </a:lnTo>
                    <a:lnTo>
                      <a:pt x="10148" y="4109"/>
                    </a:lnTo>
                    <a:lnTo>
                      <a:pt x="10611" y="3986"/>
                    </a:lnTo>
                    <a:lnTo>
                      <a:pt x="11060" y="3837"/>
                    </a:lnTo>
                    <a:lnTo>
                      <a:pt x="11495" y="3660"/>
                    </a:lnTo>
                    <a:lnTo>
                      <a:pt x="11930" y="3470"/>
                    </a:lnTo>
                    <a:lnTo>
                      <a:pt x="12352" y="3266"/>
                    </a:lnTo>
                    <a:lnTo>
                      <a:pt x="12760" y="3034"/>
                    </a:lnTo>
                    <a:lnTo>
                      <a:pt x="13168" y="2776"/>
                    </a:lnTo>
                    <a:lnTo>
                      <a:pt x="13549" y="2504"/>
                    </a:lnTo>
                    <a:lnTo>
                      <a:pt x="13930" y="2205"/>
                    </a:lnTo>
                    <a:lnTo>
                      <a:pt x="14283" y="1905"/>
                    </a:lnTo>
                    <a:lnTo>
                      <a:pt x="14637" y="1565"/>
                    </a:lnTo>
                    <a:lnTo>
                      <a:pt x="16215" y="1"/>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452" name="Google Shape;1452;p32"/>
              <p:cNvSpPr/>
              <p:nvPr/>
            </p:nvSpPr>
            <p:spPr>
              <a:xfrm>
                <a:off x="-3597456" y="1659815"/>
                <a:ext cx="235593" cy="133665"/>
              </a:xfrm>
              <a:custGeom>
                <a:avLst/>
                <a:gdLst/>
                <a:ahLst/>
                <a:cxnLst/>
                <a:rect l="l" t="t" r="r" b="b"/>
                <a:pathLst>
                  <a:path w="6666" h="3782" extrusionOk="0">
                    <a:moveTo>
                      <a:pt x="55" y="0"/>
                    </a:moveTo>
                    <a:lnTo>
                      <a:pt x="14" y="558"/>
                    </a:lnTo>
                    <a:lnTo>
                      <a:pt x="1" y="1129"/>
                    </a:lnTo>
                    <a:lnTo>
                      <a:pt x="2884" y="1129"/>
                    </a:lnTo>
                    <a:lnTo>
                      <a:pt x="3156" y="1143"/>
                    </a:lnTo>
                    <a:lnTo>
                      <a:pt x="3415" y="1184"/>
                    </a:lnTo>
                    <a:lnTo>
                      <a:pt x="3673" y="1252"/>
                    </a:lnTo>
                    <a:lnTo>
                      <a:pt x="3918" y="1347"/>
                    </a:lnTo>
                    <a:lnTo>
                      <a:pt x="4149" y="1456"/>
                    </a:lnTo>
                    <a:lnTo>
                      <a:pt x="4367" y="1592"/>
                    </a:lnTo>
                    <a:lnTo>
                      <a:pt x="4571" y="1742"/>
                    </a:lnTo>
                    <a:lnTo>
                      <a:pt x="4762" y="1905"/>
                    </a:lnTo>
                    <a:lnTo>
                      <a:pt x="4925" y="2095"/>
                    </a:lnTo>
                    <a:lnTo>
                      <a:pt x="5074" y="2299"/>
                    </a:lnTo>
                    <a:lnTo>
                      <a:pt x="5210" y="2517"/>
                    </a:lnTo>
                    <a:lnTo>
                      <a:pt x="5319" y="2748"/>
                    </a:lnTo>
                    <a:lnTo>
                      <a:pt x="5414" y="2993"/>
                    </a:lnTo>
                    <a:lnTo>
                      <a:pt x="5482" y="3251"/>
                    </a:lnTo>
                    <a:lnTo>
                      <a:pt x="5523" y="3510"/>
                    </a:lnTo>
                    <a:lnTo>
                      <a:pt x="5537" y="3782"/>
                    </a:lnTo>
                    <a:lnTo>
                      <a:pt x="6666" y="3782"/>
                    </a:lnTo>
                    <a:lnTo>
                      <a:pt x="6666" y="3591"/>
                    </a:lnTo>
                    <a:lnTo>
                      <a:pt x="6652" y="3387"/>
                    </a:lnTo>
                    <a:lnTo>
                      <a:pt x="6625" y="3211"/>
                    </a:lnTo>
                    <a:lnTo>
                      <a:pt x="6598" y="3020"/>
                    </a:lnTo>
                    <a:lnTo>
                      <a:pt x="6543" y="2830"/>
                    </a:lnTo>
                    <a:lnTo>
                      <a:pt x="6503" y="2653"/>
                    </a:lnTo>
                    <a:lnTo>
                      <a:pt x="6435" y="2476"/>
                    </a:lnTo>
                    <a:lnTo>
                      <a:pt x="6367" y="2313"/>
                    </a:lnTo>
                    <a:lnTo>
                      <a:pt x="6299" y="2136"/>
                    </a:lnTo>
                    <a:lnTo>
                      <a:pt x="6217" y="1973"/>
                    </a:lnTo>
                    <a:lnTo>
                      <a:pt x="6122" y="1823"/>
                    </a:lnTo>
                    <a:lnTo>
                      <a:pt x="6027" y="1660"/>
                    </a:lnTo>
                    <a:lnTo>
                      <a:pt x="5918" y="1524"/>
                    </a:lnTo>
                    <a:lnTo>
                      <a:pt x="5809" y="1374"/>
                    </a:lnTo>
                    <a:lnTo>
                      <a:pt x="5686" y="1238"/>
                    </a:lnTo>
                    <a:lnTo>
                      <a:pt x="5564" y="1102"/>
                    </a:lnTo>
                    <a:lnTo>
                      <a:pt x="5428" y="980"/>
                    </a:lnTo>
                    <a:lnTo>
                      <a:pt x="5292" y="857"/>
                    </a:lnTo>
                    <a:lnTo>
                      <a:pt x="5142" y="749"/>
                    </a:lnTo>
                    <a:lnTo>
                      <a:pt x="4993" y="640"/>
                    </a:lnTo>
                    <a:lnTo>
                      <a:pt x="4843" y="545"/>
                    </a:lnTo>
                    <a:lnTo>
                      <a:pt x="4694" y="449"/>
                    </a:lnTo>
                    <a:lnTo>
                      <a:pt x="4530" y="368"/>
                    </a:lnTo>
                    <a:lnTo>
                      <a:pt x="4353" y="300"/>
                    </a:lnTo>
                    <a:lnTo>
                      <a:pt x="4190" y="232"/>
                    </a:lnTo>
                    <a:lnTo>
                      <a:pt x="4013" y="164"/>
                    </a:lnTo>
                    <a:lnTo>
                      <a:pt x="3823" y="109"/>
                    </a:lnTo>
                    <a:lnTo>
                      <a:pt x="3646" y="68"/>
                    </a:lnTo>
                    <a:lnTo>
                      <a:pt x="3456" y="41"/>
                    </a:lnTo>
                    <a:lnTo>
                      <a:pt x="3265" y="14"/>
                    </a:lnTo>
                    <a:lnTo>
                      <a:pt x="3075" y="0"/>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453" name="Google Shape;1453;p32"/>
              <p:cNvSpPr/>
              <p:nvPr/>
            </p:nvSpPr>
            <p:spPr>
              <a:xfrm>
                <a:off x="-3586393" y="1355018"/>
                <a:ext cx="411069" cy="230787"/>
              </a:xfrm>
              <a:custGeom>
                <a:avLst/>
                <a:gdLst/>
                <a:ahLst/>
                <a:cxnLst/>
                <a:rect l="l" t="t" r="r" b="b"/>
                <a:pathLst>
                  <a:path w="11631" h="6530" extrusionOk="0">
                    <a:moveTo>
                      <a:pt x="10502" y="0"/>
                    </a:moveTo>
                    <a:lnTo>
                      <a:pt x="10488" y="272"/>
                    </a:lnTo>
                    <a:lnTo>
                      <a:pt x="10474" y="558"/>
                    </a:lnTo>
                    <a:lnTo>
                      <a:pt x="10434" y="817"/>
                    </a:lnTo>
                    <a:lnTo>
                      <a:pt x="10393" y="1089"/>
                    </a:lnTo>
                    <a:lnTo>
                      <a:pt x="10325" y="1347"/>
                    </a:lnTo>
                    <a:lnTo>
                      <a:pt x="10257" y="1606"/>
                    </a:lnTo>
                    <a:lnTo>
                      <a:pt x="10175" y="1850"/>
                    </a:lnTo>
                    <a:lnTo>
                      <a:pt x="10080" y="2095"/>
                    </a:lnTo>
                    <a:lnTo>
                      <a:pt x="9971" y="2340"/>
                    </a:lnTo>
                    <a:lnTo>
                      <a:pt x="9849" y="2571"/>
                    </a:lnTo>
                    <a:lnTo>
                      <a:pt x="9713" y="2803"/>
                    </a:lnTo>
                    <a:lnTo>
                      <a:pt x="9577" y="3020"/>
                    </a:lnTo>
                    <a:lnTo>
                      <a:pt x="9427" y="3224"/>
                    </a:lnTo>
                    <a:lnTo>
                      <a:pt x="9264" y="3428"/>
                    </a:lnTo>
                    <a:lnTo>
                      <a:pt x="9101" y="3632"/>
                    </a:lnTo>
                    <a:lnTo>
                      <a:pt x="8910" y="3823"/>
                    </a:lnTo>
                    <a:lnTo>
                      <a:pt x="8733" y="4000"/>
                    </a:lnTo>
                    <a:lnTo>
                      <a:pt x="8529" y="4163"/>
                    </a:lnTo>
                    <a:lnTo>
                      <a:pt x="8325" y="4326"/>
                    </a:lnTo>
                    <a:lnTo>
                      <a:pt x="8121" y="4476"/>
                    </a:lnTo>
                    <a:lnTo>
                      <a:pt x="7904" y="4612"/>
                    </a:lnTo>
                    <a:lnTo>
                      <a:pt x="7672" y="4748"/>
                    </a:lnTo>
                    <a:lnTo>
                      <a:pt x="7441" y="4870"/>
                    </a:lnTo>
                    <a:lnTo>
                      <a:pt x="7196" y="4979"/>
                    </a:lnTo>
                    <a:lnTo>
                      <a:pt x="6951" y="5074"/>
                    </a:lnTo>
                    <a:lnTo>
                      <a:pt x="6707" y="5156"/>
                    </a:lnTo>
                    <a:lnTo>
                      <a:pt x="6448" y="5224"/>
                    </a:lnTo>
                    <a:lnTo>
                      <a:pt x="6190" y="5292"/>
                    </a:lnTo>
                    <a:lnTo>
                      <a:pt x="5918" y="5333"/>
                    </a:lnTo>
                    <a:lnTo>
                      <a:pt x="5646" y="5373"/>
                    </a:lnTo>
                    <a:lnTo>
                      <a:pt x="5373" y="5387"/>
                    </a:lnTo>
                    <a:lnTo>
                      <a:pt x="5101" y="5401"/>
                    </a:lnTo>
                    <a:lnTo>
                      <a:pt x="245" y="5401"/>
                    </a:lnTo>
                    <a:lnTo>
                      <a:pt x="109" y="5958"/>
                    </a:lnTo>
                    <a:lnTo>
                      <a:pt x="0" y="6530"/>
                    </a:lnTo>
                    <a:lnTo>
                      <a:pt x="5101" y="6530"/>
                    </a:lnTo>
                    <a:lnTo>
                      <a:pt x="5523" y="6516"/>
                    </a:lnTo>
                    <a:lnTo>
                      <a:pt x="5945" y="6475"/>
                    </a:lnTo>
                    <a:lnTo>
                      <a:pt x="6353" y="6407"/>
                    </a:lnTo>
                    <a:lnTo>
                      <a:pt x="6761" y="6326"/>
                    </a:lnTo>
                    <a:lnTo>
                      <a:pt x="7155" y="6203"/>
                    </a:lnTo>
                    <a:lnTo>
                      <a:pt x="7536" y="6067"/>
                    </a:lnTo>
                    <a:lnTo>
                      <a:pt x="7904" y="5904"/>
                    </a:lnTo>
                    <a:lnTo>
                      <a:pt x="8271" y="5713"/>
                    </a:lnTo>
                    <a:lnTo>
                      <a:pt x="8611" y="5509"/>
                    </a:lnTo>
                    <a:lnTo>
                      <a:pt x="8937" y="5278"/>
                    </a:lnTo>
                    <a:lnTo>
                      <a:pt x="9250" y="5033"/>
                    </a:lnTo>
                    <a:lnTo>
                      <a:pt x="9549" y="4775"/>
                    </a:lnTo>
                    <a:lnTo>
                      <a:pt x="9835" y="4489"/>
                    </a:lnTo>
                    <a:lnTo>
                      <a:pt x="10107" y="4190"/>
                    </a:lnTo>
                    <a:lnTo>
                      <a:pt x="10352" y="3877"/>
                    </a:lnTo>
                    <a:lnTo>
                      <a:pt x="10583" y="3551"/>
                    </a:lnTo>
                    <a:lnTo>
                      <a:pt x="10747" y="3279"/>
                    </a:lnTo>
                    <a:lnTo>
                      <a:pt x="10910" y="2993"/>
                    </a:lnTo>
                    <a:lnTo>
                      <a:pt x="11046" y="2707"/>
                    </a:lnTo>
                    <a:lnTo>
                      <a:pt x="11168" y="2422"/>
                    </a:lnTo>
                    <a:lnTo>
                      <a:pt x="11277" y="2136"/>
                    </a:lnTo>
                    <a:lnTo>
                      <a:pt x="11372" y="1850"/>
                    </a:lnTo>
                    <a:lnTo>
                      <a:pt x="11454" y="1551"/>
                    </a:lnTo>
                    <a:lnTo>
                      <a:pt x="11508" y="1252"/>
                    </a:lnTo>
                    <a:lnTo>
                      <a:pt x="11563" y="939"/>
                    </a:lnTo>
                    <a:lnTo>
                      <a:pt x="11603" y="640"/>
                    </a:lnTo>
                    <a:lnTo>
                      <a:pt x="11631" y="313"/>
                    </a:lnTo>
                    <a:lnTo>
                      <a:pt x="11631" y="0"/>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454" name="Google Shape;1454;p32"/>
              <p:cNvSpPr/>
              <p:nvPr/>
            </p:nvSpPr>
            <p:spPr>
              <a:xfrm>
                <a:off x="-2484966" y="1641048"/>
                <a:ext cx="439908" cy="172648"/>
              </a:xfrm>
              <a:custGeom>
                <a:avLst/>
                <a:gdLst/>
                <a:ahLst/>
                <a:cxnLst/>
                <a:rect l="l" t="t" r="r" b="b"/>
                <a:pathLst>
                  <a:path w="12447" h="4885" extrusionOk="0">
                    <a:moveTo>
                      <a:pt x="0" y="1"/>
                    </a:moveTo>
                    <a:lnTo>
                      <a:pt x="14" y="246"/>
                    </a:lnTo>
                    <a:lnTo>
                      <a:pt x="27" y="491"/>
                    </a:lnTo>
                    <a:lnTo>
                      <a:pt x="54" y="735"/>
                    </a:lnTo>
                    <a:lnTo>
                      <a:pt x="109" y="980"/>
                    </a:lnTo>
                    <a:lnTo>
                      <a:pt x="150" y="1212"/>
                    </a:lnTo>
                    <a:lnTo>
                      <a:pt x="218" y="1443"/>
                    </a:lnTo>
                    <a:lnTo>
                      <a:pt x="299" y="1660"/>
                    </a:lnTo>
                    <a:lnTo>
                      <a:pt x="381" y="1878"/>
                    </a:lnTo>
                    <a:lnTo>
                      <a:pt x="476" y="2096"/>
                    </a:lnTo>
                    <a:lnTo>
                      <a:pt x="585" y="2300"/>
                    </a:lnTo>
                    <a:lnTo>
                      <a:pt x="694" y="2504"/>
                    </a:lnTo>
                    <a:lnTo>
                      <a:pt x="816" y="2708"/>
                    </a:lnTo>
                    <a:lnTo>
                      <a:pt x="952" y="2898"/>
                    </a:lnTo>
                    <a:lnTo>
                      <a:pt x="1102" y="3075"/>
                    </a:lnTo>
                    <a:lnTo>
                      <a:pt x="1251" y="3252"/>
                    </a:lnTo>
                    <a:lnTo>
                      <a:pt x="1401" y="3415"/>
                    </a:lnTo>
                    <a:lnTo>
                      <a:pt x="1564" y="3578"/>
                    </a:lnTo>
                    <a:lnTo>
                      <a:pt x="1741" y="3728"/>
                    </a:lnTo>
                    <a:lnTo>
                      <a:pt x="1918" y="3878"/>
                    </a:lnTo>
                    <a:lnTo>
                      <a:pt x="2108" y="4014"/>
                    </a:lnTo>
                    <a:lnTo>
                      <a:pt x="2312" y="4150"/>
                    </a:lnTo>
                    <a:lnTo>
                      <a:pt x="2503" y="4258"/>
                    </a:lnTo>
                    <a:lnTo>
                      <a:pt x="2707" y="4367"/>
                    </a:lnTo>
                    <a:lnTo>
                      <a:pt x="2925" y="4476"/>
                    </a:lnTo>
                    <a:lnTo>
                      <a:pt x="3142" y="4558"/>
                    </a:lnTo>
                    <a:lnTo>
                      <a:pt x="3360" y="4639"/>
                    </a:lnTo>
                    <a:lnTo>
                      <a:pt x="3591" y="4707"/>
                    </a:lnTo>
                    <a:lnTo>
                      <a:pt x="3822" y="4762"/>
                    </a:lnTo>
                    <a:lnTo>
                      <a:pt x="4054" y="4816"/>
                    </a:lnTo>
                    <a:lnTo>
                      <a:pt x="4298" y="4843"/>
                    </a:lnTo>
                    <a:lnTo>
                      <a:pt x="4543" y="4871"/>
                    </a:lnTo>
                    <a:lnTo>
                      <a:pt x="4788" y="4884"/>
                    </a:lnTo>
                    <a:lnTo>
                      <a:pt x="12446" y="4884"/>
                    </a:lnTo>
                    <a:lnTo>
                      <a:pt x="12446" y="3742"/>
                    </a:lnTo>
                    <a:lnTo>
                      <a:pt x="4693" y="3742"/>
                    </a:lnTo>
                    <a:lnTo>
                      <a:pt x="4503" y="3728"/>
                    </a:lnTo>
                    <a:lnTo>
                      <a:pt x="4312" y="3701"/>
                    </a:lnTo>
                    <a:lnTo>
                      <a:pt x="4122" y="3674"/>
                    </a:lnTo>
                    <a:lnTo>
                      <a:pt x="3945" y="3619"/>
                    </a:lnTo>
                    <a:lnTo>
                      <a:pt x="3768" y="3578"/>
                    </a:lnTo>
                    <a:lnTo>
                      <a:pt x="3591" y="3510"/>
                    </a:lnTo>
                    <a:lnTo>
                      <a:pt x="3428" y="3442"/>
                    </a:lnTo>
                    <a:lnTo>
                      <a:pt x="3265" y="3374"/>
                    </a:lnTo>
                    <a:lnTo>
                      <a:pt x="3101" y="3293"/>
                    </a:lnTo>
                    <a:lnTo>
                      <a:pt x="2938" y="3197"/>
                    </a:lnTo>
                    <a:lnTo>
                      <a:pt x="2789" y="3102"/>
                    </a:lnTo>
                    <a:lnTo>
                      <a:pt x="2639" y="2993"/>
                    </a:lnTo>
                    <a:lnTo>
                      <a:pt x="2503" y="2885"/>
                    </a:lnTo>
                    <a:lnTo>
                      <a:pt x="2367" y="2776"/>
                    </a:lnTo>
                    <a:lnTo>
                      <a:pt x="2231" y="2653"/>
                    </a:lnTo>
                    <a:lnTo>
                      <a:pt x="2108" y="2517"/>
                    </a:lnTo>
                    <a:lnTo>
                      <a:pt x="2000" y="2381"/>
                    </a:lnTo>
                    <a:lnTo>
                      <a:pt x="1891" y="2245"/>
                    </a:lnTo>
                    <a:lnTo>
                      <a:pt x="1782" y="2096"/>
                    </a:lnTo>
                    <a:lnTo>
                      <a:pt x="1687" y="1946"/>
                    </a:lnTo>
                    <a:lnTo>
                      <a:pt x="1592" y="1783"/>
                    </a:lnTo>
                    <a:lnTo>
                      <a:pt x="1510" y="1620"/>
                    </a:lnTo>
                    <a:lnTo>
                      <a:pt x="1442" y="1456"/>
                    </a:lnTo>
                    <a:lnTo>
                      <a:pt x="1374" y="1293"/>
                    </a:lnTo>
                    <a:lnTo>
                      <a:pt x="1306" y="1116"/>
                    </a:lnTo>
                    <a:lnTo>
                      <a:pt x="1265" y="939"/>
                    </a:lnTo>
                    <a:lnTo>
                      <a:pt x="1224" y="763"/>
                    </a:lnTo>
                    <a:lnTo>
                      <a:pt x="1183" y="572"/>
                    </a:lnTo>
                    <a:lnTo>
                      <a:pt x="1156" y="382"/>
                    </a:lnTo>
                    <a:lnTo>
                      <a:pt x="1143" y="191"/>
                    </a:lnTo>
                    <a:lnTo>
                      <a:pt x="1143" y="1"/>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455" name="Google Shape;1455;p32"/>
              <p:cNvSpPr/>
              <p:nvPr/>
            </p:nvSpPr>
            <p:spPr>
              <a:xfrm>
                <a:off x="-3538786" y="1388664"/>
                <a:ext cx="189931" cy="39937"/>
              </a:xfrm>
              <a:custGeom>
                <a:avLst/>
                <a:gdLst/>
                <a:ahLst/>
                <a:cxnLst/>
                <a:rect l="l" t="t" r="r" b="b"/>
                <a:pathLst>
                  <a:path w="5374" h="1130" extrusionOk="0">
                    <a:moveTo>
                      <a:pt x="544" y="1"/>
                    </a:moveTo>
                    <a:lnTo>
                      <a:pt x="259" y="558"/>
                    </a:lnTo>
                    <a:lnTo>
                      <a:pt x="0" y="1130"/>
                    </a:lnTo>
                    <a:lnTo>
                      <a:pt x="5373" y="1130"/>
                    </a:lnTo>
                    <a:lnTo>
                      <a:pt x="5373" y="1"/>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456" name="Google Shape;1456;p32"/>
              <p:cNvSpPr/>
              <p:nvPr/>
            </p:nvSpPr>
            <p:spPr>
              <a:xfrm>
                <a:off x="-2663342" y="1212232"/>
                <a:ext cx="479350" cy="223117"/>
              </a:xfrm>
              <a:custGeom>
                <a:avLst/>
                <a:gdLst/>
                <a:ahLst/>
                <a:cxnLst/>
                <a:rect l="l" t="t" r="r" b="b"/>
                <a:pathLst>
                  <a:path w="13563" h="6313" extrusionOk="0">
                    <a:moveTo>
                      <a:pt x="5972" y="0"/>
                    </a:moveTo>
                    <a:lnTo>
                      <a:pt x="5618" y="41"/>
                    </a:lnTo>
                    <a:lnTo>
                      <a:pt x="5265" y="82"/>
                    </a:lnTo>
                    <a:lnTo>
                      <a:pt x="4925" y="150"/>
                    </a:lnTo>
                    <a:lnTo>
                      <a:pt x="4598" y="232"/>
                    </a:lnTo>
                    <a:lnTo>
                      <a:pt x="4272" y="341"/>
                    </a:lnTo>
                    <a:lnTo>
                      <a:pt x="3945" y="463"/>
                    </a:lnTo>
                    <a:lnTo>
                      <a:pt x="3632" y="599"/>
                    </a:lnTo>
                    <a:lnTo>
                      <a:pt x="3333" y="749"/>
                    </a:lnTo>
                    <a:lnTo>
                      <a:pt x="3047" y="925"/>
                    </a:lnTo>
                    <a:lnTo>
                      <a:pt x="2762" y="1102"/>
                    </a:lnTo>
                    <a:lnTo>
                      <a:pt x="2490" y="1293"/>
                    </a:lnTo>
                    <a:lnTo>
                      <a:pt x="2231" y="1510"/>
                    </a:lnTo>
                    <a:lnTo>
                      <a:pt x="1986" y="1742"/>
                    </a:lnTo>
                    <a:lnTo>
                      <a:pt x="1742" y="1973"/>
                    </a:lnTo>
                    <a:lnTo>
                      <a:pt x="1524" y="2218"/>
                    </a:lnTo>
                    <a:lnTo>
                      <a:pt x="1320" y="2463"/>
                    </a:lnTo>
                    <a:lnTo>
                      <a:pt x="1129" y="2721"/>
                    </a:lnTo>
                    <a:lnTo>
                      <a:pt x="966" y="2979"/>
                    </a:lnTo>
                    <a:lnTo>
                      <a:pt x="803" y="3251"/>
                    </a:lnTo>
                    <a:lnTo>
                      <a:pt x="626" y="3605"/>
                    </a:lnTo>
                    <a:lnTo>
                      <a:pt x="463" y="3959"/>
                    </a:lnTo>
                    <a:lnTo>
                      <a:pt x="327" y="4326"/>
                    </a:lnTo>
                    <a:lnTo>
                      <a:pt x="218" y="4707"/>
                    </a:lnTo>
                    <a:lnTo>
                      <a:pt x="123" y="5101"/>
                    </a:lnTo>
                    <a:lnTo>
                      <a:pt x="55" y="5496"/>
                    </a:lnTo>
                    <a:lnTo>
                      <a:pt x="14" y="5904"/>
                    </a:lnTo>
                    <a:lnTo>
                      <a:pt x="0" y="6312"/>
                    </a:lnTo>
                    <a:lnTo>
                      <a:pt x="1143" y="6312"/>
                    </a:lnTo>
                    <a:lnTo>
                      <a:pt x="1157" y="6054"/>
                    </a:lnTo>
                    <a:lnTo>
                      <a:pt x="1170" y="5782"/>
                    </a:lnTo>
                    <a:lnTo>
                      <a:pt x="1198" y="5523"/>
                    </a:lnTo>
                    <a:lnTo>
                      <a:pt x="1252" y="5265"/>
                    </a:lnTo>
                    <a:lnTo>
                      <a:pt x="1306" y="5020"/>
                    </a:lnTo>
                    <a:lnTo>
                      <a:pt x="1374" y="4775"/>
                    </a:lnTo>
                    <a:lnTo>
                      <a:pt x="1456" y="4530"/>
                    </a:lnTo>
                    <a:lnTo>
                      <a:pt x="1551" y="4299"/>
                    </a:lnTo>
                    <a:lnTo>
                      <a:pt x="1660" y="4068"/>
                    </a:lnTo>
                    <a:lnTo>
                      <a:pt x="1769" y="3850"/>
                    </a:lnTo>
                    <a:lnTo>
                      <a:pt x="1891" y="3632"/>
                    </a:lnTo>
                    <a:lnTo>
                      <a:pt x="2027" y="3415"/>
                    </a:lnTo>
                    <a:lnTo>
                      <a:pt x="2177" y="3211"/>
                    </a:lnTo>
                    <a:lnTo>
                      <a:pt x="2327" y="3020"/>
                    </a:lnTo>
                    <a:lnTo>
                      <a:pt x="2490" y="2830"/>
                    </a:lnTo>
                    <a:lnTo>
                      <a:pt x="2667" y="2653"/>
                    </a:lnTo>
                    <a:lnTo>
                      <a:pt x="2843" y="2476"/>
                    </a:lnTo>
                    <a:lnTo>
                      <a:pt x="3034" y="2313"/>
                    </a:lnTo>
                    <a:lnTo>
                      <a:pt x="3224" y="2163"/>
                    </a:lnTo>
                    <a:lnTo>
                      <a:pt x="3428" y="2014"/>
                    </a:lnTo>
                    <a:lnTo>
                      <a:pt x="3646" y="1878"/>
                    </a:lnTo>
                    <a:lnTo>
                      <a:pt x="3864" y="1755"/>
                    </a:lnTo>
                    <a:lnTo>
                      <a:pt x="4081" y="1646"/>
                    </a:lnTo>
                    <a:lnTo>
                      <a:pt x="4313" y="1538"/>
                    </a:lnTo>
                    <a:lnTo>
                      <a:pt x="4544" y="1442"/>
                    </a:lnTo>
                    <a:lnTo>
                      <a:pt x="4789" y="1361"/>
                    </a:lnTo>
                    <a:lnTo>
                      <a:pt x="5033" y="1293"/>
                    </a:lnTo>
                    <a:lnTo>
                      <a:pt x="5292" y="1238"/>
                    </a:lnTo>
                    <a:lnTo>
                      <a:pt x="5537" y="1197"/>
                    </a:lnTo>
                    <a:lnTo>
                      <a:pt x="5795" y="1157"/>
                    </a:lnTo>
                    <a:lnTo>
                      <a:pt x="6067" y="1143"/>
                    </a:lnTo>
                    <a:lnTo>
                      <a:pt x="6326" y="1129"/>
                    </a:lnTo>
                    <a:lnTo>
                      <a:pt x="13562" y="1129"/>
                    </a:lnTo>
                    <a:lnTo>
                      <a:pt x="13331" y="844"/>
                    </a:lnTo>
                    <a:lnTo>
                      <a:pt x="13086" y="558"/>
                    </a:lnTo>
                    <a:lnTo>
                      <a:pt x="12855" y="273"/>
                    </a:lnTo>
                    <a:lnTo>
                      <a:pt x="12596" y="0"/>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457" name="Google Shape;1457;p32"/>
              <p:cNvSpPr/>
              <p:nvPr/>
            </p:nvSpPr>
            <p:spPr>
              <a:xfrm>
                <a:off x="-2390742" y="1355018"/>
                <a:ext cx="291364" cy="40432"/>
              </a:xfrm>
              <a:custGeom>
                <a:avLst/>
                <a:gdLst/>
                <a:ahLst/>
                <a:cxnLst/>
                <a:rect l="l" t="t" r="r" b="b"/>
                <a:pathLst>
                  <a:path w="8244" h="1144" extrusionOk="0">
                    <a:moveTo>
                      <a:pt x="0" y="0"/>
                    </a:moveTo>
                    <a:lnTo>
                      <a:pt x="0" y="1143"/>
                    </a:lnTo>
                    <a:lnTo>
                      <a:pt x="8243" y="1143"/>
                    </a:lnTo>
                    <a:lnTo>
                      <a:pt x="7985" y="558"/>
                    </a:lnTo>
                    <a:lnTo>
                      <a:pt x="7699" y="0"/>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458" name="Google Shape;1458;p32"/>
              <p:cNvSpPr/>
              <p:nvPr/>
            </p:nvSpPr>
            <p:spPr>
              <a:xfrm>
                <a:off x="-3103715" y="1620867"/>
                <a:ext cx="144728" cy="297124"/>
              </a:xfrm>
              <a:custGeom>
                <a:avLst/>
                <a:gdLst/>
                <a:ahLst/>
                <a:cxnLst/>
                <a:rect l="l" t="t" r="r" b="b"/>
                <a:pathLst>
                  <a:path w="4095" h="8407" extrusionOk="0">
                    <a:moveTo>
                      <a:pt x="4095" y="1"/>
                    </a:moveTo>
                    <a:lnTo>
                      <a:pt x="3755" y="28"/>
                    </a:lnTo>
                    <a:lnTo>
                      <a:pt x="3428" y="69"/>
                    </a:lnTo>
                    <a:lnTo>
                      <a:pt x="3102" y="123"/>
                    </a:lnTo>
                    <a:lnTo>
                      <a:pt x="2789" y="218"/>
                    </a:lnTo>
                    <a:lnTo>
                      <a:pt x="2490" y="341"/>
                    </a:lnTo>
                    <a:lnTo>
                      <a:pt x="2204" y="477"/>
                    </a:lnTo>
                    <a:lnTo>
                      <a:pt x="1932" y="626"/>
                    </a:lnTo>
                    <a:lnTo>
                      <a:pt x="1660" y="817"/>
                    </a:lnTo>
                    <a:lnTo>
                      <a:pt x="1415" y="1007"/>
                    </a:lnTo>
                    <a:lnTo>
                      <a:pt x="1184" y="1225"/>
                    </a:lnTo>
                    <a:lnTo>
                      <a:pt x="966" y="1470"/>
                    </a:lnTo>
                    <a:lnTo>
                      <a:pt x="776" y="1715"/>
                    </a:lnTo>
                    <a:lnTo>
                      <a:pt x="599" y="1973"/>
                    </a:lnTo>
                    <a:lnTo>
                      <a:pt x="449" y="2259"/>
                    </a:lnTo>
                    <a:lnTo>
                      <a:pt x="313" y="2544"/>
                    </a:lnTo>
                    <a:lnTo>
                      <a:pt x="205" y="2857"/>
                    </a:lnTo>
                    <a:lnTo>
                      <a:pt x="123" y="3116"/>
                    </a:lnTo>
                    <a:lnTo>
                      <a:pt x="68" y="3401"/>
                    </a:lnTo>
                    <a:lnTo>
                      <a:pt x="28" y="3687"/>
                    </a:lnTo>
                    <a:lnTo>
                      <a:pt x="14" y="3973"/>
                    </a:lnTo>
                    <a:lnTo>
                      <a:pt x="0" y="4095"/>
                    </a:lnTo>
                    <a:lnTo>
                      <a:pt x="0" y="8407"/>
                    </a:lnTo>
                    <a:lnTo>
                      <a:pt x="1143" y="8407"/>
                    </a:lnTo>
                    <a:lnTo>
                      <a:pt x="1143" y="4095"/>
                    </a:lnTo>
                    <a:lnTo>
                      <a:pt x="1157" y="3796"/>
                    </a:lnTo>
                    <a:lnTo>
                      <a:pt x="1198" y="3496"/>
                    </a:lnTo>
                    <a:lnTo>
                      <a:pt x="1279" y="3224"/>
                    </a:lnTo>
                    <a:lnTo>
                      <a:pt x="1374" y="2952"/>
                    </a:lnTo>
                    <a:lnTo>
                      <a:pt x="1497" y="2694"/>
                    </a:lnTo>
                    <a:lnTo>
                      <a:pt x="1646" y="2449"/>
                    </a:lnTo>
                    <a:lnTo>
                      <a:pt x="1823" y="2218"/>
                    </a:lnTo>
                    <a:lnTo>
                      <a:pt x="2014" y="2014"/>
                    </a:lnTo>
                    <a:lnTo>
                      <a:pt x="2218" y="1823"/>
                    </a:lnTo>
                    <a:lnTo>
                      <a:pt x="2449" y="1647"/>
                    </a:lnTo>
                    <a:lnTo>
                      <a:pt x="2694" y="1497"/>
                    </a:lnTo>
                    <a:lnTo>
                      <a:pt x="2952" y="1374"/>
                    </a:lnTo>
                    <a:lnTo>
                      <a:pt x="3224" y="1279"/>
                    </a:lnTo>
                    <a:lnTo>
                      <a:pt x="3496" y="1198"/>
                    </a:lnTo>
                    <a:lnTo>
                      <a:pt x="3796" y="1157"/>
                    </a:lnTo>
                    <a:lnTo>
                      <a:pt x="4095" y="1143"/>
                    </a:lnTo>
                    <a:lnTo>
                      <a:pt x="4095" y="1"/>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459" name="Google Shape;1459;p32"/>
              <p:cNvSpPr/>
              <p:nvPr/>
            </p:nvSpPr>
            <p:spPr>
              <a:xfrm>
                <a:off x="-2999383" y="999750"/>
                <a:ext cx="163000" cy="267331"/>
              </a:xfrm>
              <a:custGeom>
                <a:avLst/>
                <a:gdLst/>
                <a:ahLst/>
                <a:cxnLst/>
                <a:rect l="l" t="t" r="r" b="b"/>
                <a:pathLst>
                  <a:path w="4612" h="7564" extrusionOk="0">
                    <a:moveTo>
                      <a:pt x="1143" y="0"/>
                    </a:moveTo>
                    <a:lnTo>
                      <a:pt x="572" y="68"/>
                    </a:lnTo>
                    <a:lnTo>
                      <a:pt x="0" y="150"/>
                    </a:lnTo>
                    <a:lnTo>
                      <a:pt x="0" y="2952"/>
                    </a:lnTo>
                    <a:lnTo>
                      <a:pt x="14" y="3183"/>
                    </a:lnTo>
                    <a:lnTo>
                      <a:pt x="27" y="3428"/>
                    </a:lnTo>
                    <a:lnTo>
                      <a:pt x="55" y="3659"/>
                    </a:lnTo>
                    <a:lnTo>
                      <a:pt x="95" y="3877"/>
                    </a:lnTo>
                    <a:lnTo>
                      <a:pt x="150" y="4108"/>
                    </a:lnTo>
                    <a:lnTo>
                      <a:pt x="204" y="4326"/>
                    </a:lnTo>
                    <a:lnTo>
                      <a:pt x="286" y="4530"/>
                    </a:lnTo>
                    <a:lnTo>
                      <a:pt x="368" y="4747"/>
                    </a:lnTo>
                    <a:lnTo>
                      <a:pt x="463" y="4951"/>
                    </a:lnTo>
                    <a:lnTo>
                      <a:pt x="558" y="5142"/>
                    </a:lnTo>
                    <a:lnTo>
                      <a:pt x="667" y="5346"/>
                    </a:lnTo>
                    <a:lnTo>
                      <a:pt x="789" y="5523"/>
                    </a:lnTo>
                    <a:lnTo>
                      <a:pt x="925" y="5713"/>
                    </a:lnTo>
                    <a:lnTo>
                      <a:pt x="1061" y="5890"/>
                    </a:lnTo>
                    <a:lnTo>
                      <a:pt x="1197" y="6053"/>
                    </a:lnTo>
                    <a:lnTo>
                      <a:pt x="1361" y="6216"/>
                    </a:lnTo>
                    <a:lnTo>
                      <a:pt x="1510" y="6366"/>
                    </a:lnTo>
                    <a:lnTo>
                      <a:pt x="1687" y="6516"/>
                    </a:lnTo>
                    <a:lnTo>
                      <a:pt x="1864" y="6652"/>
                    </a:lnTo>
                    <a:lnTo>
                      <a:pt x="2041" y="6774"/>
                    </a:lnTo>
                    <a:lnTo>
                      <a:pt x="2231" y="6897"/>
                    </a:lnTo>
                    <a:lnTo>
                      <a:pt x="2422" y="7005"/>
                    </a:lnTo>
                    <a:lnTo>
                      <a:pt x="2612" y="7114"/>
                    </a:lnTo>
                    <a:lnTo>
                      <a:pt x="2816" y="7196"/>
                    </a:lnTo>
                    <a:lnTo>
                      <a:pt x="3034" y="7277"/>
                    </a:lnTo>
                    <a:lnTo>
                      <a:pt x="3251" y="7359"/>
                    </a:lnTo>
                    <a:lnTo>
                      <a:pt x="3469" y="7414"/>
                    </a:lnTo>
                    <a:lnTo>
                      <a:pt x="3687" y="7468"/>
                    </a:lnTo>
                    <a:lnTo>
                      <a:pt x="3918" y="7509"/>
                    </a:lnTo>
                    <a:lnTo>
                      <a:pt x="4149" y="7536"/>
                    </a:lnTo>
                    <a:lnTo>
                      <a:pt x="4380" y="7563"/>
                    </a:lnTo>
                    <a:lnTo>
                      <a:pt x="4612" y="7563"/>
                    </a:lnTo>
                    <a:lnTo>
                      <a:pt x="4612" y="6434"/>
                    </a:lnTo>
                    <a:lnTo>
                      <a:pt x="4435" y="6421"/>
                    </a:lnTo>
                    <a:lnTo>
                      <a:pt x="4258" y="6407"/>
                    </a:lnTo>
                    <a:lnTo>
                      <a:pt x="4081" y="6393"/>
                    </a:lnTo>
                    <a:lnTo>
                      <a:pt x="3918" y="6353"/>
                    </a:lnTo>
                    <a:lnTo>
                      <a:pt x="3755" y="6312"/>
                    </a:lnTo>
                    <a:lnTo>
                      <a:pt x="3578" y="6271"/>
                    </a:lnTo>
                    <a:lnTo>
                      <a:pt x="3428" y="6216"/>
                    </a:lnTo>
                    <a:lnTo>
                      <a:pt x="3265" y="6148"/>
                    </a:lnTo>
                    <a:lnTo>
                      <a:pt x="3115" y="6080"/>
                    </a:lnTo>
                    <a:lnTo>
                      <a:pt x="2966" y="6012"/>
                    </a:lnTo>
                    <a:lnTo>
                      <a:pt x="2666" y="5836"/>
                    </a:lnTo>
                    <a:lnTo>
                      <a:pt x="2408" y="5632"/>
                    </a:lnTo>
                    <a:lnTo>
                      <a:pt x="2163" y="5414"/>
                    </a:lnTo>
                    <a:lnTo>
                      <a:pt x="1932" y="5169"/>
                    </a:lnTo>
                    <a:lnTo>
                      <a:pt x="1728" y="4897"/>
                    </a:lnTo>
                    <a:lnTo>
                      <a:pt x="1565" y="4611"/>
                    </a:lnTo>
                    <a:lnTo>
                      <a:pt x="1483" y="4462"/>
                    </a:lnTo>
                    <a:lnTo>
                      <a:pt x="1415" y="4299"/>
                    </a:lnTo>
                    <a:lnTo>
                      <a:pt x="1347" y="4149"/>
                    </a:lnTo>
                    <a:lnTo>
                      <a:pt x="1293" y="3986"/>
                    </a:lnTo>
                    <a:lnTo>
                      <a:pt x="1252" y="3822"/>
                    </a:lnTo>
                    <a:lnTo>
                      <a:pt x="1211" y="3646"/>
                    </a:lnTo>
                    <a:lnTo>
                      <a:pt x="1184" y="3482"/>
                    </a:lnTo>
                    <a:lnTo>
                      <a:pt x="1156" y="3306"/>
                    </a:lnTo>
                    <a:lnTo>
                      <a:pt x="1143" y="3129"/>
                    </a:lnTo>
                    <a:lnTo>
                      <a:pt x="1143" y="2952"/>
                    </a:lnTo>
                    <a:lnTo>
                      <a:pt x="1143" y="0"/>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460" name="Google Shape;1460;p32"/>
              <p:cNvSpPr/>
              <p:nvPr/>
            </p:nvSpPr>
            <p:spPr>
              <a:xfrm>
                <a:off x="-2773435" y="997807"/>
                <a:ext cx="162045" cy="151973"/>
              </a:xfrm>
              <a:custGeom>
                <a:avLst/>
                <a:gdLst/>
                <a:ahLst/>
                <a:cxnLst/>
                <a:rect l="l" t="t" r="r" b="b"/>
                <a:pathLst>
                  <a:path w="4585" h="4300" extrusionOk="0">
                    <a:moveTo>
                      <a:pt x="3456" y="1"/>
                    </a:moveTo>
                    <a:lnTo>
                      <a:pt x="3415" y="327"/>
                    </a:lnTo>
                    <a:lnTo>
                      <a:pt x="3333" y="640"/>
                    </a:lnTo>
                    <a:lnTo>
                      <a:pt x="3238" y="953"/>
                    </a:lnTo>
                    <a:lnTo>
                      <a:pt x="3102" y="1239"/>
                    </a:lnTo>
                    <a:lnTo>
                      <a:pt x="2952" y="1511"/>
                    </a:lnTo>
                    <a:lnTo>
                      <a:pt x="2775" y="1783"/>
                    </a:lnTo>
                    <a:lnTo>
                      <a:pt x="2571" y="2014"/>
                    </a:lnTo>
                    <a:lnTo>
                      <a:pt x="2340" y="2245"/>
                    </a:lnTo>
                    <a:lnTo>
                      <a:pt x="2109" y="2449"/>
                    </a:lnTo>
                    <a:lnTo>
                      <a:pt x="1850" y="2626"/>
                    </a:lnTo>
                    <a:lnTo>
                      <a:pt x="1565" y="2776"/>
                    </a:lnTo>
                    <a:lnTo>
                      <a:pt x="1279" y="2912"/>
                    </a:lnTo>
                    <a:lnTo>
                      <a:pt x="980" y="3020"/>
                    </a:lnTo>
                    <a:lnTo>
                      <a:pt x="653" y="3102"/>
                    </a:lnTo>
                    <a:lnTo>
                      <a:pt x="327" y="3143"/>
                    </a:lnTo>
                    <a:lnTo>
                      <a:pt x="0" y="3157"/>
                    </a:lnTo>
                    <a:lnTo>
                      <a:pt x="0" y="4299"/>
                    </a:lnTo>
                    <a:lnTo>
                      <a:pt x="218" y="4286"/>
                    </a:lnTo>
                    <a:lnTo>
                      <a:pt x="436" y="4272"/>
                    </a:lnTo>
                    <a:lnTo>
                      <a:pt x="653" y="4245"/>
                    </a:lnTo>
                    <a:lnTo>
                      <a:pt x="871" y="4218"/>
                    </a:lnTo>
                    <a:lnTo>
                      <a:pt x="1089" y="4163"/>
                    </a:lnTo>
                    <a:lnTo>
                      <a:pt x="1293" y="4109"/>
                    </a:lnTo>
                    <a:lnTo>
                      <a:pt x="1497" y="4041"/>
                    </a:lnTo>
                    <a:lnTo>
                      <a:pt x="1701" y="3973"/>
                    </a:lnTo>
                    <a:lnTo>
                      <a:pt x="1891" y="3891"/>
                    </a:lnTo>
                    <a:lnTo>
                      <a:pt x="2082" y="3796"/>
                    </a:lnTo>
                    <a:lnTo>
                      <a:pt x="2259" y="3701"/>
                    </a:lnTo>
                    <a:lnTo>
                      <a:pt x="2449" y="3592"/>
                    </a:lnTo>
                    <a:lnTo>
                      <a:pt x="2626" y="3483"/>
                    </a:lnTo>
                    <a:lnTo>
                      <a:pt x="2789" y="3347"/>
                    </a:lnTo>
                    <a:lnTo>
                      <a:pt x="2952" y="3225"/>
                    </a:lnTo>
                    <a:lnTo>
                      <a:pt x="3102" y="3089"/>
                    </a:lnTo>
                    <a:lnTo>
                      <a:pt x="3265" y="2939"/>
                    </a:lnTo>
                    <a:lnTo>
                      <a:pt x="3401" y="2789"/>
                    </a:lnTo>
                    <a:lnTo>
                      <a:pt x="3537" y="2640"/>
                    </a:lnTo>
                    <a:lnTo>
                      <a:pt x="3673" y="2476"/>
                    </a:lnTo>
                    <a:lnTo>
                      <a:pt x="3796" y="2300"/>
                    </a:lnTo>
                    <a:lnTo>
                      <a:pt x="3904" y="2123"/>
                    </a:lnTo>
                    <a:lnTo>
                      <a:pt x="4013" y="1946"/>
                    </a:lnTo>
                    <a:lnTo>
                      <a:pt x="4108" y="1755"/>
                    </a:lnTo>
                    <a:lnTo>
                      <a:pt x="4204" y="1565"/>
                    </a:lnTo>
                    <a:lnTo>
                      <a:pt x="4285" y="1375"/>
                    </a:lnTo>
                    <a:lnTo>
                      <a:pt x="4367" y="1184"/>
                    </a:lnTo>
                    <a:lnTo>
                      <a:pt x="4421" y="980"/>
                    </a:lnTo>
                    <a:lnTo>
                      <a:pt x="4476" y="762"/>
                    </a:lnTo>
                    <a:lnTo>
                      <a:pt x="4530" y="558"/>
                    </a:lnTo>
                    <a:lnTo>
                      <a:pt x="4557" y="341"/>
                    </a:lnTo>
                    <a:lnTo>
                      <a:pt x="4585" y="123"/>
                    </a:lnTo>
                    <a:lnTo>
                      <a:pt x="4027" y="55"/>
                    </a:lnTo>
                    <a:lnTo>
                      <a:pt x="3456" y="1"/>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461" name="Google Shape;1461;p32"/>
              <p:cNvSpPr/>
              <p:nvPr/>
            </p:nvSpPr>
            <p:spPr>
              <a:xfrm>
                <a:off x="-3429683" y="1212232"/>
                <a:ext cx="410114" cy="177914"/>
              </a:xfrm>
              <a:custGeom>
                <a:avLst/>
                <a:gdLst/>
                <a:ahLst/>
                <a:cxnLst/>
                <a:rect l="l" t="t" r="r" b="b"/>
                <a:pathLst>
                  <a:path w="11604" h="5034" extrusionOk="0">
                    <a:moveTo>
                      <a:pt x="1035" y="0"/>
                    </a:moveTo>
                    <a:lnTo>
                      <a:pt x="763" y="273"/>
                    </a:lnTo>
                    <a:lnTo>
                      <a:pt x="504" y="558"/>
                    </a:lnTo>
                    <a:lnTo>
                      <a:pt x="1" y="1129"/>
                    </a:lnTo>
                    <a:lnTo>
                      <a:pt x="6571" y="1129"/>
                    </a:lnTo>
                    <a:lnTo>
                      <a:pt x="6761" y="1143"/>
                    </a:lnTo>
                    <a:lnTo>
                      <a:pt x="6965" y="1157"/>
                    </a:lnTo>
                    <a:lnTo>
                      <a:pt x="7156" y="1170"/>
                    </a:lnTo>
                    <a:lnTo>
                      <a:pt x="7346" y="1211"/>
                    </a:lnTo>
                    <a:lnTo>
                      <a:pt x="7537" y="1252"/>
                    </a:lnTo>
                    <a:lnTo>
                      <a:pt x="7727" y="1306"/>
                    </a:lnTo>
                    <a:lnTo>
                      <a:pt x="7904" y="1374"/>
                    </a:lnTo>
                    <a:lnTo>
                      <a:pt x="8081" y="1442"/>
                    </a:lnTo>
                    <a:lnTo>
                      <a:pt x="8258" y="1510"/>
                    </a:lnTo>
                    <a:lnTo>
                      <a:pt x="8421" y="1606"/>
                    </a:lnTo>
                    <a:lnTo>
                      <a:pt x="8584" y="1701"/>
                    </a:lnTo>
                    <a:lnTo>
                      <a:pt x="8747" y="1796"/>
                    </a:lnTo>
                    <a:lnTo>
                      <a:pt x="8897" y="1905"/>
                    </a:lnTo>
                    <a:lnTo>
                      <a:pt x="9047" y="2027"/>
                    </a:lnTo>
                    <a:lnTo>
                      <a:pt x="9196" y="2150"/>
                    </a:lnTo>
                    <a:lnTo>
                      <a:pt x="9332" y="2272"/>
                    </a:lnTo>
                    <a:lnTo>
                      <a:pt x="9455" y="2408"/>
                    </a:lnTo>
                    <a:lnTo>
                      <a:pt x="9577" y="2558"/>
                    </a:lnTo>
                    <a:lnTo>
                      <a:pt x="9700" y="2707"/>
                    </a:lnTo>
                    <a:lnTo>
                      <a:pt x="9808" y="2857"/>
                    </a:lnTo>
                    <a:lnTo>
                      <a:pt x="9904" y="3007"/>
                    </a:lnTo>
                    <a:lnTo>
                      <a:pt x="9999" y="3170"/>
                    </a:lnTo>
                    <a:lnTo>
                      <a:pt x="10094" y="3347"/>
                    </a:lnTo>
                    <a:lnTo>
                      <a:pt x="10162" y="3524"/>
                    </a:lnTo>
                    <a:lnTo>
                      <a:pt x="10230" y="3700"/>
                    </a:lnTo>
                    <a:lnTo>
                      <a:pt x="10298" y="3877"/>
                    </a:lnTo>
                    <a:lnTo>
                      <a:pt x="10353" y="4054"/>
                    </a:lnTo>
                    <a:lnTo>
                      <a:pt x="10393" y="4244"/>
                    </a:lnTo>
                    <a:lnTo>
                      <a:pt x="10434" y="4435"/>
                    </a:lnTo>
                    <a:lnTo>
                      <a:pt x="10448" y="4639"/>
                    </a:lnTo>
                    <a:lnTo>
                      <a:pt x="10475" y="4829"/>
                    </a:lnTo>
                    <a:lnTo>
                      <a:pt x="10475" y="5033"/>
                    </a:lnTo>
                    <a:lnTo>
                      <a:pt x="11604" y="5033"/>
                    </a:lnTo>
                    <a:lnTo>
                      <a:pt x="11604" y="4775"/>
                    </a:lnTo>
                    <a:lnTo>
                      <a:pt x="11590" y="4516"/>
                    </a:lnTo>
                    <a:lnTo>
                      <a:pt x="11550" y="4272"/>
                    </a:lnTo>
                    <a:lnTo>
                      <a:pt x="11509" y="4027"/>
                    </a:lnTo>
                    <a:lnTo>
                      <a:pt x="11454" y="3782"/>
                    </a:lnTo>
                    <a:lnTo>
                      <a:pt x="11386" y="3537"/>
                    </a:lnTo>
                    <a:lnTo>
                      <a:pt x="11305" y="3306"/>
                    </a:lnTo>
                    <a:lnTo>
                      <a:pt x="11209" y="3075"/>
                    </a:lnTo>
                    <a:lnTo>
                      <a:pt x="11114" y="2857"/>
                    </a:lnTo>
                    <a:lnTo>
                      <a:pt x="11005" y="2639"/>
                    </a:lnTo>
                    <a:lnTo>
                      <a:pt x="10883" y="2422"/>
                    </a:lnTo>
                    <a:lnTo>
                      <a:pt x="10747" y="2218"/>
                    </a:lnTo>
                    <a:lnTo>
                      <a:pt x="10611" y="2027"/>
                    </a:lnTo>
                    <a:lnTo>
                      <a:pt x="10461" y="1837"/>
                    </a:lnTo>
                    <a:lnTo>
                      <a:pt x="10298" y="1646"/>
                    </a:lnTo>
                    <a:lnTo>
                      <a:pt x="10135" y="1470"/>
                    </a:lnTo>
                    <a:lnTo>
                      <a:pt x="9958" y="1306"/>
                    </a:lnTo>
                    <a:lnTo>
                      <a:pt x="9768" y="1143"/>
                    </a:lnTo>
                    <a:lnTo>
                      <a:pt x="9577" y="993"/>
                    </a:lnTo>
                    <a:lnTo>
                      <a:pt x="9387" y="857"/>
                    </a:lnTo>
                    <a:lnTo>
                      <a:pt x="9183" y="721"/>
                    </a:lnTo>
                    <a:lnTo>
                      <a:pt x="8965" y="599"/>
                    </a:lnTo>
                    <a:lnTo>
                      <a:pt x="8747" y="490"/>
                    </a:lnTo>
                    <a:lnTo>
                      <a:pt x="8530" y="395"/>
                    </a:lnTo>
                    <a:lnTo>
                      <a:pt x="8299" y="300"/>
                    </a:lnTo>
                    <a:lnTo>
                      <a:pt x="8067" y="218"/>
                    </a:lnTo>
                    <a:lnTo>
                      <a:pt x="7822" y="150"/>
                    </a:lnTo>
                    <a:lnTo>
                      <a:pt x="7578" y="96"/>
                    </a:lnTo>
                    <a:lnTo>
                      <a:pt x="7333" y="55"/>
                    </a:lnTo>
                    <a:lnTo>
                      <a:pt x="7074" y="28"/>
                    </a:lnTo>
                    <a:lnTo>
                      <a:pt x="6829" y="0"/>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462" name="Google Shape;1462;p32"/>
              <p:cNvSpPr/>
              <p:nvPr/>
            </p:nvSpPr>
            <p:spPr>
              <a:xfrm>
                <a:off x="-2735936" y="1199261"/>
                <a:ext cx="135609" cy="131757"/>
              </a:xfrm>
              <a:custGeom>
                <a:avLst/>
                <a:gdLst/>
                <a:ahLst/>
                <a:cxnLst/>
                <a:rect l="l" t="t" r="r" b="b"/>
                <a:pathLst>
                  <a:path w="3837" h="3728" extrusionOk="0">
                    <a:moveTo>
                      <a:pt x="0" y="0"/>
                    </a:moveTo>
                    <a:lnTo>
                      <a:pt x="14" y="191"/>
                    </a:lnTo>
                    <a:lnTo>
                      <a:pt x="28" y="381"/>
                    </a:lnTo>
                    <a:lnTo>
                      <a:pt x="41" y="571"/>
                    </a:lnTo>
                    <a:lnTo>
                      <a:pt x="82" y="748"/>
                    </a:lnTo>
                    <a:lnTo>
                      <a:pt x="123" y="939"/>
                    </a:lnTo>
                    <a:lnTo>
                      <a:pt x="177" y="1116"/>
                    </a:lnTo>
                    <a:lnTo>
                      <a:pt x="232" y="1279"/>
                    </a:lnTo>
                    <a:lnTo>
                      <a:pt x="300" y="1456"/>
                    </a:lnTo>
                    <a:lnTo>
                      <a:pt x="368" y="1619"/>
                    </a:lnTo>
                    <a:lnTo>
                      <a:pt x="449" y="1782"/>
                    </a:lnTo>
                    <a:lnTo>
                      <a:pt x="545" y="1932"/>
                    </a:lnTo>
                    <a:lnTo>
                      <a:pt x="640" y="2081"/>
                    </a:lnTo>
                    <a:lnTo>
                      <a:pt x="749" y="2231"/>
                    </a:lnTo>
                    <a:lnTo>
                      <a:pt x="857" y="2381"/>
                    </a:lnTo>
                    <a:lnTo>
                      <a:pt x="980" y="2517"/>
                    </a:lnTo>
                    <a:lnTo>
                      <a:pt x="1102" y="2639"/>
                    </a:lnTo>
                    <a:lnTo>
                      <a:pt x="1225" y="2761"/>
                    </a:lnTo>
                    <a:lnTo>
                      <a:pt x="1361" y="2884"/>
                    </a:lnTo>
                    <a:lnTo>
                      <a:pt x="1497" y="2993"/>
                    </a:lnTo>
                    <a:lnTo>
                      <a:pt x="1646" y="3102"/>
                    </a:lnTo>
                    <a:lnTo>
                      <a:pt x="1796" y="3197"/>
                    </a:lnTo>
                    <a:lnTo>
                      <a:pt x="1959" y="3278"/>
                    </a:lnTo>
                    <a:lnTo>
                      <a:pt x="2122" y="3360"/>
                    </a:lnTo>
                    <a:lnTo>
                      <a:pt x="2286" y="3442"/>
                    </a:lnTo>
                    <a:lnTo>
                      <a:pt x="2449" y="3510"/>
                    </a:lnTo>
                    <a:lnTo>
                      <a:pt x="2626" y="3564"/>
                    </a:lnTo>
                    <a:lnTo>
                      <a:pt x="2803" y="3618"/>
                    </a:lnTo>
                    <a:lnTo>
                      <a:pt x="2979" y="3659"/>
                    </a:lnTo>
                    <a:lnTo>
                      <a:pt x="3170" y="3686"/>
                    </a:lnTo>
                    <a:lnTo>
                      <a:pt x="3347" y="3714"/>
                    </a:lnTo>
                    <a:lnTo>
                      <a:pt x="3537" y="3727"/>
                    </a:lnTo>
                    <a:lnTo>
                      <a:pt x="3836" y="3727"/>
                    </a:lnTo>
                    <a:lnTo>
                      <a:pt x="3836" y="2598"/>
                    </a:lnTo>
                    <a:lnTo>
                      <a:pt x="3728" y="2598"/>
                    </a:lnTo>
                    <a:lnTo>
                      <a:pt x="3469" y="2585"/>
                    </a:lnTo>
                    <a:lnTo>
                      <a:pt x="3211" y="2544"/>
                    </a:lnTo>
                    <a:lnTo>
                      <a:pt x="2966" y="2476"/>
                    </a:lnTo>
                    <a:lnTo>
                      <a:pt x="2721" y="2394"/>
                    </a:lnTo>
                    <a:lnTo>
                      <a:pt x="2503" y="2285"/>
                    </a:lnTo>
                    <a:lnTo>
                      <a:pt x="2286" y="2149"/>
                    </a:lnTo>
                    <a:lnTo>
                      <a:pt x="2082" y="2000"/>
                    </a:lnTo>
                    <a:lnTo>
                      <a:pt x="1905" y="1837"/>
                    </a:lnTo>
                    <a:lnTo>
                      <a:pt x="1728" y="1646"/>
                    </a:lnTo>
                    <a:lnTo>
                      <a:pt x="1578" y="1456"/>
                    </a:lnTo>
                    <a:lnTo>
                      <a:pt x="1456" y="1238"/>
                    </a:lnTo>
                    <a:lnTo>
                      <a:pt x="1347" y="1007"/>
                    </a:lnTo>
                    <a:lnTo>
                      <a:pt x="1252" y="776"/>
                    </a:lnTo>
                    <a:lnTo>
                      <a:pt x="1198" y="531"/>
                    </a:lnTo>
                    <a:lnTo>
                      <a:pt x="1157" y="272"/>
                    </a:lnTo>
                    <a:lnTo>
                      <a:pt x="1143" y="0"/>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463" name="Google Shape;1463;p32"/>
              <p:cNvSpPr/>
              <p:nvPr/>
            </p:nvSpPr>
            <p:spPr>
              <a:xfrm>
                <a:off x="-3195076" y="1579056"/>
                <a:ext cx="113980" cy="184134"/>
              </a:xfrm>
              <a:custGeom>
                <a:avLst/>
                <a:gdLst/>
                <a:ahLst/>
                <a:cxnLst/>
                <a:rect l="l" t="t" r="r" b="b"/>
                <a:pathLst>
                  <a:path w="3225" h="5210" extrusionOk="0">
                    <a:moveTo>
                      <a:pt x="1" y="0"/>
                    </a:moveTo>
                    <a:lnTo>
                      <a:pt x="1" y="2000"/>
                    </a:lnTo>
                    <a:lnTo>
                      <a:pt x="15" y="2163"/>
                    </a:lnTo>
                    <a:lnTo>
                      <a:pt x="28" y="2326"/>
                    </a:lnTo>
                    <a:lnTo>
                      <a:pt x="42" y="2489"/>
                    </a:lnTo>
                    <a:lnTo>
                      <a:pt x="69" y="2653"/>
                    </a:lnTo>
                    <a:lnTo>
                      <a:pt x="151" y="2952"/>
                    </a:lnTo>
                    <a:lnTo>
                      <a:pt x="259" y="3251"/>
                    </a:lnTo>
                    <a:lnTo>
                      <a:pt x="395" y="3537"/>
                    </a:lnTo>
                    <a:lnTo>
                      <a:pt x="559" y="3795"/>
                    </a:lnTo>
                    <a:lnTo>
                      <a:pt x="736" y="4040"/>
                    </a:lnTo>
                    <a:lnTo>
                      <a:pt x="953" y="4271"/>
                    </a:lnTo>
                    <a:lnTo>
                      <a:pt x="1171" y="4475"/>
                    </a:lnTo>
                    <a:lnTo>
                      <a:pt x="1429" y="4666"/>
                    </a:lnTo>
                    <a:lnTo>
                      <a:pt x="1688" y="4829"/>
                    </a:lnTo>
                    <a:lnTo>
                      <a:pt x="1973" y="4965"/>
                    </a:lnTo>
                    <a:lnTo>
                      <a:pt x="2259" y="5074"/>
                    </a:lnTo>
                    <a:lnTo>
                      <a:pt x="2572" y="5142"/>
                    </a:lnTo>
                    <a:lnTo>
                      <a:pt x="2735" y="5183"/>
                    </a:lnTo>
                    <a:lnTo>
                      <a:pt x="2885" y="5196"/>
                    </a:lnTo>
                    <a:lnTo>
                      <a:pt x="3048" y="5210"/>
                    </a:lnTo>
                    <a:lnTo>
                      <a:pt x="3225" y="5210"/>
                    </a:lnTo>
                    <a:lnTo>
                      <a:pt x="3225" y="4081"/>
                    </a:lnTo>
                    <a:lnTo>
                      <a:pt x="3007" y="4067"/>
                    </a:lnTo>
                    <a:lnTo>
                      <a:pt x="2803" y="4040"/>
                    </a:lnTo>
                    <a:lnTo>
                      <a:pt x="2599" y="3986"/>
                    </a:lnTo>
                    <a:lnTo>
                      <a:pt x="2409" y="3918"/>
                    </a:lnTo>
                    <a:lnTo>
                      <a:pt x="2232" y="3822"/>
                    </a:lnTo>
                    <a:lnTo>
                      <a:pt x="2055" y="3727"/>
                    </a:lnTo>
                    <a:lnTo>
                      <a:pt x="1892" y="3605"/>
                    </a:lnTo>
                    <a:lnTo>
                      <a:pt x="1756" y="3469"/>
                    </a:lnTo>
                    <a:lnTo>
                      <a:pt x="1620" y="3319"/>
                    </a:lnTo>
                    <a:lnTo>
                      <a:pt x="1497" y="3156"/>
                    </a:lnTo>
                    <a:lnTo>
                      <a:pt x="1388" y="2993"/>
                    </a:lnTo>
                    <a:lnTo>
                      <a:pt x="1307" y="2802"/>
                    </a:lnTo>
                    <a:lnTo>
                      <a:pt x="1239" y="2612"/>
                    </a:lnTo>
                    <a:lnTo>
                      <a:pt x="1184" y="2421"/>
                    </a:lnTo>
                    <a:lnTo>
                      <a:pt x="1157" y="2217"/>
                    </a:lnTo>
                    <a:lnTo>
                      <a:pt x="1144" y="2000"/>
                    </a:lnTo>
                    <a:lnTo>
                      <a:pt x="1144" y="0"/>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464" name="Google Shape;1464;p32"/>
              <p:cNvSpPr/>
              <p:nvPr/>
            </p:nvSpPr>
            <p:spPr>
              <a:xfrm>
                <a:off x="-2841223" y="1661264"/>
                <a:ext cx="185619" cy="441817"/>
              </a:xfrm>
              <a:custGeom>
                <a:avLst/>
                <a:gdLst/>
                <a:ahLst/>
                <a:cxnLst/>
                <a:rect l="l" t="t" r="r" b="b"/>
                <a:pathLst>
                  <a:path w="5252" h="12501" extrusionOk="0">
                    <a:moveTo>
                      <a:pt x="1" y="0"/>
                    </a:moveTo>
                    <a:lnTo>
                      <a:pt x="1" y="2245"/>
                    </a:lnTo>
                    <a:lnTo>
                      <a:pt x="14" y="2517"/>
                    </a:lnTo>
                    <a:lnTo>
                      <a:pt x="55" y="2775"/>
                    </a:lnTo>
                    <a:lnTo>
                      <a:pt x="109" y="3034"/>
                    </a:lnTo>
                    <a:lnTo>
                      <a:pt x="205" y="3265"/>
                    </a:lnTo>
                    <a:lnTo>
                      <a:pt x="313" y="3496"/>
                    </a:lnTo>
                    <a:lnTo>
                      <a:pt x="449" y="3714"/>
                    </a:lnTo>
                    <a:lnTo>
                      <a:pt x="599" y="3918"/>
                    </a:lnTo>
                    <a:lnTo>
                      <a:pt x="762" y="4108"/>
                    </a:lnTo>
                    <a:lnTo>
                      <a:pt x="953" y="4271"/>
                    </a:lnTo>
                    <a:lnTo>
                      <a:pt x="1157" y="4435"/>
                    </a:lnTo>
                    <a:lnTo>
                      <a:pt x="1374" y="4557"/>
                    </a:lnTo>
                    <a:lnTo>
                      <a:pt x="1606" y="4666"/>
                    </a:lnTo>
                    <a:lnTo>
                      <a:pt x="1850" y="4761"/>
                    </a:lnTo>
                    <a:lnTo>
                      <a:pt x="2095" y="4829"/>
                    </a:lnTo>
                    <a:lnTo>
                      <a:pt x="2354" y="4870"/>
                    </a:lnTo>
                    <a:lnTo>
                      <a:pt x="2626" y="4884"/>
                    </a:lnTo>
                    <a:lnTo>
                      <a:pt x="2775" y="4884"/>
                    </a:lnTo>
                    <a:lnTo>
                      <a:pt x="2925" y="4911"/>
                    </a:lnTo>
                    <a:lnTo>
                      <a:pt x="3075" y="4952"/>
                    </a:lnTo>
                    <a:lnTo>
                      <a:pt x="3211" y="4992"/>
                    </a:lnTo>
                    <a:lnTo>
                      <a:pt x="3333" y="5060"/>
                    </a:lnTo>
                    <a:lnTo>
                      <a:pt x="3456" y="5128"/>
                    </a:lnTo>
                    <a:lnTo>
                      <a:pt x="3578" y="5224"/>
                    </a:lnTo>
                    <a:lnTo>
                      <a:pt x="3687" y="5319"/>
                    </a:lnTo>
                    <a:lnTo>
                      <a:pt x="3782" y="5428"/>
                    </a:lnTo>
                    <a:lnTo>
                      <a:pt x="3864" y="5536"/>
                    </a:lnTo>
                    <a:lnTo>
                      <a:pt x="3945" y="5659"/>
                    </a:lnTo>
                    <a:lnTo>
                      <a:pt x="4000" y="5795"/>
                    </a:lnTo>
                    <a:lnTo>
                      <a:pt x="4054" y="5931"/>
                    </a:lnTo>
                    <a:lnTo>
                      <a:pt x="4095" y="6067"/>
                    </a:lnTo>
                    <a:lnTo>
                      <a:pt x="4109" y="6217"/>
                    </a:lnTo>
                    <a:lnTo>
                      <a:pt x="4122" y="6366"/>
                    </a:lnTo>
                    <a:lnTo>
                      <a:pt x="4122" y="12501"/>
                    </a:lnTo>
                    <a:lnTo>
                      <a:pt x="5251" y="12501"/>
                    </a:lnTo>
                    <a:lnTo>
                      <a:pt x="5251" y="6366"/>
                    </a:lnTo>
                    <a:lnTo>
                      <a:pt x="5238" y="6108"/>
                    </a:lnTo>
                    <a:lnTo>
                      <a:pt x="5197" y="5836"/>
                    </a:lnTo>
                    <a:lnTo>
                      <a:pt x="5142" y="5591"/>
                    </a:lnTo>
                    <a:lnTo>
                      <a:pt x="5047" y="5346"/>
                    </a:lnTo>
                    <a:lnTo>
                      <a:pt x="4938" y="5115"/>
                    </a:lnTo>
                    <a:lnTo>
                      <a:pt x="4802" y="4897"/>
                    </a:lnTo>
                    <a:lnTo>
                      <a:pt x="4653" y="4693"/>
                    </a:lnTo>
                    <a:lnTo>
                      <a:pt x="4489" y="4516"/>
                    </a:lnTo>
                    <a:lnTo>
                      <a:pt x="4299" y="4339"/>
                    </a:lnTo>
                    <a:lnTo>
                      <a:pt x="4095" y="4190"/>
                    </a:lnTo>
                    <a:lnTo>
                      <a:pt x="3877" y="4054"/>
                    </a:lnTo>
                    <a:lnTo>
                      <a:pt x="3646" y="3945"/>
                    </a:lnTo>
                    <a:lnTo>
                      <a:pt x="3401" y="3863"/>
                    </a:lnTo>
                    <a:lnTo>
                      <a:pt x="3156" y="3795"/>
                    </a:lnTo>
                    <a:lnTo>
                      <a:pt x="2898" y="3755"/>
                    </a:lnTo>
                    <a:lnTo>
                      <a:pt x="2626" y="3741"/>
                    </a:lnTo>
                    <a:lnTo>
                      <a:pt x="2476" y="3727"/>
                    </a:lnTo>
                    <a:lnTo>
                      <a:pt x="2327" y="3714"/>
                    </a:lnTo>
                    <a:lnTo>
                      <a:pt x="2177" y="3673"/>
                    </a:lnTo>
                    <a:lnTo>
                      <a:pt x="2041" y="3618"/>
                    </a:lnTo>
                    <a:lnTo>
                      <a:pt x="1918" y="3564"/>
                    </a:lnTo>
                    <a:lnTo>
                      <a:pt x="1796" y="3482"/>
                    </a:lnTo>
                    <a:lnTo>
                      <a:pt x="1674" y="3401"/>
                    </a:lnTo>
                    <a:lnTo>
                      <a:pt x="1565" y="3306"/>
                    </a:lnTo>
                    <a:lnTo>
                      <a:pt x="1470" y="3197"/>
                    </a:lnTo>
                    <a:lnTo>
                      <a:pt x="1388" y="3088"/>
                    </a:lnTo>
                    <a:lnTo>
                      <a:pt x="1306" y="2966"/>
                    </a:lnTo>
                    <a:lnTo>
                      <a:pt x="1252" y="2830"/>
                    </a:lnTo>
                    <a:lnTo>
                      <a:pt x="1198" y="2694"/>
                    </a:lnTo>
                    <a:lnTo>
                      <a:pt x="1157" y="2544"/>
                    </a:lnTo>
                    <a:lnTo>
                      <a:pt x="1143" y="2394"/>
                    </a:lnTo>
                    <a:lnTo>
                      <a:pt x="1130" y="2245"/>
                    </a:lnTo>
                    <a:lnTo>
                      <a:pt x="1130" y="0"/>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465" name="Google Shape;1465;p32"/>
              <p:cNvSpPr/>
              <p:nvPr/>
            </p:nvSpPr>
            <p:spPr>
              <a:xfrm>
                <a:off x="-2675359" y="1846814"/>
                <a:ext cx="133665" cy="155790"/>
              </a:xfrm>
              <a:custGeom>
                <a:avLst/>
                <a:gdLst/>
                <a:ahLst/>
                <a:cxnLst/>
                <a:rect l="l" t="t" r="r" b="b"/>
                <a:pathLst>
                  <a:path w="3782" h="4408" extrusionOk="0">
                    <a:moveTo>
                      <a:pt x="2639" y="1"/>
                    </a:moveTo>
                    <a:lnTo>
                      <a:pt x="2639" y="627"/>
                    </a:lnTo>
                    <a:lnTo>
                      <a:pt x="2626" y="899"/>
                    </a:lnTo>
                    <a:lnTo>
                      <a:pt x="2599" y="1157"/>
                    </a:lnTo>
                    <a:lnTo>
                      <a:pt x="2530" y="1415"/>
                    </a:lnTo>
                    <a:lnTo>
                      <a:pt x="2435" y="1647"/>
                    </a:lnTo>
                    <a:lnTo>
                      <a:pt x="2326" y="1892"/>
                    </a:lnTo>
                    <a:lnTo>
                      <a:pt x="2190" y="2109"/>
                    </a:lnTo>
                    <a:lnTo>
                      <a:pt x="2041" y="2313"/>
                    </a:lnTo>
                    <a:lnTo>
                      <a:pt x="1864" y="2490"/>
                    </a:lnTo>
                    <a:lnTo>
                      <a:pt x="1674" y="2667"/>
                    </a:lnTo>
                    <a:lnTo>
                      <a:pt x="1469" y="2817"/>
                    </a:lnTo>
                    <a:lnTo>
                      <a:pt x="1252" y="2953"/>
                    </a:lnTo>
                    <a:lnTo>
                      <a:pt x="1021" y="3061"/>
                    </a:lnTo>
                    <a:lnTo>
                      <a:pt x="776" y="3157"/>
                    </a:lnTo>
                    <a:lnTo>
                      <a:pt x="531" y="3225"/>
                    </a:lnTo>
                    <a:lnTo>
                      <a:pt x="259" y="3265"/>
                    </a:lnTo>
                    <a:lnTo>
                      <a:pt x="0" y="3279"/>
                    </a:lnTo>
                    <a:lnTo>
                      <a:pt x="0" y="4408"/>
                    </a:lnTo>
                    <a:lnTo>
                      <a:pt x="191" y="4408"/>
                    </a:lnTo>
                    <a:lnTo>
                      <a:pt x="381" y="4394"/>
                    </a:lnTo>
                    <a:lnTo>
                      <a:pt x="572" y="4367"/>
                    </a:lnTo>
                    <a:lnTo>
                      <a:pt x="762" y="4326"/>
                    </a:lnTo>
                    <a:lnTo>
                      <a:pt x="939" y="4286"/>
                    </a:lnTo>
                    <a:lnTo>
                      <a:pt x="1116" y="4245"/>
                    </a:lnTo>
                    <a:lnTo>
                      <a:pt x="1293" y="4177"/>
                    </a:lnTo>
                    <a:lnTo>
                      <a:pt x="1469" y="4109"/>
                    </a:lnTo>
                    <a:lnTo>
                      <a:pt x="1633" y="4041"/>
                    </a:lnTo>
                    <a:lnTo>
                      <a:pt x="1796" y="3946"/>
                    </a:lnTo>
                    <a:lnTo>
                      <a:pt x="1959" y="3864"/>
                    </a:lnTo>
                    <a:lnTo>
                      <a:pt x="2109" y="3769"/>
                    </a:lnTo>
                    <a:lnTo>
                      <a:pt x="2258" y="3660"/>
                    </a:lnTo>
                    <a:lnTo>
                      <a:pt x="2408" y="3537"/>
                    </a:lnTo>
                    <a:lnTo>
                      <a:pt x="2544" y="3429"/>
                    </a:lnTo>
                    <a:lnTo>
                      <a:pt x="2667" y="3293"/>
                    </a:lnTo>
                    <a:lnTo>
                      <a:pt x="2803" y="3170"/>
                    </a:lnTo>
                    <a:lnTo>
                      <a:pt x="2911" y="3034"/>
                    </a:lnTo>
                    <a:lnTo>
                      <a:pt x="3034" y="2885"/>
                    </a:lnTo>
                    <a:lnTo>
                      <a:pt x="3129" y="2735"/>
                    </a:lnTo>
                    <a:lnTo>
                      <a:pt x="3238" y="2585"/>
                    </a:lnTo>
                    <a:lnTo>
                      <a:pt x="3319" y="2422"/>
                    </a:lnTo>
                    <a:lnTo>
                      <a:pt x="3415" y="2259"/>
                    </a:lnTo>
                    <a:lnTo>
                      <a:pt x="3483" y="2096"/>
                    </a:lnTo>
                    <a:lnTo>
                      <a:pt x="3551" y="1919"/>
                    </a:lnTo>
                    <a:lnTo>
                      <a:pt x="3605" y="1742"/>
                    </a:lnTo>
                    <a:lnTo>
                      <a:pt x="3660" y="1565"/>
                    </a:lnTo>
                    <a:lnTo>
                      <a:pt x="3700" y="1388"/>
                    </a:lnTo>
                    <a:lnTo>
                      <a:pt x="3741" y="1198"/>
                    </a:lnTo>
                    <a:lnTo>
                      <a:pt x="3768" y="1007"/>
                    </a:lnTo>
                    <a:lnTo>
                      <a:pt x="3782" y="817"/>
                    </a:lnTo>
                    <a:lnTo>
                      <a:pt x="3782" y="627"/>
                    </a:lnTo>
                    <a:lnTo>
                      <a:pt x="3782" y="1"/>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466" name="Google Shape;1466;p32"/>
              <p:cNvSpPr/>
              <p:nvPr/>
            </p:nvSpPr>
            <p:spPr>
              <a:xfrm>
                <a:off x="-3223421" y="1440583"/>
                <a:ext cx="503383" cy="187068"/>
              </a:xfrm>
              <a:custGeom>
                <a:avLst/>
                <a:gdLst/>
                <a:ahLst/>
                <a:cxnLst/>
                <a:rect l="l" t="t" r="r" b="b"/>
                <a:pathLst>
                  <a:path w="14243" h="5293" extrusionOk="0">
                    <a:moveTo>
                      <a:pt x="0" y="1"/>
                    </a:moveTo>
                    <a:lnTo>
                      <a:pt x="0" y="1130"/>
                    </a:lnTo>
                    <a:lnTo>
                      <a:pt x="8937" y="1130"/>
                    </a:lnTo>
                    <a:lnTo>
                      <a:pt x="9155" y="1143"/>
                    </a:lnTo>
                    <a:lnTo>
                      <a:pt x="9373" y="1157"/>
                    </a:lnTo>
                    <a:lnTo>
                      <a:pt x="9577" y="1184"/>
                    </a:lnTo>
                    <a:lnTo>
                      <a:pt x="9781" y="1211"/>
                    </a:lnTo>
                    <a:lnTo>
                      <a:pt x="9985" y="1266"/>
                    </a:lnTo>
                    <a:lnTo>
                      <a:pt x="10175" y="1320"/>
                    </a:lnTo>
                    <a:lnTo>
                      <a:pt x="10379" y="1388"/>
                    </a:lnTo>
                    <a:lnTo>
                      <a:pt x="10570" y="1456"/>
                    </a:lnTo>
                    <a:lnTo>
                      <a:pt x="10746" y="1538"/>
                    </a:lnTo>
                    <a:lnTo>
                      <a:pt x="10923" y="1633"/>
                    </a:lnTo>
                    <a:lnTo>
                      <a:pt x="11100" y="1742"/>
                    </a:lnTo>
                    <a:lnTo>
                      <a:pt x="11277" y="1837"/>
                    </a:lnTo>
                    <a:lnTo>
                      <a:pt x="11440" y="1959"/>
                    </a:lnTo>
                    <a:lnTo>
                      <a:pt x="11590" y="2082"/>
                    </a:lnTo>
                    <a:lnTo>
                      <a:pt x="11739" y="2218"/>
                    </a:lnTo>
                    <a:lnTo>
                      <a:pt x="11889" y="2354"/>
                    </a:lnTo>
                    <a:lnTo>
                      <a:pt x="12025" y="2504"/>
                    </a:lnTo>
                    <a:lnTo>
                      <a:pt x="12161" y="2653"/>
                    </a:lnTo>
                    <a:lnTo>
                      <a:pt x="12284" y="2803"/>
                    </a:lnTo>
                    <a:lnTo>
                      <a:pt x="12392" y="2966"/>
                    </a:lnTo>
                    <a:lnTo>
                      <a:pt x="12501" y="3143"/>
                    </a:lnTo>
                    <a:lnTo>
                      <a:pt x="12610" y="3320"/>
                    </a:lnTo>
                    <a:lnTo>
                      <a:pt x="12705" y="3497"/>
                    </a:lnTo>
                    <a:lnTo>
                      <a:pt x="12787" y="3673"/>
                    </a:lnTo>
                    <a:lnTo>
                      <a:pt x="12855" y="3864"/>
                    </a:lnTo>
                    <a:lnTo>
                      <a:pt x="12923" y="4054"/>
                    </a:lnTo>
                    <a:lnTo>
                      <a:pt x="12977" y="4258"/>
                    </a:lnTo>
                    <a:lnTo>
                      <a:pt x="13032" y="4462"/>
                    </a:lnTo>
                    <a:lnTo>
                      <a:pt x="13059" y="4666"/>
                    </a:lnTo>
                    <a:lnTo>
                      <a:pt x="13086" y="4870"/>
                    </a:lnTo>
                    <a:lnTo>
                      <a:pt x="13100" y="5088"/>
                    </a:lnTo>
                    <a:lnTo>
                      <a:pt x="13113" y="5292"/>
                    </a:lnTo>
                    <a:lnTo>
                      <a:pt x="14242" y="5292"/>
                    </a:lnTo>
                    <a:lnTo>
                      <a:pt x="14242" y="5020"/>
                    </a:lnTo>
                    <a:lnTo>
                      <a:pt x="14215" y="4762"/>
                    </a:lnTo>
                    <a:lnTo>
                      <a:pt x="14188" y="4489"/>
                    </a:lnTo>
                    <a:lnTo>
                      <a:pt x="14134" y="4231"/>
                    </a:lnTo>
                    <a:lnTo>
                      <a:pt x="14079" y="3973"/>
                    </a:lnTo>
                    <a:lnTo>
                      <a:pt x="14011" y="3728"/>
                    </a:lnTo>
                    <a:lnTo>
                      <a:pt x="13930" y="3483"/>
                    </a:lnTo>
                    <a:lnTo>
                      <a:pt x="13834" y="3238"/>
                    </a:lnTo>
                    <a:lnTo>
                      <a:pt x="13725" y="3007"/>
                    </a:lnTo>
                    <a:lnTo>
                      <a:pt x="13603" y="2776"/>
                    </a:lnTo>
                    <a:lnTo>
                      <a:pt x="13481" y="2544"/>
                    </a:lnTo>
                    <a:lnTo>
                      <a:pt x="13345" y="2340"/>
                    </a:lnTo>
                    <a:lnTo>
                      <a:pt x="13195" y="2123"/>
                    </a:lnTo>
                    <a:lnTo>
                      <a:pt x="13032" y="1932"/>
                    </a:lnTo>
                    <a:lnTo>
                      <a:pt x="12869" y="1728"/>
                    </a:lnTo>
                    <a:lnTo>
                      <a:pt x="12692" y="1551"/>
                    </a:lnTo>
                    <a:lnTo>
                      <a:pt x="12501" y="1375"/>
                    </a:lnTo>
                    <a:lnTo>
                      <a:pt x="12311" y="1211"/>
                    </a:lnTo>
                    <a:lnTo>
                      <a:pt x="12120" y="1048"/>
                    </a:lnTo>
                    <a:lnTo>
                      <a:pt x="11903" y="898"/>
                    </a:lnTo>
                    <a:lnTo>
                      <a:pt x="11685" y="762"/>
                    </a:lnTo>
                    <a:lnTo>
                      <a:pt x="11467" y="640"/>
                    </a:lnTo>
                    <a:lnTo>
                      <a:pt x="11236" y="518"/>
                    </a:lnTo>
                    <a:lnTo>
                      <a:pt x="11005" y="409"/>
                    </a:lnTo>
                    <a:lnTo>
                      <a:pt x="10760" y="314"/>
                    </a:lnTo>
                    <a:lnTo>
                      <a:pt x="10515" y="232"/>
                    </a:lnTo>
                    <a:lnTo>
                      <a:pt x="10270" y="164"/>
                    </a:lnTo>
                    <a:lnTo>
                      <a:pt x="10012" y="96"/>
                    </a:lnTo>
                    <a:lnTo>
                      <a:pt x="9754" y="55"/>
                    </a:lnTo>
                    <a:lnTo>
                      <a:pt x="9481" y="28"/>
                    </a:lnTo>
                    <a:lnTo>
                      <a:pt x="9209" y="1"/>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467" name="Google Shape;1467;p32"/>
              <p:cNvSpPr/>
              <p:nvPr/>
            </p:nvSpPr>
            <p:spPr>
              <a:xfrm>
                <a:off x="-2773435" y="1400221"/>
                <a:ext cx="298573" cy="147131"/>
              </a:xfrm>
              <a:custGeom>
                <a:avLst/>
                <a:gdLst/>
                <a:ahLst/>
                <a:cxnLst/>
                <a:rect l="l" t="t" r="r" b="b"/>
                <a:pathLst>
                  <a:path w="8448" h="4163" extrusionOk="0">
                    <a:moveTo>
                      <a:pt x="7319" y="0"/>
                    </a:moveTo>
                    <a:lnTo>
                      <a:pt x="7305" y="313"/>
                    </a:lnTo>
                    <a:lnTo>
                      <a:pt x="7251" y="612"/>
                    </a:lnTo>
                    <a:lnTo>
                      <a:pt x="7183" y="898"/>
                    </a:lnTo>
                    <a:lnTo>
                      <a:pt x="7074" y="1183"/>
                    </a:lnTo>
                    <a:lnTo>
                      <a:pt x="6951" y="1442"/>
                    </a:lnTo>
                    <a:lnTo>
                      <a:pt x="6802" y="1687"/>
                    </a:lnTo>
                    <a:lnTo>
                      <a:pt x="6625" y="1932"/>
                    </a:lnTo>
                    <a:lnTo>
                      <a:pt x="6421" y="2136"/>
                    </a:lnTo>
                    <a:lnTo>
                      <a:pt x="6217" y="2340"/>
                    </a:lnTo>
                    <a:lnTo>
                      <a:pt x="5986" y="2517"/>
                    </a:lnTo>
                    <a:lnTo>
                      <a:pt x="5727" y="2666"/>
                    </a:lnTo>
                    <a:lnTo>
                      <a:pt x="5469" y="2789"/>
                    </a:lnTo>
                    <a:lnTo>
                      <a:pt x="5183" y="2897"/>
                    </a:lnTo>
                    <a:lnTo>
                      <a:pt x="4897" y="2965"/>
                    </a:lnTo>
                    <a:lnTo>
                      <a:pt x="4598" y="3006"/>
                    </a:lnTo>
                    <a:lnTo>
                      <a:pt x="4285" y="3033"/>
                    </a:lnTo>
                    <a:lnTo>
                      <a:pt x="0" y="3033"/>
                    </a:lnTo>
                    <a:lnTo>
                      <a:pt x="0" y="4162"/>
                    </a:lnTo>
                    <a:lnTo>
                      <a:pt x="4503" y="4162"/>
                    </a:lnTo>
                    <a:lnTo>
                      <a:pt x="4707" y="4149"/>
                    </a:lnTo>
                    <a:lnTo>
                      <a:pt x="4925" y="4122"/>
                    </a:lnTo>
                    <a:lnTo>
                      <a:pt x="5129" y="4081"/>
                    </a:lnTo>
                    <a:lnTo>
                      <a:pt x="5333" y="4026"/>
                    </a:lnTo>
                    <a:lnTo>
                      <a:pt x="5523" y="3972"/>
                    </a:lnTo>
                    <a:lnTo>
                      <a:pt x="5714" y="3918"/>
                    </a:lnTo>
                    <a:lnTo>
                      <a:pt x="5904" y="3836"/>
                    </a:lnTo>
                    <a:lnTo>
                      <a:pt x="6094" y="3754"/>
                    </a:lnTo>
                    <a:lnTo>
                      <a:pt x="6271" y="3659"/>
                    </a:lnTo>
                    <a:lnTo>
                      <a:pt x="6448" y="3564"/>
                    </a:lnTo>
                    <a:lnTo>
                      <a:pt x="6611" y="3455"/>
                    </a:lnTo>
                    <a:lnTo>
                      <a:pt x="6775" y="3333"/>
                    </a:lnTo>
                    <a:lnTo>
                      <a:pt x="6938" y="3210"/>
                    </a:lnTo>
                    <a:lnTo>
                      <a:pt x="7087" y="3088"/>
                    </a:lnTo>
                    <a:lnTo>
                      <a:pt x="7237" y="2938"/>
                    </a:lnTo>
                    <a:lnTo>
                      <a:pt x="7373" y="2802"/>
                    </a:lnTo>
                    <a:lnTo>
                      <a:pt x="7496" y="2653"/>
                    </a:lnTo>
                    <a:lnTo>
                      <a:pt x="7618" y="2489"/>
                    </a:lnTo>
                    <a:lnTo>
                      <a:pt x="7740" y="2326"/>
                    </a:lnTo>
                    <a:lnTo>
                      <a:pt x="7849" y="2163"/>
                    </a:lnTo>
                    <a:lnTo>
                      <a:pt x="7944" y="1986"/>
                    </a:lnTo>
                    <a:lnTo>
                      <a:pt x="8040" y="1809"/>
                    </a:lnTo>
                    <a:lnTo>
                      <a:pt x="8121" y="1619"/>
                    </a:lnTo>
                    <a:lnTo>
                      <a:pt x="8203" y="1428"/>
                    </a:lnTo>
                    <a:lnTo>
                      <a:pt x="8257" y="1238"/>
                    </a:lnTo>
                    <a:lnTo>
                      <a:pt x="8325" y="1034"/>
                    </a:lnTo>
                    <a:lnTo>
                      <a:pt x="8366" y="843"/>
                    </a:lnTo>
                    <a:lnTo>
                      <a:pt x="8407" y="639"/>
                    </a:lnTo>
                    <a:lnTo>
                      <a:pt x="8434" y="422"/>
                    </a:lnTo>
                    <a:lnTo>
                      <a:pt x="8448" y="218"/>
                    </a:lnTo>
                    <a:lnTo>
                      <a:pt x="8448" y="0"/>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468" name="Google Shape;1468;p32"/>
              <p:cNvSpPr/>
              <p:nvPr/>
            </p:nvSpPr>
            <p:spPr>
              <a:xfrm>
                <a:off x="-2315744" y="1793447"/>
                <a:ext cx="140416" cy="163989"/>
              </a:xfrm>
              <a:custGeom>
                <a:avLst/>
                <a:gdLst/>
                <a:ahLst/>
                <a:cxnLst/>
                <a:rect l="l" t="t" r="r" b="b"/>
                <a:pathLst>
                  <a:path w="3973" h="4640" extrusionOk="0">
                    <a:moveTo>
                      <a:pt x="0" y="1"/>
                    </a:moveTo>
                    <a:lnTo>
                      <a:pt x="0" y="667"/>
                    </a:lnTo>
                    <a:lnTo>
                      <a:pt x="0" y="871"/>
                    </a:lnTo>
                    <a:lnTo>
                      <a:pt x="14" y="1076"/>
                    </a:lnTo>
                    <a:lnTo>
                      <a:pt x="41" y="1266"/>
                    </a:lnTo>
                    <a:lnTo>
                      <a:pt x="82" y="1470"/>
                    </a:lnTo>
                    <a:lnTo>
                      <a:pt x="123" y="1660"/>
                    </a:lnTo>
                    <a:lnTo>
                      <a:pt x="177" y="1851"/>
                    </a:lnTo>
                    <a:lnTo>
                      <a:pt x="245" y="2028"/>
                    </a:lnTo>
                    <a:lnTo>
                      <a:pt x="313" y="2205"/>
                    </a:lnTo>
                    <a:lnTo>
                      <a:pt x="395" y="2381"/>
                    </a:lnTo>
                    <a:lnTo>
                      <a:pt x="476" y="2558"/>
                    </a:lnTo>
                    <a:lnTo>
                      <a:pt x="571" y="2721"/>
                    </a:lnTo>
                    <a:lnTo>
                      <a:pt x="680" y="2885"/>
                    </a:lnTo>
                    <a:lnTo>
                      <a:pt x="789" y="3048"/>
                    </a:lnTo>
                    <a:lnTo>
                      <a:pt x="912" y="3197"/>
                    </a:lnTo>
                    <a:lnTo>
                      <a:pt x="1034" y="3334"/>
                    </a:lnTo>
                    <a:lnTo>
                      <a:pt x="1170" y="3470"/>
                    </a:lnTo>
                    <a:lnTo>
                      <a:pt x="1306" y="3606"/>
                    </a:lnTo>
                    <a:lnTo>
                      <a:pt x="1442" y="3728"/>
                    </a:lnTo>
                    <a:lnTo>
                      <a:pt x="1605" y="3850"/>
                    </a:lnTo>
                    <a:lnTo>
                      <a:pt x="1755" y="3959"/>
                    </a:lnTo>
                    <a:lnTo>
                      <a:pt x="1918" y="4068"/>
                    </a:lnTo>
                    <a:lnTo>
                      <a:pt x="2081" y="4163"/>
                    </a:lnTo>
                    <a:lnTo>
                      <a:pt x="2258" y="4245"/>
                    </a:lnTo>
                    <a:lnTo>
                      <a:pt x="2435" y="4327"/>
                    </a:lnTo>
                    <a:lnTo>
                      <a:pt x="2612" y="4395"/>
                    </a:lnTo>
                    <a:lnTo>
                      <a:pt x="2789" y="4463"/>
                    </a:lnTo>
                    <a:lnTo>
                      <a:pt x="2979" y="4517"/>
                    </a:lnTo>
                    <a:lnTo>
                      <a:pt x="3170" y="4558"/>
                    </a:lnTo>
                    <a:lnTo>
                      <a:pt x="3374" y="4599"/>
                    </a:lnTo>
                    <a:lnTo>
                      <a:pt x="3564" y="4626"/>
                    </a:lnTo>
                    <a:lnTo>
                      <a:pt x="3768" y="4639"/>
                    </a:lnTo>
                    <a:lnTo>
                      <a:pt x="3972" y="4639"/>
                    </a:lnTo>
                    <a:lnTo>
                      <a:pt x="3972" y="3510"/>
                    </a:lnTo>
                    <a:lnTo>
                      <a:pt x="3686" y="3497"/>
                    </a:lnTo>
                    <a:lnTo>
                      <a:pt x="3401" y="3442"/>
                    </a:lnTo>
                    <a:lnTo>
                      <a:pt x="3129" y="3374"/>
                    </a:lnTo>
                    <a:lnTo>
                      <a:pt x="2870" y="3279"/>
                    </a:lnTo>
                    <a:lnTo>
                      <a:pt x="2625" y="3157"/>
                    </a:lnTo>
                    <a:lnTo>
                      <a:pt x="2394" y="3021"/>
                    </a:lnTo>
                    <a:lnTo>
                      <a:pt x="2177" y="2857"/>
                    </a:lnTo>
                    <a:lnTo>
                      <a:pt x="1973" y="2667"/>
                    </a:lnTo>
                    <a:lnTo>
                      <a:pt x="1782" y="2477"/>
                    </a:lnTo>
                    <a:lnTo>
                      <a:pt x="1619" y="2245"/>
                    </a:lnTo>
                    <a:lnTo>
                      <a:pt x="1483" y="2014"/>
                    </a:lnTo>
                    <a:lnTo>
                      <a:pt x="1360" y="1769"/>
                    </a:lnTo>
                    <a:lnTo>
                      <a:pt x="1265" y="1511"/>
                    </a:lnTo>
                    <a:lnTo>
                      <a:pt x="1197" y="1239"/>
                    </a:lnTo>
                    <a:lnTo>
                      <a:pt x="1156" y="953"/>
                    </a:lnTo>
                    <a:lnTo>
                      <a:pt x="1129" y="667"/>
                    </a:lnTo>
                    <a:lnTo>
                      <a:pt x="1129" y="1"/>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469" name="Google Shape;1469;p32"/>
              <p:cNvSpPr/>
              <p:nvPr/>
            </p:nvSpPr>
            <p:spPr>
              <a:xfrm>
                <a:off x="-2357590" y="1375198"/>
                <a:ext cx="175511" cy="140416"/>
              </a:xfrm>
              <a:custGeom>
                <a:avLst/>
                <a:gdLst/>
                <a:ahLst/>
                <a:cxnLst/>
                <a:rect l="l" t="t" r="r" b="b"/>
                <a:pathLst>
                  <a:path w="4966" h="3973" extrusionOk="0">
                    <a:moveTo>
                      <a:pt x="3837" y="1"/>
                    </a:moveTo>
                    <a:lnTo>
                      <a:pt x="3823" y="286"/>
                    </a:lnTo>
                    <a:lnTo>
                      <a:pt x="3782" y="572"/>
                    </a:lnTo>
                    <a:lnTo>
                      <a:pt x="3701" y="844"/>
                    </a:lnTo>
                    <a:lnTo>
                      <a:pt x="3605" y="1103"/>
                    </a:lnTo>
                    <a:lnTo>
                      <a:pt x="3497" y="1347"/>
                    </a:lnTo>
                    <a:lnTo>
                      <a:pt x="3347" y="1579"/>
                    </a:lnTo>
                    <a:lnTo>
                      <a:pt x="3184" y="1810"/>
                    </a:lnTo>
                    <a:lnTo>
                      <a:pt x="3007" y="2000"/>
                    </a:lnTo>
                    <a:lnTo>
                      <a:pt x="2803" y="2191"/>
                    </a:lnTo>
                    <a:lnTo>
                      <a:pt x="2585" y="2354"/>
                    </a:lnTo>
                    <a:lnTo>
                      <a:pt x="2340" y="2490"/>
                    </a:lnTo>
                    <a:lnTo>
                      <a:pt x="2096" y="2612"/>
                    </a:lnTo>
                    <a:lnTo>
                      <a:pt x="1837" y="2708"/>
                    </a:lnTo>
                    <a:lnTo>
                      <a:pt x="1565" y="2776"/>
                    </a:lnTo>
                    <a:lnTo>
                      <a:pt x="1279" y="2830"/>
                    </a:lnTo>
                    <a:lnTo>
                      <a:pt x="994" y="2844"/>
                    </a:lnTo>
                    <a:lnTo>
                      <a:pt x="1" y="2844"/>
                    </a:lnTo>
                    <a:lnTo>
                      <a:pt x="1" y="3973"/>
                    </a:lnTo>
                    <a:lnTo>
                      <a:pt x="1198" y="3973"/>
                    </a:lnTo>
                    <a:lnTo>
                      <a:pt x="1402" y="3959"/>
                    </a:lnTo>
                    <a:lnTo>
                      <a:pt x="1606" y="3932"/>
                    </a:lnTo>
                    <a:lnTo>
                      <a:pt x="1796" y="3891"/>
                    </a:lnTo>
                    <a:lnTo>
                      <a:pt x="1987" y="3850"/>
                    </a:lnTo>
                    <a:lnTo>
                      <a:pt x="2177" y="3796"/>
                    </a:lnTo>
                    <a:lnTo>
                      <a:pt x="2354" y="3728"/>
                    </a:lnTo>
                    <a:lnTo>
                      <a:pt x="2544" y="3660"/>
                    </a:lnTo>
                    <a:lnTo>
                      <a:pt x="2721" y="3578"/>
                    </a:lnTo>
                    <a:lnTo>
                      <a:pt x="2884" y="3497"/>
                    </a:lnTo>
                    <a:lnTo>
                      <a:pt x="3061" y="3401"/>
                    </a:lnTo>
                    <a:lnTo>
                      <a:pt x="3211" y="3293"/>
                    </a:lnTo>
                    <a:lnTo>
                      <a:pt x="3374" y="3184"/>
                    </a:lnTo>
                    <a:lnTo>
                      <a:pt x="3524" y="3061"/>
                    </a:lnTo>
                    <a:lnTo>
                      <a:pt x="3673" y="2939"/>
                    </a:lnTo>
                    <a:lnTo>
                      <a:pt x="3809" y="2803"/>
                    </a:lnTo>
                    <a:lnTo>
                      <a:pt x="3932" y="2667"/>
                    </a:lnTo>
                    <a:lnTo>
                      <a:pt x="4068" y="2531"/>
                    </a:lnTo>
                    <a:lnTo>
                      <a:pt x="4177" y="2381"/>
                    </a:lnTo>
                    <a:lnTo>
                      <a:pt x="4286" y="2218"/>
                    </a:lnTo>
                    <a:lnTo>
                      <a:pt x="4394" y="2055"/>
                    </a:lnTo>
                    <a:lnTo>
                      <a:pt x="4490" y="1891"/>
                    </a:lnTo>
                    <a:lnTo>
                      <a:pt x="4585" y="1715"/>
                    </a:lnTo>
                    <a:lnTo>
                      <a:pt x="4653" y="1551"/>
                    </a:lnTo>
                    <a:lnTo>
                      <a:pt x="4734" y="1361"/>
                    </a:lnTo>
                    <a:lnTo>
                      <a:pt x="4789" y="1184"/>
                    </a:lnTo>
                    <a:lnTo>
                      <a:pt x="4843" y="994"/>
                    </a:lnTo>
                    <a:lnTo>
                      <a:pt x="4884" y="803"/>
                    </a:lnTo>
                    <a:lnTo>
                      <a:pt x="4925" y="599"/>
                    </a:lnTo>
                    <a:lnTo>
                      <a:pt x="4952" y="409"/>
                    </a:lnTo>
                    <a:lnTo>
                      <a:pt x="4966" y="205"/>
                    </a:lnTo>
                    <a:lnTo>
                      <a:pt x="4966" y="1"/>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470" name="Google Shape;1470;p32"/>
              <p:cNvSpPr/>
              <p:nvPr/>
            </p:nvSpPr>
            <p:spPr>
              <a:xfrm>
                <a:off x="-2248946" y="1607896"/>
                <a:ext cx="203891" cy="39937"/>
              </a:xfrm>
              <a:custGeom>
                <a:avLst/>
                <a:gdLst/>
                <a:ahLst/>
                <a:cxnLst/>
                <a:rect l="l" t="t" r="r" b="b"/>
                <a:pathLst>
                  <a:path w="5769" h="1130" extrusionOk="0">
                    <a:moveTo>
                      <a:pt x="1" y="0"/>
                    </a:moveTo>
                    <a:lnTo>
                      <a:pt x="1" y="1129"/>
                    </a:lnTo>
                    <a:lnTo>
                      <a:pt x="5768" y="1129"/>
                    </a:lnTo>
                    <a:lnTo>
                      <a:pt x="5741" y="558"/>
                    </a:lnTo>
                    <a:lnTo>
                      <a:pt x="5714" y="0"/>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471" name="Google Shape;1471;p32"/>
              <p:cNvSpPr/>
              <p:nvPr/>
            </p:nvSpPr>
            <p:spPr>
              <a:xfrm>
                <a:off x="-3264773" y="1067043"/>
                <a:ext cx="197140" cy="102423"/>
              </a:xfrm>
              <a:custGeom>
                <a:avLst/>
                <a:gdLst/>
                <a:ahLst/>
                <a:cxnLst/>
                <a:rect l="l" t="t" r="r" b="b"/>
                <a:pathLst>
                  <a:path w="5578" h="2898" extrusionOk="0">
                    <a:moveTo>
                      <a:pt x="2041" y="0"/>
                    </a:moveTo>
                    <a:lnTo>
                      <a:pt x="1511" y="273"/>
                    </a:lnTo>
                    <a:lnTo>
                      <a:pt x="1007" y="545"/>
                    </a:lnTo>
                    <a:lnTo>
                      <a:pt x="504" y="844"/>
                    </a:lnTo>
                    <a:lnTo>
                      <a:pt x="1" y="1143"/>
                    </a:lnTo>
                    <a:lnTo>
                      <a:pt x="2694" y="1143"/>
                    </a:lnTo>
                    <a:lnTo>
                      <a:pt x="2871" y="1157"/>
                    </a:lnTo>
                    <a:lnTo>
                      <a:pt x="3048" y="1184"/>
                    </a:lnTo>
                    <a:lnTo>
                      <a:pt x="3211" y="1225"/>
                    </a:lnTo>
                    <a:lnTo>
                      <a:pt x="3374" y="1279"/>
                    </a:lnTo>
                    <a:lnTo>
                      <a:pt x="3524" y="1361"/>
                    </a:lnTo>
                    <a:lnTo>
                      <a:pt x="3673" y="1442"/>
                    </a:lnTo>
                    <a:lnTo>
                      <a:pt x="3796" y="1538"/>
                    </a:lnTo>
                    <a:lnTo>
                      <a:pt x="3932" y="1660"/>
                    </a:lnTo>
                    <a:lnTo>
                      <a:pt x="4041" y="1782"/>
                    </a:lnTo>
                    <a:lnTo>
                      <a:pt x="4136" y="1918"/>
                    </a:lnTo>
                    <a:lnTo>
                      <a:pt x="4231" y="2054"/>
                    </a:lnTo>
                    <a:lnTo>
                      <a:pt x="4299" y="2218"/>
                    </a:lnTo>
                    <a:lnTo>
                      <a:pt x="4353" y="2367"/>
                    </a:lnTo>
                    <a:lnTo>
                      <a:pt x="4408" y="2544"/>
                    </a:lnTo>
                    <a:lnTo>
                      <a:pt x="4435" y="2721"/>
                    </a:lnTo>
                    <a:lnTo>
                      <a:pt x="4435" y="2898"/>
                    </a:lnTo>
                    <a:lnTo>
                      <a:pt x="5578" y="2898"/>
                    </a:lnTo>
                    <a:lnTo>
                      <a:pt x="5564" y="2599"/>
                    </a:lnTo>
                    <a:lnTo>
                      <a:pt x="5510" y="2313"/>
                    </a:lnTo>
                    <a:lnTo>
                      <a:pt x="5442" y="2041"/>
                    </a:lnTo>
                    <a:lnTo>
                      <a:pt x="5346" y="1769"/>
                    </a:lnTo>
                    <a:lnTo>
                      <a:pt x="5224" y="1524"/>
                    </a:lnTo>
                    <a:lnTo>
                      <a:pt x="5074" y="1279"/>
                    </a:lnTo>
                    <a:lnTo>
                      <a:pt x="4911" y="1061"/>
                    </a:lnTo>
                    <a:lnTo>
                      <a:pt x="4734" y="857"/>
                    </a:lnTo>
                    <a:lnTo>
                      <a:pt x="4517" y="667"/>
                    </a:lnTo>
                    <a:lnTo>
                      <a:pt x="4299" y="504"/>
                    </a:lnTo>
                    <a:lnTo>
                      <a:pt x="4068" y="354"/>
                    </a:lnTo>
                    <a:lnTo>
                      <a:pt x="3809" y="232"/>
                    </a:lnTo>
                    <a:lnTo>
                      <a:pt x="3551" y="137"/>
                    </a:lnTo>
                    <a:lnTo>
                      <a:pt x="3265" y="69"/>
                    </a:lnTo>
                    <a:lnTo>
                      <a:pt x="2980" y="28"/>
                    </a:lnTo>
                    <a:lnTo>
                      <a:pt x="2694" y="0"/>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472" name="Google Shape;1472;p32"/>
              <p:cNvSpPr/>
              <p:nvPr/>
            </p:nvSpPr>
            <p:spPr>
              <a:xfrm>
                <a:off x="-3479658" y="1917960"/>
                <a:ext cx="40396" cy="136599"/>
              </a:xfrm>
              <a:custGeom>
                <a:avLst/>
                <a:gdLst/>
                <a:ahLst/>
                <a:cxnLst/>
                <a:rect l="l" t="t" r="r" b="b"/>
                <a:pathLst>
                  <a:path w="1143" h="3865" extrusionOk="0">
                    <a:moveTo>
                      <a:pt x="0" y="1"/>
                    </a:moveTo>
                    <a:lnTo>
                      <a:pt x="0" y="3306"/>
                    </a:lnTo>
                    <a:lnTo>
                      <a:pt x="14" y="3415"/>
                    </a:lnTo>
                    <a:lnTo>
                      <a:pt x="55" y="3524"/>
                    </a:lnTo>
                    <a:lnTo>
                      <a:pt x="109" y="3619"/>
                    </a:lnTo>
                    <a:lnTo>
                      <a:pt x="177" y="3714"/>
                    </a:lnTo>
                    <a:lnTo>
                      <a:pt x="259" y="3782"/>
                    </a:lnTo>
                    <a:lnTo>
                      <a:pt x="368" y="3823"/>
                    </a:lnTo>
                    <a:lnTo>
                      <a:pt x="476" y="3850"/>
                    </a:lnTo>
                    <a:lnTo>
                      <a:pt x="585" y="3864"/>
                    </a:lnTo>
                    <a:lnTo>
                      <a:pt x="599" y="3864"/>
                    </a:lnTo>
                    <a:lnTo>
                      <a:pt x="708" y="3850"/>
                    </a:lnTo>
                    <a:lnTo>
                      <a:pt x="816" y="3810"/>
                    </a:lnTo>
                    <a:lnTo>
                      <a:pt x="898" y="3755"/>
                    </a:lnTo>
                    <a:lnTo>
                      <a:pt x="980" y="3687"/>
                    </a:lnTo>
                    <a:lnTo>
                      <a:pt x="1048" y="3606"/>
                    </a:lnTo>
                    <a:lnTo>
                      <a:pt x="1102" y="3510"/>
                    </a:lnTo>
                    <a:lnTo>
                      <a:pt x="1129" y="3415"/>
                    </a:lnTo>
                    <a:lnTo>
                      <a:pt x="1143" y="3306"/>
                    </a:lnTo>
                    <a:lnTo>
                      <a:pt x="1143" y="1"/>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473" name="Google Shape;1473;p32"/>
              <p:cNvSpPr/>
              <p:nvPr/>
            </p:nvSpPr>
            <p:spPr>
              <a:xfrm>
                <a:off x="-3402751" y="1917960"/>
                <a:ext cx="40432" cy="136599"/>
              </a:xfrm>
              <a:custGeom>
                <a:avLst/>
                <a:gdLst/>
                <a:ahLst/>
                <a:cxnLst/>
                <a:rect l="l" t="t" r="r" b="b"/>
                <a:pathLst>
                  <a:path w="1144" h="3865" extrusionOk="0">
                    <a:moveTo>
                      <a:pt x="1" y="1"/>
                    </a:moveTo>
                    <a:lnTo>
                      <a:pt x="1" y="3306"/>
                    </a:lnTo>
                    <a:lnTo>
                      <a:pt x="14" y="3415"/>
                    </a:lnTo>
                    <a:lnTo>
                      <a:pt x="55" y="3524"/>
                    </a:lnTo>
                    <a:lnTo>
                      <a:pt x="109" y="3619"/>
                    </a:lnTo>
                    <a:lnTo>
                      <a:pt x="177" y="3714"/>
                    </a:lnTo>
                    <a:lnTo>
                      <a:pt x="259" y="3782"/>
                    </a:lnTo>
                    <a:lnTo>
                      <a:pt x="368" y="3823"/>
                    </a:lnTo>
                    <a:lnTo>
                      <a:pt x="477" y="3850"/>
                    </a:lnTo>
                    <a:lnTo>
                      <a:pt x="586" y="3864"/>
                    </a:lnTo>
                    <a:lnTo>
                      <a:pt x="599" y="3864"/>
                    </a:lnTo>
                    <a:lnTo>
                      <a:pt x="708" y="3850"/>
                    </a:lnTo>
                    <a:lnTo>
                      <a:pt x="817" y="3810"/>
                    </a:lnTo>
                    <a:lnTo>
                      <a:pt x="898" y="3755"/>
                    </a:lnTo>
                    <a:lnTo>
                      <a:pt x="980" y="3687"/>
                    </a:lnTo>
                    <a:lnTo>
                      <a:pt x="1048" y="3606"/>
                    </a:lnTo>
                    <a:lnTo>
                      <a:pt x="1102" y="3510"/>
                    </a:lnTo>
                    <a:lnTo>
                      <a:pt x="1130" y="3415"/>
                    </a:lnTo>
                    <a:lnTo>
                      <a:pt x="1143" y="3306"/>
                    </a:lnTo>
                    <a:lnTo>
                      <a:pt x="1143" y="1"/>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474" name="Google Shape;1474;p32"/>
              <p:cNvSpPr/>
              <p:nvPr/>
            </p:nvSpPr>
            <p:spPr>
              <a:xfrm>
                <a:off x="-3325350" y="1917960"/>
                <a:ext cx="39937" cy="136599"/>
              </a:xfrm>
              <a:custGeom>
                <a:avLst/>
                <a:gdLst/>
                <a:ahLst/>
                <a:cxnLst/>
                <a:rect l="l" t="t" r="r" b="b"/>
                <a:pathLst>
                  <a:path w="1130" h="3865" extrusionOk="0">
                    <a:moveTo>
                      <a:pt x="1" y="1"/>
                    </a:moveTo>
                    <a:lnTo>
                      <a:pt x="1" y="3306"/>
                    </a:lnTo>
                    <a:lnTo>
                      <a:pt x="1" y="3415"/>
                    </a:lnTo>
                    <a:lnTo>
                      <a:pt x="41" y="3524"/>
                    </a:lnTo>
                    <a:lnTo>
                      <a:pt x="96" y="3619"/>
                    </a:lnTo>
                    <a:lnTo>
                      <a:pt x="164" y="3714"/>
                    </a:lnTo>
                    <a:lnTo>
                      <a:pt x="259" y="3782"/>
                    </a:lnTo>
                    <a:lnTo>
                      <a:pt x="354" y="3823"/>
                    </a:lnTo>
                    <a:lnTo>
                      <a:pt x="463" y="3850"/>
                    </a:lnTo>
                    <a:lnTo>
                      <a:pt x="586" y="3864"/>
                    </a:lnTo>
                    <a:lnTo>
                      <a:pt x="694" y="3850"/>
                    </a:lnTo>
                    <a:lnTo>
                      <a:pt x="803" y="3810"/>
                    </a:lnTo>
                    <a:lnTo>
                      <a:pt x="898" y="3755"/>
                    </a:lnTo>
                    <a:lnTo>
                      <a:pt x="980" y="3687"/>
                    </a:lnTo>
                    <a:lnTo>
                      <a:pt x="1034" y="3606"/>
                    </a:lnTo>
                    <a:lnTo>
                      <a:pt x="1089" y="3510"/>
                    </a:lnTo>
                    <a:lnTo>
                      <a:pt x="1116" y="3415"/>
                    </a:lnTo>
                    <a:lnTo>
                      <a:pt x="1130" y="3306"/>
                    </a:lnTo>
                    <a:lnTo>
                      <a:pt x="1130" y="1"/>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475" name="Google Shape;1475;p32"/>
              <p:cNvSpPr/>
              <p:nvPr/>
            </p:nvSpPr>
            <p:spPr>
              <a:xfrm>
                <a:off x="-3248409" y="1917960"/>
                <a:ext cx="39937" cy="136599"/>
              </a:xfrm>
              <a:custGeom>
                <a:avLst/>
                <a:gdLst/>
                <a:ahLst/>
                <a:cxnLst/>
                <a:rect l="l" t="t" r="r" b="b"/>
                <a:pathLst>
                  <a:path w="1130" h="3865" extrusionOk="0">
                    <a:moveTo>
                      <a:pt x="0" y="1"/>
                    </a:moveTo>
                    <a:lnTo>
                      <a:pt x="0" y="3306"/>
                    </a:lnTo>
                    <a:lnTo>
                      <a:pt x="14" y="3415"/>
                    </a:lnTo>
                    <a:lnTo>
                      <a:pt x="41" y="3524"/>
                    </a:lnTo>
                    <a:lnTo>
                      <a:pt x="95" y="3619"/>
                    </a:lnTo>
                    <a:lnTo>
                      <a:pt x="163" y="3714"/>
                    </a:lnTo>
                    <a:lnTo>
                      <a:pt x="259" y="3782"/>
                    </a:lnTo>
                    <a:lnTo>
                      <a:pt x="354" y="3823"/>
                    </a:lnTo>
                    <a:lnTo>
                      <a:pt x="463" y="3850"/>
                    </a:lnTo>
                    <a:lnTo>
                      <a:pt x="585" y="3864"/>
                    </a:lnTo>
                    <a:lnTo>
                      <a:pt x="599" y="3864"/>
                    </a:lnTo>
                    <a:lnTo>
                      <a:pt x="707" y="3850"/>
                    </a:lnTo>
                    <a:lnTo>
                      <a:pt x="803" y="3810"/>
                    </a:lnTo>
                    <a:lnTo>
                      <a:pt x="898" y="3755"/>
                    </a:lnTo>
                    <a:lnTo>
                      <a:pt x="979" y="3687"/>
                    </a:lnTo>
                    <a:lnTo>
                      <a:pt x="1048" y="3606"/>
                    </a:lnTo>
                    <a:lnTo>
                      <a:pt x="1088" y="3510"/>
                    </a:lnTo>
                    <a:lnTo>
                      <a:pt x="1129" y="3415"/>
                    </a:lnTo>
                    <a:lnTo>
                      <a:pt x="1129" y="3306"/>
                    </a:lnTo>
                    <a:lnTo>
                      <a:pt x="1129" y="1"/>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476" name="Google Shape;1476;p32"/>
              <p:cNvSpPr/>
              <p:nvPr/>
            </p:nvSpPr>
            <p:spPr>
              <a:xfrm>
                <a:off x="-3171503" y="1917960"/>
                <a:ext cx="40432" cy="136599"/>
              </a:xfrm>
              <a:custGeom>
                <a:avLst/>
                <a:gdLst/>
                <a:ahLst/>
                <a:cxnLst/>
                <a:rect l="l" t="t" r="r" b="b"/>
                <a:pathLst>
                  <a:path w="1144" h="3865" extrusionOk="0">
                    <a:moveTo>
                      <a:pt x="1" y="1"/>
                    </a:moveTo>
                    <a:lnTo>
                      <a:pt x="1" y="3306"/>
                    </a:lnTo>
                    <a:lnTo>
                      <a:pt x="14" y="3415"/>
                    </a:lnTo>
                    <a:lnTo>
                      <a:pt x="41" y="3524"/>
                    </a:lnTo>
                    <a:lnTo>
                      <a:pt x="96" y="3619"/>
                    </a:lnTo>
                    <a:lnTo>
                      <a:pt x="177" y="3714"/>
                    </a:lnTo>
                    <a:lnTo>
                      <a:pt x="259" y="3782"/>
                    </a:lnTo>
                    <a:lnTo>
                      <a:pt x="354" y="3823"/>
                    </a:lnTo>
                    <a:lnTo>
                      <a:pt x="463" y="3850"/>
                    </a:lnTo>
                    <a:lnTo>
                      <a:pt x="585" y="3864"/>
                    </a:lnTo>
                    <a:lnTo>
                      <a:pt x="599" y="3864"/>
                    </a:lnTo>
                    <a:lnTo>
                      <a:pt x="708" y="3850"/>
                    </a:lnTo>
                    <a:lnTo>
                      <a:pt x="803" y="3810"/>
                    </a:lnTo>
                    <a:lnTo>
                      <a:pt x="898" y="3755"/>
                    </a:lnTo>
                    <a:lnTo>
                      <a:pt x="980" y="3687"/>
                    </a:lnTo>
                    <a:lnTo>
                      <a:pt x="1048" y="3606"/>
                    </a:lnTo>
                    <a:lnTo>
                      <a:pt x="1089" y="3510"/>
                    </a:lnTo>
                    <a:lnTo>
                      <a:pt x="1130" y="3415"/>
                    </a:lnTo>
                    <a:lnTo>
                      <a:pt x="1143" y="3306"/>
                    </a:lnTo>
                    <a:lnTo>
                      <a:pt x="1143" y="1"/>
                    </a:lnTo>
                    <a:close/>
                  </a:path>
                </a:pathLst>
              </a:custGeom>
              <a:solidFill>
                <a:srgbClr val="434343"/>
              </a:solidFill>
              <a:ln>
                <a:noFill/>
              </a:ln>
            </p:spPr>
            <p:txBody>
              <a:bodyPr spcFirstLastPara="1" wrap="square" lIns="121900" tIns="121900" rIns="121900" bIns="121900" anchor="ctr" anchorCtr="0">
                <a:noAutofit/>
              </a:bodyPr>
              <a:lstStyle/>
              <a:p>
                <a:endParaRPr sz="2400"/>
              </a:p>
            </p:txBody>
          </p:sp>
        </p:grpSp>
        <p:sp>
          <p:nvSpPr>
            <p:cNvPr id="1477" name="Google Shape;1477;p32"/>
            <p:cNvSpPr/>
            <p:nvPr/>
          </p:nvSpPr>
          <p:spPr>
            <a:xfrm>
              <a:off x="-1893024" y="2339485"/>
              <a:ext cx="772528" cy="47490"/>
            </a:xfrm>
            <a:custGeom>
              <a:avLst/>
              <a:gdLst/>
              <a:ahLst/>
              <a:cxnLst/>
              <a:rect l="l" t="t" r="r" b="b"/>
              <a:pathLst>
                <a:path w="27475" h="1689" extrusionOk="0">
                  <a:moveTo>
                    <a:pt x="852" y="0"/>
                  </a:moveTo>
                  <a:lnTo>
                    <a:pt x="688" y="15"/>
                  </a:lnTo>
                  <a:lnTo>
                    <a:pt x="523" y="60"/>
                  </a:lnTo>
                  <a:lnTo>
                    <a:pt x="389" y="135"/>
                  </a:lnTo>
                  <a:lnTo>
                    <a:pt x="255" y="239"/>
                  </a:lnTo>
                  <a:lnTo>
                    <a:pt x="150" y="374"/>
                  </a:lnTo>
                  <a:lnTo>
                    <a:pt x="75" y="508"/>
                  </a:lnTo>
                  <a:lnTo>
                    <a:pt x="30" y="673"/>
                  </a:lnTo>
                  <a:lnTo>
                    <a:pt x="1" y="852"/>
                  </a:lnTo>
                  <a:lnTo>
                    <a:pt x="30" y="1016"/>
                  </a:lnTo>
                  <a:lnTo>
                    <a:pt x="75" y="1181"/>
                  </a:lnTo>
                  <a:lnTo>
                    <a:pt x="150" y="1315"/>
                  </a:lnTo>
                  <a:lnTo>
                    <a:pt x="255" y="1450"/>
                  </a:lnTo>
                  <a:lnTo>
                    <a:pt x="389" y="1554"/>
                  </a:lnTo>
                  <a:lnTo>
                    <a:pt x="523" y="1629"/>
                  </a:lnTo>
                  <a:lnTo>
                    <a:pt x="688" y="1674"/>
                  </a:lnTo>
                  <a:lnTo>
                    <a:pt x="852" y="1689"/>
                  </a:lnTo>
                  <a:lnTo>
                    <a:pt x="26623" y="1689"/>
                  </a:lnTo>
                  <a:lnTo>
                    <a:pt x="26787" y="1674"/>
                  </a:lnTo>
                  <a:lnTo>
                    <a:pt x="26952" y="1629"/>
                  </a:lnTo>
                  <a:lnTo>
                    <a:pt x="27101" y="1554"/>
                  </a:lnTo>
                  <a:lnTo>
                    <a:pt x="27221" y="1450"/>
                  </a:lnTo>
                  <a:lnTo>
                    <a:pt x="27325" y="1315"/>
                  </a:lnTo>
                  <a:lnTo>
                    <a:pt x="27400" y="1181"/>
                  </a:lnTo>
                  <a:lnTo>
                    <a:pt x="27460" y="1016"/>
                  </a:lnTo>
                  <a:lnTo>
                    <a:pt x="27475" y="852"/>
                  </a:lnTo>
                  <a:lnTo>
                    <a:pt x="27460" y="673"/>
                  </a:lnTo>
                  <a:lnTo>
                    <a:pt x="27400" y="508"/>
                  </a:lnTo>
                  <a:lnTo>
                    <a:pt x="27325" y="374"/>
                  </a:lnTo>
                  <a:lnTo>
                    <a:pt x="27221" y="239"/>
                  </a:lnTo>
                  <a:lnTo>
                    <a:pt x="27101" y="135"/>
                  </a:lnTo>
                  <a:lnTo>
                    <a:pt x="26952" y="60"/>
                  </a:lnTo>
                  <a:lnTo>
                    <a:pt x="26787" y="15"/>
                  </a:lnTo>
                  <a:lnTo>
                    <a:pt x="26623" y="0"/>
                  </a:lnTo>
                  <a:close/>
                </a:path>
              </a:pathLst>
            </a:custGeom>
            <a:solidFill>
              <a:srgbClr val="EFEFEF"/>
            </a:solidFill>
            <a:ln>
              <a:noFill/>
            </a:ln>
          </p:spPr>
          <p:txBody>
            <a:bodyPr spcFirstLastPara="1" wrap="square" lIns="121900" tIns="121900" rIns="121900" bIns="121900" anchor="ctr" anchorCtr="0">
              <a:noAutofit/>
            </a:bodyPr>
            <a:lstStyle/>
            <a:p>
              <a:endParaRPr sz="2400"/>
            </a:p>
          </p:txBody>
        </p:sp>
        <p:sp>
          <p:nvSpPr>
            <p:cNvPr id="1478" name="Google Shape;1478;p32"/>
            <p:cNvSpPr/>
            <p:nvPr/>
          </p:nvSpPr>
          <p:spPr>
            <a:xfrm>
              <a:off x="-1893024" y="2490701"/>
              <a:ext cx="772528" cy="47912"/>
            </a:xfrm>
            <a:custGeom>
              <a:avLst/>
              <a:gdLst/>
              <a:ahLst/>
              <a:cxnLst/>
              <a:rect l="l" t="t" r="r" b="b"/>
              <a:pathLst>
                <a:path w="27475" h="1704" extrusionOk="0">
                  <a:moveTo>
                    <a:pt x="852" y="1"/>
                  </a:moveTo>
                  <a:lnTo>
                    <a:pt x="688" y="31"/>
                  </a:lnTo>
                  <a:lnTo>
                    <a:pt x="523" y="75"/>
                  </a:lnTo>
                  <a:lnTo>
                    <a:pt x="389" y="150"/>
                  </a:lnTo>
                  <a:lnTo>
                    <a:pt x="255" y="255"/>
                  </a:lnTo>
                  <a:lnTo>
                    <a:pt x="150" y="389"/>
                  </a:lnTo>
                  <a:lnTo>
                    <a:pt x="75" y="524"/>
                  </a:lnTo>
                  <a:lnTo>
                    <a:pt x="30" y="688"/>
                  </a:lnTo>
                  <a:lnTo>
                    <a:pt x="1" y="852"/>
                  </a:lnTo>
                  <a:lnTo>
                    <a:pt x="30" y="1031"/>
                  </a:lnTo>
                  <a:lnTo>
                    <a:pt x="75" y="1181"/>
                  </a:lnTo>
                  <a:lnTo>
                    <a:pt x="150" y="1330"/>
                  </a:lnTo>
                  <a:lnTo>
                    <a:pt x="255" y="1465"/>
                  </a:lnTo>
                  <a:lnTo>
                    <a:pt x="389" y="1554"/>
                  </a:lnTo>
                  <a:lnTo>
                    <a:pt x="523" y="1644"/>
                  </a:lnTo>
                  <a:lnTo>
                    <a:pt x="688" y="1689"/>
                  </a:lnTo>
                  <a:lnTo>
                    <a:pt x="852" y="1704"/>
                  </a:lnTo>
                  <a:lnTo>
                    <a:pt x="26623" y="1704"/>
                  </a:lnTo>
                  <a:lnTo>
                    <a:pt x="26787" y="1689"/>
                  </a:lnTo>
                  <a:lnTo>
                    <a:pt x="26952" y="1644"/>
                  </a:lnTo>
                  <a:lnTo>
                    <a:pt x="27101" y="1554"/>
                  </a:lnTo>
                  <a:lnTo>
                    <a:pt x="27221" y="1465"/>
                  </a:lnTo>
                  <a:lnTo>
                    <a:pt x="27325" y="1330"/>
                  </a:lnTo>
                  <a:lnTo>
                    <a:pt x="27400" y="1181"/>
                  </a:lnTo>
                  <a:lnTo>
                    <a:pt x="27460" y="1031"/>
                  </a:lnTo>
                  <a:lnTo>
                    <a:pt x="27475" y="852"/>
                  </a:lnTo>
                  <a:lnTo>
                    <a:pt x="27460" y="688"/>
                  </a:lnTo>
                  <a:lnTo>
                    <a:pt x="27400" y="524"/>
                  </a:lnTo>
                  <a:lnTo>
                    <a:pt x="27325" y="389"/>
                  </a:lnTo>
                  <a:lnTo>
                    <a:pt x="27221" y="255"/>
                  </a:lnTo>
                  <a:lnTo>
                    <a:pt x="27101" y="150"/>
                  </a:lnTo>
                  <a:lnTo>
                    <a:pt x="26952" y="75"/>
                  </a:lnTo>
                  <a:lnTo>
                    <a:pt x="26787" y="31"/>
                  </a:lnTo>
                  <a:lnTo>
                    <a:pt x="26623" y="1"/>
                  </a:lnTo>
                  <a:close/>
                </a:path>
              </a:pathLst>
            </a:custGeom>
            <a:solidFill>
              <a:srgbClr val="EFEFEF"/>
            </a:solidFill>
            <a:ln>
              <a:noFill/>
            </a:ln>
          </p:spPr>
          <p:txBody>
            <a:bodyPr spcFirstLastPara="1" wrap="square" lIns="121900" tIns="121900" rIns="121900" bIns="121900" anchor="ctr" anchorCtr="0">
              <a:noAutofit/>
            </a:bodyPr>
            <a:lstStyle/>
            <a:p>
              <a:endParaRPr sz="2400"/>
            </a:p>
          </p:txBody>
        </p:sp>
        <p:sp>
          <p:nvSpPr>
            <p:cNvPr id="1479" name="Google Shape;1479;p32"/>
            <p:cNvSpPr/>
            <p:nvPr/>
          </p:nvSpPr>
          <p:spPr>
            <a:xfrm>
              <a:off x="-1893024" y="2642339"/>
              <a:ext cx="772528" cy="47912"/>
            </a:xfrm>
            <a:custGeom>
              <a:avLst/>
              <a:gdLst/>
              <a:ahLst/>
              <a:cxnLst/>
              <a:rect l="l" t="t" r="r" b="b"/>
              <a:pathLst>
                <a:path w="27475" h="1704" extrusionOk="0">
                  <a:moveTo>
                    <a:pt x="852" y="1"/>
                  </a:moveTo>
                  <a:lnTo>
                    <a:pt x="688" y="16"/>
                  </a:lnTo>
                  <a:lnTo>
                    <a:pt x="523" y="75"/>
                  </a:lnTo>
                  <a:lnTo>
                    <a:pt x="389" y="150"/>
                  </a:lnTo>
                  <a:lnTo>
                    <a:pt x="255" y="255"/>
                  </a:lnTo>
                  <a:lnTo>
                    <a:pt x="150" y="374"/>
                  </a:lnTo>
                  <a:lnTo>
                    <a:pt x="75" y="524"/>
                  </a:lnTo>
                  <a:lnTo>
                    <a:pt x="30" y="688"/>
                  </a:lnTo>
                  <a:lnTo>
                    <a:pt x="1" y="852"/>
                  </a:lnTo>
                  <a:lnTo>
                    <a:pt x="30" y="1032"/>
                  </a:lnTo>
                  <a:lnTo>
                    <a:pt x="75" y="1181"/>
                  </a:lnTo>
                  <a:lnTo>
                    <a:pt x="150" y="1330"/>
                  </a:lnTo>
                  <a:lnTo>
                    <a:pt x="255" y="1450"/>
                  </a:lnTo>
                  <a:lnTo>
                    <a:pt x="389" y="1555"/>
                  </a:lnTo>
                  <a:lnTo>
                    <a:pt x="523" y="1629"/>
                  </a:lnTo>
                  <a:lnTo>
                    <a:pt x="688" y="1689"/>
                  </a:lnTo>
                  <a:lnTo>
                    <a:pt x="852" y="1704"/>
                  </a:lnTo>
                  <a:lnTo>
                    <a:pt x="26623" y="1704"/>
                  </a:lnTo>
                  <a:lnTo>
                    <a:pt x="26787" y="1689"/>
                  </a:lnTo>
                  <a:lnTo>
                    <a:pt x="26952" y="1629"/>
                  </a:lnTo>
                  <a:lnTo>
                    <a:pt x="27101" y="1555"/>
                  </a:lnTo>
                  <a:lnTo>
                    <a:pt x="27221" y="1450"/>
                  </a:lnTo>
                  <a:lnTo>
                    <a:pt x="27325" y="1330"/>
                  </a:lnTo>
                  <a:lnTo>
                    <a:pt x="27400" y="1181"/>
                  </a:lnTo>
                  <a:lnTo>
                    <a:pt x="27460" y="1032"/>
                  </a:lnTo>
                  <a:lnTo>
                    <a:pt x="27475" y="852"/>
                  </a:lnTo>
                  <a:lnTo>
                    <a:pt x="27460" y="688"/>
                  </a:lnTo>
                  <a:lnTo>
                    <a:pt x="27400" y="524"/>
                  </a:lnTo>
                  <a:lnTo>
                    <a:pt x="27325" y="374"/>
                  </a:lnTo>
                  <a:lnTo>
                    <a:pt x="27221" y="255"/>
                  </a:lnTo>
                  <a:lnTo>
                    <a:pt x="27101" y="150"/>
                  </a:lnTo>
                  <a:lnTo>
                    <a:pt x="26952" y="75"/>
                  </a:lnTo>
                  <a:lnTo>
                    <a:pt x="26787" y="16"/>
                  </a:lnTo>
                  <a:lnTo>
                    <a:pt x="26623" y="1"/>
                  </a:lnTo>
                  <a:close/>
                </a:path>
              </a:pathLst>
            </a:custGeom>
            <a:solidFill>
              <a:srgbClr val="EFEFEF"/>
            </a:solidFill>
            <a:ln>
              <a:noFill/>
            </a:ln>
          </p:spPr>
          <p:txBody>
            <a:bodyPr spcFirstLastPara="1" wrap="square" lIns="121900" tIns="121900" rIns="121900" bIns="121900" anchor="ctr" anchorCtr="0">
              <a:noAutofit/>
            </a:bodyPr>
            <a:lstStyle/>
            <a:p>
              <a:endParaRPr sz="2400"/>
            </a:p>
          </p:txBody>
        </p:sp>
        <p:sp>
          <p:nvSpPr>
            <p:cNvPr id="1480" name="Google Shape;1480;p32"/>
            <p:cNvSpPr/>
            <p:nvPr/>
          </p:nvSpPr>
          <p:spPr>
            <a:xfrm>
              <a:off x="-1893024" y="2793977"/>
              <a:ext cx="772528" cy="47940"/>
            </a:xfrm>
            <a:custGeom>
              <a:avLst/>
              <a:gdLst/>
              <a:ahLst/>
              <a:cxnLst/>
              <a:rect l="l" t="t" r="r" b="b"/>
              <a:pathLst>
                <a:path w="27475" h="1705" extrusionOk="0">
                  <a:moveTo>
                    <a:pt x="852" y="1"/>
                  </a:moveTo>
                  <a:lnTo>
                    <a:pt x="688" y="16"/>
                  </a:lnTo>
                  <a:lnTo>
                    <a:pt x="523" y="61"/>
                  </a:lnTo>
                  <a:lnTo>
                    <a:pt x="389" y="150"/>
                  </a:lnTo>
                  <a:lnTo>
                    <a:pt x="255" y="255"/>
                  </a:lnTo>
                  <a:lnTo>
                    <a:pt x="150" y="374"/>
                  </a:lnTo>
                  <a:lnTo>
                    <a:pt x="75" y="524"/>
                  </a:lnTo>
                  <a:lnTo>
                    <a:pt x="30" y="673"/>
                  </a:lnTo>
                  <a:lnTo>
                    <a:pt x="1" y="853"/>
                  </a:lnTo>
                  <a:lnTo>
                    <a:pt x="30" y="1017"/>
                  </a:lnTo>
                  <a:lnTo>
                    <a:pt x="75" y="1181"/>
                  </a:lnTo>
                  <a:lnTo>
                    <a:pt x="150" y="1331"/>
                  </a:lnTo>
                  <a:lnTo>
                    <a:pt x="255" y="1450"/>
                  </a:lnTo>
                  <a:lnTo>
                    <a:pt x="389" y="1555"/>
                  </a:lnTo>
                  <a:lnTo>
                    <a:pt x="523" y="1629"/>
                  </a:lnTo>
                  <a:lnTo>
                    <a:pt x="688" y="1674"/>
                  </a:lnTo>
                  <a:lnTo>
                    <a:pt x="852" y="1704"/>
                  </a:lnTo>
                  <a:lnTo>
                    <a:pt x="26623" y="1704"/>
                  </a:lnTo>
                  <a:lnTo>
                    <a:pt x="26787" y="1674"/>
                  </a:lnTo>
                  <a:lnTo>
                    <a:pt x="26952" y="1629"/>
                  </a:lnTo>
                  <a:lnTo>
                    <a:pt x="27101" y="1555"/>
                  </a:lnTo>
                  <a:lnTo>
                    <a:pt x="27221" y="1450"/>
                  </a:lnTo>
                  <a:lnTo>
                    <a:pt x="27325" y="1331"/>
                  </a:lnTo>
                  <a:lnTo>
                    <a:pt x="27400" y="1181"/>
                  </a:lnTo>
                  <a:lnTo>
                    <a:pt x="27460" y="1017"/>
                  </a:lnTo>
                  <a:lnTo>
                    <a:pt x="27475" y="853"/>
                  </a:lnTo>
                  <a:lnTo>
                    <a:pt x="27460" y="673"/>
                  </a:lnTo>
                  <a:lnTo>
                    <a:pt x="27400" y="524"/>
                  </a:lnTo>
                  <a:lnTo>
                    <a:pt x="27325" y="374"/>
                  </a:lnTo>
                  <a:lnTo>
                    <a:pt x="27221" y="255"/>
                  </a:lnTo>
                  <a:lnTo>
                    <a:pt x="27101" y="150"/>
                  </a:lnTo>
                  <a:lnTo>
                    <a:pt x="26952" y="61"/>
                  </a:lnTo>
                  <a:lnTo>
                    <a:pt x="26787" y="16"/>
                  </a:lnTo>
                  <a:lnTo>
                    <a:pt x="26623" y="1"/>
                  </a:lnTo>
                  <a:close/>
                </a:path>
              </a:pathLst>
            </a:custGeom>
            <a:solidFill>
              <a:srgbClr val="EFEFEF"/>
            </a:solidFill>
            <a:ln>
              <a:noFill/>
            </a:ln>
          </p:spPr>
          <p:txBody>
            <a:bodyPr spcFirstLastPara="1" wrap="square" lIns="121900" tIns="121900" rIns="121900" bIns="121900" anchor="ctr" anchorCtr="0">
              <a:noAutofit/>
            </a:bodyPr>
            <a:lstStyle/>
            <a:p>
              <a:endParaRPr sz="2400"/>
            </a:p>
          </p:txBody>
        </p:sp>
        <p:sp>
          <p:nvSpPr>
            <p:cNvPr id="1481" name="Google Shape;1481;p32"/>
            <p:cNvSpPr/>
            <p:nvPr/>
          </p:nvSpPr>
          <p:spPr>
            <a:xfrm>
              <a:off x="-1893024" y="2945643"/>
              <a:ext cx="772528" cy="47490"/>
            </a:xfrm>
            <a:custGeom>
              <a:avLst/>
              <a:gdLst/>
              <a:ahLst/>
              <a:cxnLst/>
              <a:rect l="l" t="t" r="r" b="b"/>
              <a:pathLst>
                <a:path w="27475" h="1689" extrusionOk="0">
                  <a:moveTo>
                    <a:pt x="852" y="0"/>
                  </a:moveTo>
                  <a:lnTo>
                    <a:pt x="688" y="15"/>
                  </a:lnTo>
                  <a:lnTo>
                    <a:pt x="523" y="60"/>
                  </a:lnTo>
                  <a:lnTo>
                    <a:pt x="389" y="135"/>
                  </a:lnTo>
                  <a:lnTo>
                    <a:pt x="255" y="239"/>
                  </a:lnTo>
                  <a:lnTo>
                    <a:pt x="150" y="374"/>
                  </a:lnTo>
                  <a:lnTo>
                    <a:pt x="75" y="508"/>
                  </a:lnTo>
                  <a:lnTo>
                    <a:pt x="30" y="672"/>
                  </a:lnTo>
                  <a:lnTo>
                    <a:pt x="1" y="837"/>
                  </a:lnTo>
                  <a:lnTo>
                    <a:pt x="30" y="1016"/>
                  </a:lnTo>
                  <a:lnTo>
                    <a:pt x="75" y="1180"/>
                  </a:lnTo>
                  <a:lnTo>
                    <a:pt x="150" y="1315"/>
                  </a:lnTo>
                  <a:lnTo>
                    <a:pt x="255" y="1449"/>
                  </a:lnTo>
                  <a:lnTo>
                    <a:pt x="389" y="1554"/>
                  </a:lnTo>
                  <a:lnTo>
                    <a:pt x="523" y="1629"/>
                  </a:lnTo>
                  <a:lnTo>
                    <a:pt x="688" y="1673"/>
                  </a:lnTo>
                  <a:lnTo>
                    <a:pt x="852" y="1688"/>
                  </a:lnTo>
                  <a:lnTo>
                    <a:pt x="26623" y="1688"/>
                  </a:lnTo>
                  <a:lnTo>
                    <a:pt x="26787" y="1673"/>
                  </a:lnTo>
                  <a:lnTo>
                    <a:pt x="26952" y="1629"/>
                  </a:lnTo>
                  <a:lnTo>
                    <a:pt x="27101" y="1554"/>
                  </a:lnTo>
                  <a:lnTo>
                    <a:pt x="27221" y="1449"/>
                  </a:lnTo>
                  <a:lnTo>
                    <a:pt x="27325" y="1315"/>
                  </a:lnTo>
                  <a:lnTo>
                    <a:pt x="27400" y="1180"/>
                  </a:lnTo>
                  <a:lnTo>
                    <a:pt x="27460" y="1016"/>
                  </a:lnTo>
                  <a:lnTo>
                    <a:pt x="27475" y="837"/>
                  </a:lnTo>
                  <a:lnTo>
                    <a:pt x="27460" y="672"/>
                  </a:lnTo>
                  <a:lnTo>
                    <a:pt x="27400" y="508"/>
                  </a:lnTo>
                  <a:lnTo>
                    <a:pt x="27325" y="374"/>
                  </a:lnTo>
                  <a:lnTo>
                    <a:pt x="27221" y="239"/>
                  </a:lnTo>
                  <a:lnTo>
                    <a:pt x="27101" y="135"/>
                  </a:lnTo>
                  <a:lnTo>
                    <a:pt x="26952" y="60"/>
                  </a:lnTo>
                  <a:lnTo>
                    <a:pt x="26787" y="15"/>
                  </a:lnTo>
                  <a:lnTo>
                    <a:pt x="26623" y="0"/>
                  </a:lnTo>
                  <a:close/>
                </a:path>
              </a:pathLst>
            </a:custGeom>
            <a:solidFill>
              <a:srgbClr val="EFEFEF"/>
            </a:solidFill>
            <a:ln>
              <a:noFill/>
            </a:ln>
          </p:spPr>
          <p:txBody>
            <a:bodyPr spcFirstLastPara="1" wrap="square" lIns="121900" tIns="121900" rIns="121900" bIns="121900" anchor="ctr" anchorCtr="0">
              <a:noAutofit/>
            </a:bodyPr>
            <a:lstStyle/>
            <a:p>
              <a:endParaRPr sz="2400"/>
            </a:p>
          </p:txBody>
        </p:sp>
        <p:sp>
          <p:nvSpPr>
            <p:cNvPr id="1482" name="Google Shape;1482;p32"/>
            <p:cNvSpPr/>
            <p:nvPr/>
          </p:nvSpPr>
          <p:spPr>
            <a:xfrm>
              <a:off x="-1893024" y="3096859"/>
              <a:ext cx="772528" cy="47912"/>
            </a:xfrm>
            <a:custGeom>
              <a:avLst/>
              <a:gdLst/>
              <a:ahLst/>
              <a:cxnLst/>
              <a:rect l="l" t="t" r="r" b="b"/>
              <a:pathLst>
                <a:path w="27475" h="1704" extrusionOk="0">
                  <a:moveTo>
                    <a:pt x="852" y="0"/>
                  </a:moveTo>
                  <a:lnTo>
                    <a:pt x="688" y="15"/>
                  </a:lnTo>
                  <a:lnTo>
                    <a:pt x="523" y="75"/>
                  </a:lnTo>
                  <a:lnTo>
                    <a:pt x="389" y="150"/>
                  </a:lnTo>
                  <a:lnTo>
                    <a:pt x="255" y="254"/>
                  </a:lnTo>
                  <a:lnTo>
                    <a:pt x="150" y="374"/>
                  </a:lnTo>
                  <a:lnTo>
                    <a:pt x="75" y="523"/>
                  </a:lnTo>
                  <a:lnTo>
                    <a:pt x="30" y="688"/>
                  </a:lnTo>
                  <a:lnTo>
                    <a:pt x="1" y="852"/>
                  </a:lnTo>
                  <a:lnTo>
                    <a:pt x="30" y="1031"/>
                  </a:lnTo>
                  <a:lnTo>
                    <a:pt x="75" y="1181"/>
                  </a:lnTo>
                  <a:lnTo>
                    <a:pt x="150" y="1330"/>
                  </a:lnTo>
                  <a:lnTo>
                    <a:pt x="255" y="1449"/>
                  </a:lnTo>
                  <a:lnTo>
                    <a:pt x="389" y="1554"/>
                  </a:lnTo>
                  <a:lnTo>
                    <a:pt x="523" y="1644"/>
                  </a:lnTo>
                  <a:lnTo>
                    <a:pt x="688" y="1689"/>
                  </a:lnTo>
                  <a:lnTo>
                    <a:pt x="852" y="1703"/>
                  </a:lnTo>
                  <a:lnTo>
                    <a:pt x="26623" y="1703"/>
                  </a:lnTo>
                  <a:lnTo>
                    <a:pt x="26787" y="1689"/>
                  </a:lnTo>
                  <a:lnTo>
                    <a:pt x="26952" y="1644"/>
                  </a:lnTo>
                  <a:lnTo>
                    <a:pt x="27101" y="1554"/>
                  </a:lnTo>
                  <a:lnTo>
                    <a:pt x="27221" y="1449"/>
                  </a:lnTo>
                  <a:lnTo>
                    <a:pt x="27325" y="1330"/>
                  </a:lnTo>
                  <a:lnTo>
                    <a:pt x="27400" y="1181"/>
                  </a:lnTo>
                  <a:lnTo>
                    <a:pt x="27460" y="1031"/>
                  </a:lnTo>
                  <a:lnTo>
                    <a:pt x="27475" y="852"/>
                  </a:lnTo>
                  <a:lnTo>
                    <a:pt x="27460" y="688"/>
                  </a:lnTo>
                  <a:lnTo>
                    <a:pt x="27400" y="523"/>
                  </a:lnTo>
                  <a:lnTo>
                    <a:pt x="27325" y="374"/>
                  </a:lnTo>
                  <a:lnTo>
                    <a:pt x="27221" y="254"/>
                  </a:lnTo>
                  <a:lnTo>
                    <a:pt x="27101" y="150"/>
                  </a:lnTo>
                  <a:lnTo>
                    <a:pt x="26952" y="75"/>
                  </a:lnTo>
                  <a:lnTo>
                    <a:pt x="26787" y="15"/>
                  </a:lnTo>
                  <a:lnTo>
                    <a:pt x="26623" y="0"/>
                  </a:lnTo>
                  <a:close/>
                </a:path>
              </a:pathLst>
            </a:custGeom>
            <a:solidFill>
              <a:srgbClr val="EFEFEF"/>
            </a:solidFill>
            <a:ln>
              <a:noFill/>
            </a:ln>
          </p:spPr>
          <p:txBody>
            <a:bodyPr spcFirstLastPara="1" wrap="square" lIns="121900" tIns="121900" rIns="121900" bIns="121900" anchor="ctr" anchorCtr="0">
              <a:noAutofit/>
            </a:bodyPr>
            <a:lstStyle/>
            <a:p>
              <a:endParaRPr sz="2400"/>
            </a:p>
          </p:txBody>
        </p:sp>
      </p:grpSp>
      <p:grpSp>
        <p:nvGrpSpPr>
          <p:cNvPr id="1483" name="Google Shape;1483;p32"/>
          <p:cNvGrpSpPr/>
          <p:nvPr/>
        </p:nvGrpSpPr>
        <p:grpSpPr>
          <a:xfrm>
            <a:off x="609638" y="2767083"/>
            <a:ext cx="3450777" cy="3541755"/>
            <a:chOff x="-2362222" y="2639837"/>
            <a:chExt cx="2038181" cy="2091917"/>
          </a:xfrm>
        </p:grpSpPr>
        <p:sp>
          <p:nvSpPr>
            <p:cNvPr id="1484" name="Google Shape;1484;p32"/>
            <p:cNvSpPr/>
            <p:nvPr/>
          </p:nvSpPr>
          <p:spPr>
            <a:xfrm>
              <a:off x="-2362222" y="4609077"/>
              <a:ext cx="2038181" cy="122677"/>
            </a:xfrm>
            <a:custGeom>
              <a:avLst/>
              <a:gdLst/>
              <a:ahLst/>
              <a:cxnLst/>
              <a:rect l="l" t="t" r="r" b="b"/>
              <a:pathLst>
                <a:path w="72488" h="4363" extrusionOk="0">
                  <a:moveTo>
                    <a:pt x="36244" y="1"/>
                  </a:moveTo>
                  <a:lnTo>
                    <a:pt x="32538" y="16"/>
                  </a:lnTo>
                  <a:lnTo>
                    <a:pt x="28938" y="45"/>
                  </a:lnTo>
                  <a:lnTo>
                    <a:pt x="25472" y="105"/>
                  </a:lnTo>
                  <a:lnTo>
                    <a:pt x="22141" y="180"/>
                  </a:lnTo>
                  <a:lnTo>
                    <a:pt x="18973" y="270"/>
                  </a:lnTo>
                  <a:lnTo>
                    <a:pt x="15985" y="374"/>
                  </a:lnTo>
                  <a:lnTo>
                    <a:pt x="13192" y="509"/>
                  </a:lnTo>
                  <a:lnTo>
                    <a:pt x="10622" y="643"/>
                  </a:lnTo>
                  <a:lnTo>
                    <a:pt x="8277" y="792"/>
                  </a:lnTo>
                  <a:lnTo>
                    <a:pt x="6185" y="972"/>
                  </a:lnTo>
                  <a:lnTo>
                    <a:pt x="5244" y="1061"/>
                  </a:lnTo>
                  <a:lnTo>
                    <a:pt x="4377" y="1151"/>
                  </a:lnTo>
                  <a:lnTo>
                    <a:pt x="3571" y="1241"/>
                  </a:lnTo>
                  <a:lnTo>
                    <a:pt x="2853" y="1330"/>
                  </a:lnTo>
                  <a:lnTo>
                    <a:pt x="2196" y="1435"/>
                  </a:lnTo>
                  <a:lnTo>
                    <a:pt x="1628" y="1539"/>
                  </a:lnTo>
                  <a:lnTo>
                    <a:pt x="1150" y="1644"/>
                  </a:lnTo>
                  <a:lnTo>
                    <a:pt x="732" y="1749"/>
                  </a:lnTo>
                  <a:lnTo>
                    <a:pt x="418" y="1853"/>
                  </a:lnTo>
                  <a:lnTo>
                    <a:pt x="299" y="1913"/>
                  </a:lnTo>
                  <a:lnTo>
                    <a:pt x="194" y="1958"/>
                  </a:lnTo>
                  <a:lnTo>
                    <a:pt x="105" y="2018"/>
                  </a:lnTo>
                  <a:lnTo>
                    <a:pt x="45" y="2077"/>
                  </a:lnTo>
                  <a:lnTo>
                    <a:pt x="15" y="2122"/>
                  </a:lnTo>
                  <a:lnTo>
                    <a:pt x="0" y="2182"/>
                  </a:lnTo>
                  <a:lnTo>
                    <a:pt x="15" y="2242"/>
                  </a:lnTo>
                  <a:lnTo>
                    <a:pt x="45" y="2301"/>
                  </a:lnTo>
                  <a:lnTo>
                    <a:pt x="105" y="2346"/>
                  </a:lnTo>
                  <a:lnTo>
                    <a:pt x="194" y="2406"/>
                  </a:lnTo>
                  <a:lnTo>
                    <a:pt x="299" y="2466"/>
                  </a:lnTo>
                  <a:lnTo>
                    <a:pt x="418" y="2511"/>
                  </a:lnTo>
                  <a:lnTo>
                    <a:pt x="732" y="2630"/>
                  </a:lnTo>
                  <a:lnTo>
                    <a:pt x="1150" y="2735"/>
                  </a:lnTo>
                  <a:lnTo>
                    <a:pt x="1628" y="2839"/>
                  </a:lnTo>
                  <a:lnTo>
                    <a:pt x="2196" y="2929"/>
                  </a:lnTo>
                  <a:lnTo>
                    <a:pt x="2853" y="3033"/>
                  </a:lnTo>
                  <a:lnTo>
                    <a:pt x="3571" y="3123"/>
                  </a:lnTo>
                  <a:lnTo>
                    <a:pt x="4377" y="3228"/>
                  </a:lnTo>
                  <a:lnTo>
                    <a:pt x="5244" y="3317"/>
                  </a:lnTo>
                  <a:lnTo>
                    <a:pt x="6185" y="3407"/>
                  </a:lnTo>
                  <a:lnTo>
                    <a:pt x="8277" y="3571"/>
                  </a:lnTo>
                  <a:lnTo>
                    <a:pt x="10622" y="3721"/>
                  </a:lnTo>
                  <a:lnTo>
                    <a:pt x="13192" y="3870"/>
                  </a:lnTo>
                  <a:lnTo>
                    <a:pt x="15985" y="3990"/>
                  </a:lnTo>
                  <a:lnTo>
                    <a:pt x="18973" y="4094"/>
                  </a:lnTo>
                  <a:lnTo>
                    <a:pt x="22141" y="4184"/>
                  </a:lnTo>
                  <a:lnTo>
                    <a:pt x="25472" y="4258"/>
                  </a:lnTo>
                  <a:lnTo>
                    <a:pt x="28938" y="4318"/>
                  </a:lnTo>
                  <a:lnTo>
                    <a:pt x="32538" y="4348"/>
                  </a:lnTo>
                  <a:lnTo>
                    <a:pt x="36244" y="4363"/>
                  </a:lnTo>
                  <a:lnTo>
                    <a:pt x="39949" y="4348"/>
                  </a:lnTo>
                  <a:lnTo>
                    <a:pt x="43549" y="4318"/>
                  </a:lnTo>
                  <a:lnTo>
                    <a:pt x="47015" y="4258"/>
                  </a:lnTo>
                  <a:lnTo>
                    <a:pt x="50347" y="4184"/>
                  </a:lnTo>
                  <a:lnTo>
                    <a:pt x="53514" y="4094"/>
                  </a:lnTo>
                  <a:lnTo>
                    <a:pt x="56502" y="3990"/>
                  </a:lnTo>
                  <a:lnTo>
                    <a:pt x="59295" y="3870"/>
                  </a:lnTo>
                  <a:lnTo>
                    <a:pt x="61865" y="3721"/>
                  </a:lnTo>
                  <a:lnTo>
                    <a:pt x="64210" y="3571"/>
                  </a:lnTo>
                  <a:lnTo>
                    <a:pt x="66302" y="3407"/>
                  </a:lnTo>
                  <a:lnTo>
                    <a:pt x="67243" y="3317"/>
                  </a:lnTo>
                  <a:lnTo>
                    <a:pt x="68110" y="3228"/>
                  </a:lnTo>
                  <a:lnTo>
                    <a:pt x="68916" y="3123"/>
                  </a:lnTo>
                  <a:lnTo>
                    <a:pt x="69634" y="3033"/>
                  </a:lnTo>
                  <a:lnTo>
                    <a:pt x="70291" y="2929"/>
                  </a:lnTo>
                  <a:lnTo>
                    <a:pt x="70859" y="2839"/>
                  </a:lnTo>
                  <a:lnTo>
                    <a:pt x="71352" y="2735"/>
                  </a:lnTo>
                  <a:lnTo>
                    <a:pt x="71755" y="2630"/>
                  </a:lnTo>
                  <a:lnTo>
                    <a:pt x="72069" y="2511"/>
                  </a:lnTo>
                  <a:lnTo>
                    <a:pt x="72188" y="2466"/>
                  </a:lnTo>
                  <a:lnTo>
                    <a:pt x="72293" y="2406"/>
                  </a:lnTo>
                  <a:lnTo>
                    <a:pt x="72382" y="2346"/>
                  </a:lnTo>
                  <a:lnTo>
                    <a:pt x="72442" y="2301"/>
                  </a:lnTo>
                  <a:lnTo>
                    <a:pt x="72472" y="2242"/>
                  </a:lnTo>
                  <a:lnTo>
                    <a:pt x="72487" y="2182"/>
                  </a:lnTo>
                  <a:lnTo>
                    <a:pt x="72472" y="2122"/>
                  </a:lnTo>
                  <a:lnTo>
                    <a:pt x="72442" y="2077"/>
                  </a:lnTo>
                  <a:lnTo>
                    <a:pt x="72382" y="2018"/>
                  </a:lnTo>
                  <a:lnTo>
                    <a:pt x="72293" y="1958"/>
                  </a:lnTo>
                  <a:lnTo>
                    <a:pt x="72188" y="1913"/>
                  </a:lnTo>
                  <a:lnTo>
                    <a:pt x="72069" y="1853"/>
                  </a:lnTo>
                  <a:lnTo>
                    <a:pt x="71755" y="1749"/>
                  </a:lnTo>
                  <a:lnTo>
                    <a:pt x="71352" y="1644"/>
                  </a:lnTo>
                  <a:lnTo>
                    <a:pt x="70859" y="1539"/>
                  </a:lnTo>
                  <a:lnTo>
                    <a:pt x="70291" y="1435"/>
                  </a:lnTo>
                  <a:lnTo>
                    <a:pt x="69634" y="1330"/>
                  </a:lnTo>
                  <a:lnTo>
                    <a:pt x="68916" y="1241"/>
                  </a:lnTo>
                  <a:lnTo>
                    <a:pt x="68110" y="1151"/>
                  </a:lnTo>
                  <a:lnTo>
                    <a:pt x="67243" y="1061"/>
                  </a:lnTo>
                  <a:lnTo>
                    <a:pt x="66302" y="972"/>
                  </a:lnTo>
                  <a:lnTo>
                    <a:pt x="64210" y="792"/>
                  </a:lnTo>
                  <a:lnTo>
                    <a:pt x="61865" y="643"/>
                  </a:lnTo>
                  <a:lnTo>
                    <a:pt x="59295" y="509"/>
                  </a:lnTo>
                  <a:lnTo>
                    <a:pt x="56502" y="374"/>
                  </a:lnTo>
                  <a:lnTo>
                    <a:pt x="53514" y="270"/>
                  </a:lnTo>
                  <a:lnTo>
                    <a:pt x="50347" y="180"/>
                  </a:lnTo>
                  <a:lnTo>
                    <a:pt x="47015" y="105"/>
                  </a:lnTo>
                  <a:lnTo>
                    <a:pt x="43549" y="45"/>
                  </a:lnTo>
                  <a:lnTo>
                    <a:pt x="39949" y="16"/>
                  </a:lnTo>
                  <a:lnTo>
                    <a:pt x="36244" y="1"/>
                  </a:lnTo>
                  <a:close/>
                </a:path>
              </a:pathLst>
            </a:custGeom>
            <a:solidFill>
              <a:srgbClr val="666666">
                <a:alpha val="12549"/>
              </a:srgbClr>
            </a:solidFill>
            <a:ln>
              <a:noFill/>
            </a:ln>
          </p:spPr>
          <p:txBody>
            <a:bodyPr spcFirstLastPara="1" wrap="square" lIns="121900" tIns="121900" rIns="121900" bIns="121900" anchor="ctr" anchorCtr="0">
              <a:noAutofit/>
            </a:bodyPr>
            <a:lstStyle/>
            <a:p>
              <a:endParaRPr sz="2400"/>
            </a:p>
          </p:txBody>
        </p:sp>
        <p:sp>
          <p:nvSpPr>
            <p:cNvPr id="1485" name="Google Shape;1485;p32"/>
            <p:cNvSpPr/>
            <p:nvPr/>
          </p:nvSpPr>
          <p:spPr>
            <a:xfrm>
              <a:off x="-1460771" y="3049397"/>
              <a:ext cx="729255" cy="492759"/>
            </a:xfrm>
            <a:custGeom>
              <a:avLst/>
              <a:gdLst/>
              <a:ahLst/>
              <a:cxnLst/>
              <a:rect l="l" t="t" r="r" b="b"/>
              <a:pathLst>
                <a:path w="25936" h="17525" extrusionOk="0">
                  <a:moveTo>
                    <a:pt x="3735" y="0"/>
                  </a:moveTo>
                  <a:lnTo>
                    <a:pt x="3377" y="30"/>
                  </a:lnTo>
                  <a:lnTo>
                    <a:pt x="3018" y="75"/>
                  </a:lnTo>
                  <a:lnTo>
                    <a:pt x="2660" y="165"/>
                  </a:lnTo>
                  <a:lnTo>
                    <a:pt x="2480" y="224"/>
                  </a:lnTo>
                  <a:lnTo>
                    <a:pt x="2316" y="299"/>
                  </a:lnTo>
                  <a:lnTo>
                    <a:pt x="2152" y="374"/>
                  </a:lnTo>
                  <a:lnTo>
                    <a:pt x="1972" y="448"/>
                  </a:lnTo>
                  <a:lnTo>
                    <a:pt x="1808" y="538"/>
                  </a:lnTo>
                  <a:lnTo>
                    <a:pt x="1659" y="643"/>
                  </a:lnTo>
                  <a:lnTo>
                    <a:pt x="1494" y="762"/>
                  </a:lnTo>
                  <a:lnTo>
                    <a:pt x="1345" y="882"/>
                  </a:lnTo>
                  <a:lnTo>
                    <a:pt x="1196" y="1001"/>
                  </a:lnTo>
                  <a:lnTo>
                    <a:pt x="1061" y="1136"/>
                  </a:lnTo>
                  <a:lnTo>
                    <a:pt x="942" y="1285"/>
                  </a:lnTo>
                  <a:lnTo>
                    <a:pt x="807" y="1419"/>
                  </a:lnTo>
                  <a:lnTo>
                    <a:pt x="703" y="1569"/>
                  </a:lnTo>
                  <a:lnTo>
                    <a:pt x="598" y="1733"/>
                  </a:lnTo>
                  <a:lnTo>
                    <a:pt x="493" y="1883"/>
                  </a:lnTo>
                  <a:lnTo>
                    <a:pt x="404" y="2047"/>
                  </a:lnTo>
                  <a:lnTo>
                    <a:pt x="254" y="2376"/>
                  </a:lnTo>
                  <a:lnTo>
                    <a:pt x="135" y="2719"/>
                  </a:lnTo>
                  <a:lnTo>
                    <a:pt x="60" y="3078"/>
                  </a:lnTo>
                  <a:lnTo>
                    <a:pt x="15" y="3436"/>
                  </a:lnTo>
                  <a:lnTo>
                    <a:pt x="0" y="3795"/>
                  </a:lnTo>
                  <a:lnTo>
                    <a:pt x="15" y="4153"/>
                  </a:lnTo>
                  <a:lnTo>
                    <a:pt x="60" y="4512"/>
                  </a:lnTo>
                  <a:lnTo>
                    <a:pt x="150" y="4870"/>
                  </a:lnTo>
                  <a:lnTo>
                    <a:pt x="210" y="5035"/>
                  </a:lnTo>
                  <a:lnTo>
                    <a:pt x="284" y="5214"/>
                  </a:lnTo>
                  <a:lnTo>
                    <a:pt x="359" y="5378"/>
                  </a:lnTo>
                  <a:lnTo>
                    <a:pt x="434" y="5558"/>
                  </a:lnTo>
                  <a:lnTo>
                    <a:pt x="538" y="5707"/>
                  </a:lnTo>
                  <a:lnTo>
                    <a:pt x="628" y="5871"/>
                  </a:lnTo>
                  <a:lnTo>
                    <a:pt x="747" y="6036"/>
                  </a:lnTo>
                  <a:lnTo>
                    <a:pt x="867" y="6185"/>
                  </a:lnTo>
                  <a:lnTo>
                    <a:pt x="9323" y="16314"/>
                  </a:lnTo>
                  <a:lnTo>
                    <a:pt x="9547" y="16583"/>
                  </a:lnTo>
                  <a:lnTo>
                    <a:pt x="9651" y="16718"/>
                  </a:lnTo>
                  <a:lnTo>
                    <a:pt x="9771" y="16837"/>
                  </a:lnTo>
                  <a:lnTo>
                    <a:pt x="9905" y="16942"/>
                  </a:lnTo>
                  <a:lnTo>
                    <a:pt x="10040" y="17046"/>
                  </a:lnTo>
                  <a:lnTo>
                    <a:pt x="10189" y="17136"/>
                  </a:lnTo>
                  <a:lnTo>
                    <a:pt x="10339" y="17225"/>
                  </a:lnTo>
                  <a:lnTo>
                    <a:pt x="10488" y="17300"/>
                  </a:lnTo>
                  <a:lnTo>
                    <a:pt x="10652" y="17360"/>
                  </a:lnTo>
                  <a:lnTo>
                    <a:pt x="10802" y="17420"/>
                  </a:lnTo>
                  <a:lnTo>
                    <a:pt x="10981" y="17465"/>
                  </a:lnTo>
                  <a:lnTo>
                    <a:pt x="11145" y="17494"/>
                  </a:lnTo>
                  <a:lnTo>
                    <a:pt x="11325" y="17524"/>
                  </a:lnTo>
                  <a:lnTo>
                    <a:pt x="11668" y="17524"/>
                  </a:lnTo>
                  <a:lnTo>
                    <a:pt x="11848" y="17509"/>
                  </a:lnTo>
                  <a:lnTo>
                    <a:pt x="12027" y="17494"/>
                  </a:lnTo>
                  <a:lnTo>
                    <a:pt x="12908" y="17315"/>
                  </a:lnTo>
                  <a:lnTo>
                    <a:pt x="13790" y="17121"/>
                  </a:lnTo>
                  <a:lnTo>
                    <a:pt x="14656" y="16912"/>
                  </a:lnTo>
                  <a:lnTo>
                    <a:pt x="15523" y="16658"/>
                  </a:lnTo>
                  <a:lnTo>
                    <a:pt x="16374" y="16404"/>
                  </a:lnTo>
                  <a:lnTo>
                    <a:pt x="17211" y="16105"/>
                  </a:lnTo>
                  <a:lnTo>
                    <a:pt x="18047" y="15791"/>
                  </a:lnTo>
                  <a:lnTo>
                    <a:pt x="18869" y="15463"/>
                  </a:lnTo>
                  <a:lnTo>
                    <a:pt x="19676" y="15104"/>
                  </a:lnTo>
                  <a:lnTo>
                    <a:pt x="20468" y="14731"/>
                  </a:lnTo>
                  <a:lnTo>
                    <a:pt x="21259" y="14342"/>
                  </a:lnTo>
                  <a:lnTo>
                    <a:pt x="22021" y="13924"/>
                  </a:lnTo>
                  <a:lnTo>
                    <a:pt x="22783" y="13506"/>
                  </a:lnTo>
                  <a:lnTo>
                    <a:pt x="23530" y="13057"/>
                  </a:lnTo>
                  <a:lnTo>
                    <a:pt x="24262" y="12594"/>
                  </a:lnTo>
                  <a:lnTo>
                    <a:pt x="24979" y="12131"/>
                  </a:lnTo>
                  <a:lnTo>
                    <a:pt x="25144" y="12012"/>
                  </a:lnTo>
                  <a:lnTo>
                    <a:pt x="25293" y="11877"/>
                  </a:lnTo>
                  <a:lnTo>
                    <a:pt x="25428" y="11728"/>
                  </a:lnTo>
                  <a:lnTo>
                    <a:pt x="25547" y="11578"/>
                  </a:lnTo>
                  <a:lnTo>
                    <a:pt x="25652" y="11414"/>
                  </a:lnTo>
                  <a:lnTo>
                    <a:pt x="25741" y="11250"/>
                  </a:lnTo>
                  <a:lnTo>
                    <a:pt x="25816" y="11070"/>
                  </a:lnTo>
                  <a:lnTo>
                    <a:pt x="25861" y="10876"/>
                  </a:lnTo>
                  <a:lnTo>
                    <a:pt x="25906" y="10697"/>
                  </a:lnTo>
                  <a:lnTo>
                    <a:pt x="25936" y="10503"/>
                  </a:lnTo>
                  <a:lnTo>
                    <a:pt x="25936" y="10308"/>
                  </a:lnTo>
                  <a:lnTo>
                    <a:pt x="25921" y="10114"/>
                  </a:lnTo>
                  <a:lnTo>
                    <a:pt x="25906" y="9920"/>
                  </a:lnTo>
                  <a:lnTo>
                    <a:pt x="25846" y="9726"/>
                  </a:lnTo>
                  <a:lnTo>
                    <a:pt x="25786" y="9532"/>
                  </a:lnTo>
                  <a:lnTo>
                    <a:pt x="25697" y="9352"/>
                  </a:lnTo>
                  <a:lnTo>
                    <a:pt x="25592" y="9158"/>
                  </a:lnTo>
                  <a:lnTo>
                    <a:pt x="25458" y="8979"/>
                  </a:lnTo>
                  <a:lnTo>
                    <a:pt x="25323" y="8815"/>
                  </a:lnTo>
                  <a:lnTo>
                    <a:pt x="25159" y="8680"/>
                  </a:lnTo>
                  <a:lnTo>
                    <a:pt x="24994" y="8546"/>
                  </a:lnTo>
                  <a:lnTo>
                    <a:pt x="24815" y="8441"/>
                  </a:lnTo>
                  <a:lnTo>
                    <a:pt x="24636" y="8351"/>
                  </a:lnTo>
                  <a:lnTo>
                    <a:pt x="24442" y="8277"/>
                  </a:lnTo>
                  <a:lnTo>
                    <a:pt x="24247" y="8232"/>
                  </a:lnTo>
                  <a:lnTo>
                    <a:pt x="24038" y="8187"/>
                  </a:lnTo>
                  <a:lnTo>
                    <a:pt x="23829" y="8172"/>
                  </a:lnTo>
                  <a:lnTo>
                    <a:pt x="23620" y="8187"/>
                  </a:lnTo>
                  <a:lnTo>
                    <a:pt x="23411" y="8202"/>
                  </a:lnTo>
                  <a:lnTo>
                    <a:pt x="23202" y="8247"/>
                  </a:lnTo>
                  <a:lnTo>
                    <a:pt x="22992" y="8322"/>
                  </a:lnTo>
                  <a:lnTo>
                    <a:pt x="22798" y="8411"/>
                  </a:lnTo>
                  <a:lnTo>
                    <a:pt x="22783" y="8411"/>
                  </a:lnTo>
                  <a:lnTo>
                    <a:pt x="22096" y="8770"/>
                  </a:lnTo>
                  <a:lnTo>
                    <a:pt x="21394" y="9098"/>
                  </a:lnTo>
                  <a:lnTo>
                    <a:pt x="20692" y="9412"/>
                  </a:lnTo>
                  <a:lnTo>
                    <a:pt x="19990" y="9696"/>
                  </a:lnTo>
                  <a:lnTo>
                    <a:pt x="19287" y="9980"/>
                  </a:lnTo>
                  <a:lnTo>
                    <a:pt x="18570" y="10234"/>
                  </a:lnTo>
                  <a:lnTo>
                    <a:pt x="17868" y="10473"/>
                  </a:lnTo>
                  <a:lnTo>
                    <a:pt x="17151" y="10682"/>
                  </a:lnTo>
                  <a:lnTo>
                    <a:pt x="16658" y="10831"/>
                  </a:lnTo>
                  <a:lnTo>
                    <a:pt x="16165" y="10951"/>
                  </a:lnTo>
                  <a:lnTo>
                    <a:pt x="15657" y="11070"/>
                  </a:lnTo>
                  <a:lnTo>
                    <a:pt x="15164" y="11175"/>
                  </a:lnTo>
                  <a:lnTo>
                    <a:pt x="14671" y="11280"/>
                  </a:lnTo>
                  <a:lnTo>
                    <a:pt x="14178" y="11369"/>
                  </a:lnTo>
                  <a:lnTo>
                    <a:pt x="13670" y="11444"/>
                  </a:lnTo>
                  <a:lnTo>
                    <a:pt x="13177" y="11519"/>
                  </a:lnTo>
                  <a:lnTo>
                    <a:pt x="6932" y="1748"/>
                  </a:lnTo>
                  <a:lnTo>
                    <a:pt x="6798" y="1554"/>
                  </a:lnTo>
                  <a:lnTo>
                    <a:pt x="6649" y="1360"/>
                  </a:lnTo>
                  <a:lnTo>
                    <a:pt x="6529" y="1210"/>
                  </a:lnTo>
                  <a:lnTo>
                    <a:pt x="6395" y="1076"/>
                  </a:lnTo>
                  <a:lnTo>
                    <a:pt x="6245" y="941"/>
                  </a:lnTo>
                  <a:lnTo>
                    <a:pt x="6111" y="822"/>
                  </a:lnTo>
                  <a:lnTo>
                    <a:pt x="5961" y="717"/>
                  </a:lnTo>
                  <a:lnTo>
                    <a:pt x="5797" y="613"/>
                  </a:lnTo>
                  <a:lnTo>
                    <a:pt x="5648" y="508"/>
                  </a:lnTo>
                  <a:lnTo>
                    <a:pt x="5483" y="419"/>
                  </a:lnTo>
                  <a:lnTo>
                    <a:pt x="5155" y="269"/>
                  </a:lnTo>
                  <a:lnTo>
                    <a:pt x="4811" y="150"/>
                  </a:lnTo>
                  <a:lnTo>
                    <a:pt x="4452" y="75"/>
                  </a:lnTo>
                  <a:lnTo>
                    <a:pt x="4094" y="15"/>
                  </a:lnTo>
                  <a:lnTo>
                    <a:pt x="3735" y="0"/>
                  </a:lnTo>
                  <a:close/>
                </a:path>
              </a:pathLst>
            </a:custGeom>
            <a:solidFill>
              <a:srgbClr val="0A58CB"/>
            </a:solidFill>
            <a:ln>
              <a:noFill/>
            </a:ln>
          </p:spPr>
          <p:txBody>
            <a:bodyPr spcFirstLastPara="1" wrap="square" lIns="121900" tIns="121900" rIns="121900" bIns="121900" anchor="ctr" anchorCtr="0">
              <a:noAutofit/>
            </a:bodyPr>
            <a:lstStyle/>
            <a:p>
              <a:endParaRPr sz="2400"/>
            </a:p>
          </p:txBody>
        </p:sp>
        <p:sp>
          <p:nvSpPr>
            <p:cNvPr id="1486" name="Google Shape;1486;p32"/>
            <p:cNvSpPr/>
            <p:nvPr/>
          </p:nvSpPr>
          <p:spPr>
            <a:xfrm>
              <a:off x="-1796411" y="2946065"/>
              <a:ext cx="561647" cy="1207703"/>
            </a:xfrm>
            <a:custGeom>
              <a:avLst/>
              <a:gdLst/>
              <a:ahLst/>
              <a:cxnLst/>
              <a:rect l="l" t="t" r="r" b="b"/>
              <a:pathLst>
                <a:path w="19975" h="42952" extrusionOk="0">
                  <a:moveTo>
                    <a:pt x="10160" y="0"/>
                  </a:moveTo>
                  <a:lnTo>
                    <a:pt x="9801" y="164"/>
                  </a:lnTo>
                  <a:lnTo>
                    <a:pt x="9383" y="344"/>
                  </a:lnTo>
                  <a:lnTo>
                    <a:pt x="8860" y="598"/>
                  </a:lnTo>
                  <a:lnTo>
                    <a:pt x="8217" y="896"/>
                  </a:lnTo>
                  <a:lnTo>
                    <a:pt x="7515" y="1255"/>
                  </a:lnTo>
                  <a:lnTo>
                    <a:pt x="6753" y="1673"/>
                  </a:lnTo>
                  <a:lnTo>
                    <a:pt x="5962" y="2136"/>
                  </a:lnTo>
                  <a:lnTo>
                    <a:pt x="5155" y="2629"/>
                  </a:lnTo>
                  <a:lnTo>
                    <a:pt x="4766" y="2883"/>
                  </a:lnTo>
                  <a:lnTo>
                    <a:pt x="4378" y="3152"/>
                  </a:lnTo>
                  <a:lnTo>
                    <a:pt x="4004" y="3436"/>
                  </a:lnTo>
                  <a:lnTo>
                    <a:pt x="3631" y="3720"/>
                  </a:lnTo>
                  <a:lnTo>
                    <a:pt x="3287" y="4019"/>
                  </a:lnTo>
                  <a:lnTo>
                    <a:pt x="2959" y="4303"/>
                  </a:lnTo>
                  <a:lnTo>
                    <a:pt x="2645" y="4616"/>
                  </a:lnTo>
                  <a:lnTo>
                    <a:pt x="2361" y="4915"/>
                  </a:lnTo>
                  <a:lnTo>
                    <a:pt x="2107" y="5229"/>
                  </a:lnTo>
                  <a:lnTo>
                    <a:pt x="1883" y="5543"/>
                  </a:lnTo>
                  <a:lnTo>
                    <a:pt x="1689" y="5856"/>
                  </a:lnTo>
                  <a:lnTo>
                    <a:pt x="1525" y="6170"/>
                  </a:lnTo>
                  <a:lnTo>
                    <a:pt x="1465" y="6334"/>
                  </a:lnTo>
                  <a:lnTo>
                    <a:pt x="1405" y="6499"/>
                  </a:lnTo>
                  <a:lnTo>
                    <a:pt x="1360" y="6648"/>
                  </a:lnTo>
                  <a:lnTo>
                    <a:pt x="1330" y="6812"/>
                  </a:lnTo>
                  <a:lnTo>
                    <a:pt x="1256" y="7320"/>
                  </a:lnTo>
                  <a:lnTo>
                    <a:pt x="1166" y="8052"/>
                  </a:lnTo>
                  <a:lnTo>
                    <a:pt x="1076" y="8994"/>
                  </a:lnTo>
                  <a:lnTo>
                    <a:pt x="972" y="10099"/>
                  </a:lnTo>
                  <a:lnTo>
                    <a:pt x="867" y="11384"/>
                  </a:lnTo>
                  <a:lnTo>
                    <a:pt x="763" y="12818"/>
                  </a:lnTo>
                  <a:lnTo>
                    <a:pt x="643" y="14372"/>
                  </a:lnTo>
                  <a:lnTo>
                    <a:pt x="538" y="16030"/>
                  </a:lnTo>
                  <a:lnTo>
                    <a:pt x="524" y="16299"/>
                  </a:lnTo>
                  <a:lnTo>
                    <a:pt x="479" y="17091"/>
                  </a:lnTo>
                  <a:lnTo>
                    <a:pt x="449" y="17405"/>
                  </a:lnTo>
                  <a:lnTo>
                    <a:pt x="434" y="17748"/>
                  </a:lnTo>
                  <a:lnTo>
                    <a:pt x="404" y="18181"/>
                  </a:lnTo>
                  <a:lnTo>
                    <a:pt x="389" y="18525"/>
                  </a:lnTo>
                  <a:lnTo>
                    <a:pt x="374" y="18839"/>
                  </a:lnTo>
                  <a:lnTo>
                    <a:pt x="344" y="19571"/>
                  </a:lnTo>
                  <a:lnTo>
                    <a:pt x="329" y="19840"/>
                  </a:lnTo>
                  <a:lnTo>
                    <a:pt x="180" y="22962"/>
                  </a:lnTo>
                  <a:lnTo>
                    <a:pt x="165" y="23575"/>
                  </a:lnTo>
                  <a:lnTo>
                    <a:pt x="75" y="26040"/>
                  </a:lnTo>
                  <a:lnTo>
                    <a:pt x="45" y="27399"/>
                  </a:lnTo>
                  <a:lnTo>
                    <a:pt x="45" y="27489"/>
                  </a:lnTo>
                  <a:lnTo>
                    <a:pt x="45" y="27713"/>
                  </a:lnTo>
                  <a:lnTo>
                    <a:pt x="16" y="28908"/>
                  </a:lnTo>
                  <a:lnTo>
                    <a:pt x="16" y="29864"/>
                  </a:lnTo>
                  <a:lnTo>
                    <a:pt x="1" y="31015"/>
                  </a:lnTo>
                  <a:lnTo>
                    <a:pt x="1" y="31283"/>
                  </a:lnTo>
                  <a:lnTo>
                    <a:pt x="16" y="32553"/>
                  </a:lnTo>
                  <a:lnTo>
                    <a:pt x="31" y="33793"/>
                  </a:lnTo>
                  <a:lnTo>
                    <a:pt x="45" y="34391"/>
                  </a:lnTo>
                  <a:lnTo>
                    <a:pt x="105" y="35974"/>
                  </a:lnTo>
                  <a:lnTo>
                    <a:pt x="150" y="36736"/>
                  </a:lnTo>
                  <a:lnTo>
                    <a:pt x="195" y="37453"/>
                  </a:lnTo>
                  <a:lnTo>
                    <a:pt x="255" y="38126"/>
                  </a:lnTo>
                  <a:lnTo>
                    <a:pt x="314" y="38768"/>
                  </a:lnTo>
                  <a:lnTo>
                    <a:pt x="389" y="39381"/>
                  </a:lnTo>
                  <a:lnTo>
                    <a:pt x="479" y="39933"/>
                  </a:lnTo>
                  <a:lnTo>
                    <a:pt x="568" y="40441"/>
                  </a:lnTo>
                  <a:lnTo>
                    <a:pt x="658" y="40905"/>
                  </a:lnTo>
                  <a:lnTo>
                    <a:pt x="778" y="41323"/>
                  </a:lnTo>
                  <a:lnTo>
                    <a:pt x="897" y="41696"/>
                  </a:lnTo>
                  <a:lnTo>
                    <a:pt x="1017" y="41995"/>
                  </a:lnTo>
                  <a:lnTo>
                    <a:pt x="1091" y="42130"/>
                  </a:lnTo>
                  <a:lnTo>
                    <a:pt x="1166" y="42249"/>
                  </a:lnTo>
                  <a:lnTo>
                    <a:pt x="1241" y="42354"/>
                  </a:lnTo>
                  <a:lnTo>
                    <a:pt x="1315" y="42443"/>
                  </a:lnTo>
                  <a:lnTo>
                    <a:pt x="1390" y="42503"/>
                  </a:lnTo>
                  <a:lnTo>
                    <a:pt x="1480" y="42563"/>
                  </a:lnTo>
                  <a:lnTo>
                    <a:pt x="1614" y="42637"/>
                  </a:lnTo>
                  <a:lnTo>
                    <a:pt x="1764" y="42697"/>
                  </a:lnTo>
                  <a:lnTo>
                    <a:pt x="1943" y="42757"/>
                  </a:lnTo>
                  <a:lnTo>
                    <a:pt x="2122" y="42802"/>
                  </a:lnTo>
                  <a:lnTo>
                    <a:pt x="2316" y="42847"/>
                  </a:lnTo>
                  <a:lnTo>
                    <a:pt x="2525" y="42877"/>
                  </a:lnTo>
                  <a:lnTo>
                    <a:pt x="2989" y="42921"/>
                  </a:lnTo>
                  <a:lnTo>
                    <a:pt x="3482" y="42951"/>
                  </a:lnTo>
                  <a:lnTo>
                    <a:pt x="4019" y="42936"/>
                  </a:lnTo>
                  <a:lnTo>
                    <a:pt x="4587" y="42906"/>
                  </a:lnTo>
                  <a:lnTo>
                    <a:pt x="5185" y="42862"/>
                  </a:lnTo>
                  <a:lnTo>
                    <a:pt x="5827" y="42787"/>
                  </a:lnTo>
                  <a:lnTo>
                    <a:pt x="6484" y="42682"/>
                  </a:lnTo>
                  <a:lnTo>
                    <a:pt x="7157" y="42578"/>
                  </a:lnTo>
                  <a:lnTo>
                    <a:pt x="7844" y="42443"/>
                  </a:lnTo>
                  <a:lnTo>
                    <a:pt x="8561" y="42309"/>
                  </a:lnTo>
                  <a:lnTo>
                    <a:pt x="9263" y="42159"/>
                  </a:lnTo>
                  <a:lnTo>
                    <a:pt x="9995" y="41995"/>
                  </a:lnTo>
                  <a:lnTo>
                    <a:pt x="10712" y="41816"/>
                  </a:lnTo>
                  <a:lnTo>
                    <a:pt x="12147" y="41442"/>
                  </a:lnTo>
                  <a:lnTo>
                    <a:pt x="13536" y="41054"/>
                  </a:lnTo>
                  <a:lnTo>
                    <a:pt x="14851" y="40665"/>
                  </a:lnTo>
                  <a:lnTo>
                    <a:pt x="16061" y="40277"/>
                  </a:lnTo>
                  <a:lnTo>
                    <a:pt x="17136" y="39918"/>
                  </a:lnTo>
                  <a:lnTo>
                    <a:pt x="18048" y="39575"/>
                  </a:lnTo>
                  <a:lnTo>
                    <a:pt x="18765" y="39291"/>
                  </a:lnTo>
                  <a:lnTo>
                    <a:pt x="19034" y="39172"/>
                  </a:lnTo>
                  <a:lnTo>
                    <a:pt x="19258" y="39067"/>
                  </a:lnTo>
                  <a:lnTo>
                    <a:pt x="19452" y="38947"/>
                  </a:lnTo>
                  <a:lnTo>
                    <a:pt x="19631" y="38828"/>
                  </a:lnTo>
                  <a:lnTo>
                    <a:pt x="19751" y="38693"/>
                  </a:lnTo>
                  <a:lnTo>
                    <a:pt x="19811" y="38619"/>
                  </a:lnTo>
                  <a:lnTo>
                    <a:pt x="19855" y="38544"/>
                  </a:lnTo>
                  <a:lnTo>
                    <a:pt x="19885" y="38454"/>
                  </a:lnTo>
                  <a:lnTo>
                    <a:pt x="19915" y="38365"/>
                  </a:lnTo>
                  <a:lnTo>
                    <a:pt x="19960" y="38156"/>
                  </a:lnTo>
                  <a:lnTo>
                    <a:pt x="19975" y="37902"/>
                  </a:lnTo>
                  <a:lnTo>
                    <a:pt x="19960" y="37618"/>
                  </a:lnTo>
                  <a:lnTo>
                    <a:pt x="19930" y="37274"/>
                  </a:lnTo>
                  <a:lnTo>
                    <a:pt x="19885" y="36871"/>
                  </a:lnTo>
                  <a:lnTo>
                    <a:pt x="19766" y="35855"/>
                  </a:lnTo>
                  <a:lnTo>
                    <a:pt x="19601" y="34540"/>
                  </a:lnTo>
                  <a:lnTo>
                    <a:pt x="19512" y="33748"/>
                  </a:lnTo>
                  <a:lnTo>
                    <a:pt x="19407" y="32852"/>
                  </a:lnTo>
                  <a:lnTo>
                    <a:pt x="19318" y="31776"/>
                  </a:lnTo>
                  <a:lnTo>
                    <a:pt x="19273" y="31388"/>
                  </a:lnTo>
                  <a:lnTo>
                    <a:pt x="19258" y="31239"/>
                  </a:lnTo>
                  <a:lnTo>
                    <a:pt x="19198" y="30581"/>
                  </a:lnTo>
                  <a:lnTo>
                    <a:pt x="19183" y="30312"/>
                  </a:lnTo>
                  <a:lnTo>
                    <a:pt x="19123" y="29700"/>
                  </a:lnTo>
                  <a:lnTo>
                    <a:pt x="19093" y="29371"/>
                  </a:lnTo>
                  <a:lnTo>
                    <a:pt x="19004" y="28101"/>
                  </a:lnTo>
                  <a:lnTo>
                    <a:pt x="18974" y="27773"/>
                  </a:lnTo>
                  <a:lnTo>
                    <a:pt x="18959" y="27459"/>
                  </a:lnTo>
                  <a:lnTo>
                    <a:pt x="18944" y="27130"/>
                  </a:lnTo>
                  <a:lnTo>
                    <a:pt x="18929" y="27100"/>
                  </a:lnTo>
                  <a:lnTo>
                    <a:pt x="18914" y="26548"/>
                  </a:lnTo>
                  <a:lnTo>
                    <a:pt x="18884" y="25636"/>
                  </a:lnTo>
                  <a:lnTo>
                    <a:pt x="18869" y="24785"/>
                  </a:lnTo>
                  <a:lnTo>
                    <a:pt x="18884" y="24262"/>
                  </a:lnTo>
                  <a:lnTo>
                    <a:pt x="18884" y="24098"/>
                  </a:lnTo>
                  <a:lnTo>
                    <a:pt x="18899" y="23231"/>
                  </a:lnTo>
                  <a:lnTo>
                    <a:pt x="18884" y="22275"/>
                  </a:lnTo>
                  <a:lnTo>
                    <a:pt x="18869" y="21886"/>
                  </a:lnTo>
                  <a:lnTo>
                    <a:pt x="18854" y="21513"/>
                  </a:lnTo>
                  <a:lnTo>
                    <a:pt x="18854" y="21095"/>
                  </a:lnTo>
                  <a:lnTo>
                    <a:pt x="18795" y="19646"/>
                  </a:lnTo>
                  <a:lnTo>
                    <a:pt x="18780" y="19317"/>
                  </a:lnTo>
                  <a:lnTo>
                    <a:pt x="18750" y="18450"/>
                  </a:lnTo>
                  <a:lnTo>
                    <a:pt x="18735" y="18137"/>
                  </a:lnTo>
                  <a:lnTo>
                    <a:pt x="18690" y="17061"/>
                  </a:lnTo>
                  <a:lnTo>
                    <a:pt x="18675" y="16717"/>
                  </a:lnTo>
                  <a:lnTo>
                    <a:pt x="18660" y="16404"/>
                  </a:lnTo>
                  <a:lnTo>
                    <a:pt x="18660" y="16060"/>
                  </a:lnTo>
                  <a:lnTo>
                    <a:pt x="18645" y="16030"/>
                  </a:lnTo>
                  <a:lnTo>
                    <a:pt x="18630" y="15343"/>
                  </a:lnTo>
                  <a:lnTo>
                    <a:pt x="18615" y="14357"/>
                  </a:lnTo>
                  <a:lnTo>
                    <a:pt x="18600" y="13356"/>
                  </a:lnTo>
                  <a:lnTo>
                    <a:pt x="18600" y="12669"/>
                  </a:lnTo>
                  <a:lnTo>
                    <a:pt x="18615" y="11653"/>
                  </a:lnTo>
                  <a:lnTo>
                    <a:pt x="18645" y="10652"/>
                  </a:lnTo>
                  <a:lnTo>
                    <a:pt x="18705" y="9681"/>
                  </a:lnTo>
                  <a:lnTo>
                    <a:pt x="18780" y="8755"/>
                  </a:lnTo>
                  <a:lnTo>
                    <a:pt x="18810" y="8441"/>
                  </a:lnTo>
                  <a:lnTo>
                    <a:pt x="18825" y="8127"/>
                  </a:lnTo>
                  <a:lnTo>
                    <a:pt x="18825" y="7813"/>
                  </a:lnTo>
                  <a:lnTo>
                    <a:pt x="18810" y="7515"/>
                  </a:lnTo>
                  <a:lnTo>
                    <a:pt x="18780" y="7201"/>
                  </a:lnTo>
                  <a:lnTo>
                    <a:pt x="18735" y="6902"/>
                  </a:lnTo>
                  <a:lnTo>
                    <a:pt x="18690" y="6603"/>
                  </a:lnTo>
                  <a:lnTo>
                    <a:pt x="18615" y="6305"/>
                  </a:lnTo>
                  <a:lnTo>
                    <a:pt x="18541" y="6021"/>
                  </a:lnTo>
                  <a:lnTo>
                    <a:pt x="18451" y="5722"/>
                  </a:lnTo>
                  <a:lnTo>
                    <a:pt x="18347" y="5453"/>
                  </a:lnTo>
                  <a:lnTo>
                    <a:pt x="18242" y="5169"/>
                  </a:lnTo>
                  <a:lnTo>
                    <a:pt x="18107" y="4900"/>
                  </a:lnTo>
                  <a:lnTo>
                    <a:pt x="17973" y="4631"/>
                  </a:lnTo>
                  <a:lnTo>
                    <a:pt x="17824" y="4377"/>
                  </a:lnTo>
                  <a:lnTo>
                    <a:pt x="17674" y="4123"/>
                  </a:lnTo>
                  <a:lnTo>
                    <a:pt x="17510" y="3869"/>
                  </a:lnTo>
                  <a:lnTo>
                    <a:pt x="17331" y="3630"/>
                  </a:lnTo>
                  <a:lnTo>
                    <a:pt x="17136" y="3406"/>
                  </a:lnTo>
                  <a:lnTo>
                    <a:pt x="16942" y="3167"/>
                  </a:lnTo>
                  <a:lnTo>
                    <a:pt x="16733" y="2958"/>
                  </a:lnTo>
                  <a:lnTo>
                    <a:pt x="16509" y="2749"/>
                  </a:lnTo>
                  <a:lnTo>
                    <a:pt x="16285" y="2555"/>
                  </a:lnTo>
                  <a:lnTo>
                    <a:pt x="16061" y="2361"/>
                  </a:lnTo>
                  <a:lnTo>
                    <a:pt x="15807" y="2181"/>
                  </a:lnTo>
                  <a:lnTo>
                    <a:pt x="15553" y="2017"/>
                  </a:lnTo>
                  <a:lnTo>
                    <a:pt x="15299" y="1853"/>
                  </a:lnTo>
                  <a:lnTo>
                    <a:pt x="15030" y="1703"/>
                  </a:lnTo>
                  <a:lnTo>
                    <a:pt x="14761" y="1569"/>
                  </a:lnTo>
                  <a:lnTo>
                    <a:pt x="14477" y="1434"/>
                  </a:lnTo>
                  <a:lnTo>
                    <a:pt x="14178" y="1315"/>
                  </a:lnTo>
                  <a:lnTo>
                    <a:pt x="13880" y="1210"/>
                  </a:lnTo>
                  <a:lnTo>
                    <a:pt x="10160"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487" name="Google Shape;1487;p32"/>
            <p:cNvSpPr/>
            <p:nvPr/>
          </p:nvSpPr>
          <p:spPr>
            <a:xfrm>
              <a:off x="-1507812" y="2639837"/>
              <a:ext cx="362547" cy="154168"/>
            </a:xfrm>
            <a:custGeom>
              <a:avLst/>
              <a:gdLst/>
              <a:ahLst/>
              <a:cxnLst/>
              <a:rect l="l" t="t" r="r" b="b"/>
              <a:pathLst>
                <a:path w="12894" h="5483" extrusionOk="0">
                  <a:moveTo>
                    <a:pt x="4766" y="0"/>
                  </a:moveTo>
                  <a:lnTo>
                    <a:pt x="4258" y="15"/>
                  </a:lnTo>
                  <a:lnTo>
                    <a:pt x="3765" y="60"/>
                  </a:lnTo>
                  <a:lnTo>
                    <a:pt x="3287" y="135"/>
                  </a:lnTo>
                  <a:lnTo>
                    <a:pt x="3063" y="194"/>
                  </a:lnTo>
                  <a:lnTo>
                    <a:pt x="2839" y="254"/>
                  </a:lnTo>
                  <a:lnTo>
                    <a:pt x="2615" y="314"/>
                  </a:lnTo>
                  <a:lnTo>
                    <a:pt x="2405" y="404"/>
                  </a:lnTo>
                  <a:lnTo>
                    <a:pt x="2196" y="478"/>
                  </a:lnTo>
                  <a:lnTo>
                    <a:pt x="1987" y="583"/>
                  </a:lnTo>
                  <a:lnTo>
                    <a:pt x="1808" y="687"/>
                  </a:lnTo>
                  <a:lnTo>
                    <a:pt x="1614" y="807"/>
                  </a:lnTo>
                  <a:lnTo>
                    <a:pt x="1449" y="941"/>
                  </a:lnTo>
                  <a:lnTo>
                    <a:pt x="1285" y="1076"/>
                  </a:lnTo>
                  <a:lnTo>
                    <a:pt x="1136" y="1225"/>
                  </a:lnTo>
                  <a:lnTo>
                    <a:pt x="1001" y="1390"/>
                  </a:lnTo>
                  <a:lnTo>
                    <a:pt x="867" y="1569"/>
                  </a:lnTo>
                  <a:lnTo>
                    <a:pt x="747" y="1733"/>
                  </a:lnTo>
                  <a:lnTo>
                    <a:pt x="643" y="1912"/>
                  </a:lnTo>
                  <a:lnTo>
                    <a:pt x="538" y="2092"/>
                  </a:lnTo>
                  <a:lnTo>
                    <a:pt x="374" y="2435"/>
                  </a:lnTo>
                  <a:lnTo>
                    <a:pt x="254" y="2794"/>
                  </a:lnTo>
                  <a:lnTo>
                    <a:pt x="150" y="3137"/>
                  </a:lnTo>
                  <a:lnTo>
                    <a:pt x="75" y="3481"/>
                  </a:lnTo>
                  <a:lnTo>
                    <a:pt x="30" y="3810"/>
                  </a:lnTo>
                  <a:lnTo>
                    <a:pt x="0" y="4109"/>
                  </a:lnTo>
                  <a:lnTo>
                    <a:pt x="0" y="4407"/>
                  </a:lnTo>
                  <a:lnTo>
                    <a:pt x="0" y="4661"/>
                  </a:lnTo>
                  <a:lnTo>
                    <a:pt x="15" y="4900"/>
                  </a:lnTo>
                  <a:lnTo>
                    <a:pt x="30" y="5095"/>
                  </a:lnTo>
                  <a:lnTo>
                    <a:pt x="75" y="5378"/>
                  </a:lnTo>
                  <a:lnTo>
                    <a:pt x="90" y="5483"/>
                  </a:lnTo>
                  <a:lnTo>
                    <a:pt x="10323" y="4168"/>
                  </a:lnTo>
                  <a:lnTo>
                    <a:pt x="10383" y="4168"/>
                  </a:lnTo>
                  <a:lnTo>
                    <a:pt x="10548" y="4138"/>
                  </a:lnTo>
                  <a:lnTo>
                    <a:pt x="10667" y="4109"/>
                  </a:lnTo>
                  <a:lnTo>
                    <a:pt x="10802" y="4079"/>
                  </a:lnTo>
                  <a:lnTo>
                    <a:pt x="10951" y="4004"/>
                  </a:lnTo>
                  <a:lnTo>
                    <a:pt x="11115" y="3929"/>
                  </a:lnTo>
                  <a:lnTo>
                    <a:pt x="11295" y="3810"/>
                  </a:lnTo>
                  <a:lnTo>
                    <a:pt x="11474" y="3675"/>
                  </a:lnTo>
                  <a:lnTo>
                    <a:pt x="11668" y="3496"/>
                  </a:lnTo>
                  <a:lnTo>
                    <a:pt x="11862" y="3287"/>
                  </a:lnTo>
                  <a:lnTo>
                    <a:pt x="12071" y="3033"/>
                  </a:lnTo>
                  <a:lnTo>
                    <a:pt x="12266" y="2734"/>
                  </a:lnTo>
                  <a:lnTo>
                    <a:pt x="12460" y="2376"/>
                  </a:lnTo>
                  <a:lnTo>
                    <a:pt x="12654" y="1987"/>
                  </a:lnTo>
                  <a:lnTo>
                    <a:pt x="12744" y="1748"/>
                  </a:lnTo>
                  <a:lnTo>
                    <a:pt x="12818" y="1524"/>
                  </a:lnTo>
                  <a:lnTo>
                    <a:pt x="12863" y="1330"/>
                  </a:lnTo>
                  <a:lnTo>
                    <a:pt x="12893" y="1165"/>
                  </a:lnTo>
                  <a:lnTo>
                    <a:pt x="12893" y="1016"/>
                  </a:lnTo>
                  <a:lnTo>
                    <a:pt x="12878" y="897"/>
                  </a:lnTo>
                  <a:lnTo>
                    <a:pt x="12833" y="777"/>
                  </a:lnTo>
                  <a:lnTo>
                    <a:pt x="12774" y="687"/>
                  </a:lnTo>
                  <a:lnTo>
                    <a:pt x="12699" y="613"/>
                  </a:lnTo>
                  <a:lnTo>
                    <a:pt x="12594" y="553"/>
                  </a:lnTo>
                  <a:lnTo>
                    <a:pt x="12490" y="493"/>
                  </a:lnTo>
                  <a:lnTo>
                    <a:pt x="12355" y="463"/>
                  </a:lnTo>
                  <a:lnTo>
                    <a:pt x="12221" y="433"/>
                  </a:lnTo>
                  <a:lnTo>
                    <a:pt x="12056" y="418"/>
                  </a:lnTo>
                  <a:lnTo>
                    <a:pt x="11713" y="418"/>
                  </a:lnTo>
                  <a:lnTo>
                    <a:pt x="11324" y="433"/>
                  </a:lnTo>
                  <a:lnTo>
                    <a:pt x="10906" y="463"/>
                  </a:lnTo>
                  <a:lnTo>
                    <a:pt x="10473" y="508"/>
                  </a:lnTo>
                  <a:lnTo>
                    <a:pt x="10010" y="538"/>
                  </a:lnTo>
                  <a:lnTo>
                    <a:pt x="9547" y="553"/>
                  </a:lnTo>
                  <a:lnTo>
                    <a:pt x="9069" y="553"/>
                  </a:lnTo>
                  <a:lnTo>
                    <a:pt x="8844" y="538"/>
                  </a:lnTo>
                  <a:lnTo>
                    <a:pt x="8620" y="508"/>
                  </a:lnTo>
                  <a:lnTo>
                    <a:pt x="8396" y="478"/>
                  </a:lnTo>
                  <a:lnTo>
                    <a:pt x="8172" y="433"/>
                  </a:lnTo>
                  <a:lnTo>
                    <a:pt x="7739" y="329"/>
                  </a:lnTo>
                  <a:lnTo>
                    <a:pt x="7261" y="224"/>
                  </a:lnTo>
                  <a:lnTo>
                    <a:pt x="6783" y="150"/>
                  </a:lnTo>
                  <a:lnTo>
                    <a:pt x="6290" y="75"/>
                  </a:lnTo>
                  <a:lnTo>
                    <a:pt x="5782" y="30"/>
                  </a:lnTo>
                  <a:lnTo>
                    <a:pt x="5274"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88" name="Google Shape;1488;p32"/>
            <p:cNvSpPr/>
            <p:nvPr/>
          </p:nvSpPr>
          <p:spPr>
            <a:xfrm>
              <a:off x="-1527157" y="2833060"/>
              <a:ext cx="200843" cy="225587"/>
            </a:xfrm>
            <a:custGeom>
              <a:avLst/>
              <a:gdLst/>
              <a:ahLst/>
              <a:cxnLst/>
              <a:rect l="l" t="t" r="r" b="b"/>
              <a:pathLst>
                <a:path w="7143" h="8023" extrusionOk="0">
                  <a:moveTo>
                    <a:pt x="2810" y="0"/>
                  </a:moveTo>
                  <a:lnTo>
                    <a:pt x="2720" y="359"/>
                  </a:lnTo>
                  <a:lnTo>
                    <a:pt x="2600" y="702"/>
                  </a:lnTo>
                  <a:lnTo>
                    <a:pt x="2466" y="1046"/>
                  </a:lnTo>
                  <a:lnTo>
                    <a:pt x="2302" y="1375"/>
                  </a:lnTo>
                  <a:lnTo>
                    <a:pt x="2137" y="1703"/>
                  </a:lnTo>
                  <a:lnTo>
                    <a:pt x="1943" y="2017"/>
                  </a:lnTo>
                  <a:lnTo>
                    <a:pt x="1749" y="2316"/>
                  </a:lnTo>
                  <a:lnTo>
                    <a:pt x="1555" y="2615"/>
                  </a:lnTo>
                  <a:lnTo>
                    <a:pt x="1346" y="2899"/>
                  </a:lnTo>
                  <a:lnTo>
                    <a:pt x="1136" y="3168"/>
                  </a:lnTo>
                  <a:lnTo>
                    <a:pt x="718" y="3646"/>
                  </a:lnTo>
                  <a:lnTo>
                    <a:pt x="330" y="4049"/>
                  </a:lnTo>
                  <a:lnTo>
                    <a:pt x="1" y="4393"/>
                  </a:lnTo>
                  <a:lnTo>
                    <a:pt x="240" y="4691"/>
                  </a:lnTo>
                  <a:lnTo>
                    <a:pt x="494" y="5020"/>
                  </a:lnTo>
                  <a:lnTo>
                    <a:pt x="808" y="5394"/>
                  </a:lnTo>
                  <a:lnTo>
                    <a:pt x="1106" y="5722"/>
                  </a:lnTo>
                  <a:lnTo>
                    <a:pt x="1450" y="6066"/>
                  </a:lnTo>
                  <a:lnTo>
                    <a:pt x="1853" y="6469"/>
                  </a:lnTo>
                  <a:lnTo>
                    <a:pt x="2317" y="6917"/>
                  </a:lnTo>
                  <a:lnTo>
                    <a:pt x="2810" y="7351"/>
                  </a:lnTo>
                  <a:lnTo>
                    <a:pt x="3273" y="7724"/>
                  </a:lnTo>
                  <a:lnTo>
                    <a:pt x="3482" y="7888"/>
                  </a:lnTo>
                  <a:lnTo>
                    <a:pt x="3676" y="8023"/>
                  </a:lnTo>
                  <a:lnTo>
                    <a:pt x="4124" y="7620"/>
                  </a:lnTo>
                  <a:lnTo>
                    <a:pt x="4543" y="7201"/>
                  </a:lnTo>
                  <a:lnTo>
                    <a:pt x="4961" y="6783"/>
                  </a:lnTo>
                  <a:lnTo>
                    <a:pt x="5349" y="6350"/>
                  </a:lnTo>
                  <a:lnTo>
                    <a:pt x="5648" y="6006"/>
                  </a:lnTo>
                  <a:lnTo>
                    <a:pt x="5962" y="5647"/>
                  </a:lnTo>
                  <a:lnTo>
                    <a:pt x="6350" y="5184"/>
                  </a:lnTo>
                  <a:lnTo>
                    <a:pt x="6664" y="4781"/>
                  </a:lnTo>
                  <a:lnTo>
                    <a:pt x="6679" y="4766"/>
                  </a:lnTo>
                  <a:lnTo>
                    <a:pt x="6724" y="4706"/>
                  </a:lnTo>
                  <a:lnTo>
                    <a:pt x="7142" y="4154"/>
                  </a:lnTo>
                  <a:lnTo>
                    <a:pt x="2810" y="0"/>
                  </a:lnTo>
                  <a:close/>
                </a:path>
              </a:pathLst>
            </a:custGeom>
            <a:solidFill>
              <a:srgbClr val="FBB990"/>
            </a:solidFill>
            <a:ln>
              <a:noFill/>
            </a:ln>
          </p:spPr>
          <p:txBody>
            <a:bodyPr spcFirstLastPara="1" wrap="square" lIns="121900" tIns="121900" rIns="121900" bIns="121900" anchor="ctr" anchorCtr="0">
              <a:noAutofit/>
            </a:bodyPr>
            <a:lstStyle/>
            <a:p>
              <a:endParaRPr sz="2400"/>
            </a:p>
          </p:txBody>
        </p:sp>
        <p:sp>
          <p:nvSpPr>
            <p:cNvPr id="1489" name="Google Shape;1489;p32"/>
            <p:cNvSpPr/>
            <p:nvPr/>
          </p:nvSpPr>
          <p:spPr>
            <a:xfrm>
              <a:off x="-1383054" y="2933018"/>
              <a:ext cx="44960" cy="78588"/>
            </a:xfrm>
            <a:custGeom>
              <a:avLst/>
              <a:gdLst/>
              <a:ahLst/>
              <a:cxnLst/>
              <a:rect l="l" t="t" r="r" b="b"/>
              <a:pathLst>
                <a:path w="1599" h="2795" extrusionOk="0">
                  <a:moveTo>
                    <a:pt x="30" y="1"/>
                  </a:moveTo>
                  <a:lnTo>
                    <a:pt x="15" y="300"/>
                  </a:lnTo>
                  <a:lnTo>
                    <a:pt x="0" y="613"/>
                  </a:lnTo>
                  <a:lnTo>
                    <a:pt x="0" y="1002"/>
                  </a:lnTo>
                  <a:lnTo>
                    <a:pt x="15" y="1435"/>
                  </a:lnTo>
                  <a:lnTo>
                    <a:pt x="45" y="1898"/>
                  </a:lnTo>
                  <a:lnTo>
                    <a:pt x="75" y="2122"/>
                  </a:lnTo>
                  <a:lnTo>
                    <a:pt x="120" y="2361"/>
                  </a:lnTo>
                  <a:lnTo>
                    <a:pt x="165" y="2585"/>
                  </a:lnTo>
                  <a:lnTo>
                    <a:pt x="224" y="2795"/>
                  </a:lnTo>
                  <a:lnTo>
                    <a:pt x="523" y="2451"/>
                  </a:lnTo>
                  <a:lnTo>
                    <a:pt x="837" y="2092"/>
                  </a:lnTo>
                  <a:lnTo>
                    <a:pt x="1225" y="1629"/>
                  </a:lnTo>
                  <a:lnTo>
                    <a:pt x="1539" y="1226"/>
                  </a:lnTo>
                  <a:lnTo>
                    <a:pt x="1554" y="1211"/>
                  </a:lnTo>
                  <a:lnTo>
                    <a:pt x="1599" y="1151"/>
                  </a:lnTo>
                  <a:lnTo>
                    <a:pt x="30" y="1"/>
                  </a:lnTo>
                  <a:close/>
                </a:path>
              </a:pathLst>
            </a:custGeom>
            <a:solidFill>
              <a:srgbClr val="FB947D"/>
            </a:solidFill>
            <a:ln>
              <a:noFill/>
            </a:ln>
          </p:spPr>
          <p:txBody>
            <a:bodyPr spcFirstLastPara="1" wrap="square" lIns="121900" tIns="121900" rIns="121900" bIns="121900" anchor="ctr" anchorCtr="0">
              <a:noAutofit/>
            </a:bodyPr>
            <a:lstStyle/>
            <a:p>
              <a:endParaRPr sz="2400"/>
            </a:p>
          </p:txBody>
        </p:sp>
        <p:sp>
          <p:nvSpPr>
            <p:cNvPr id="1490" name="Google Shape;1490;p32"/>
            <p:cNvSpPr/>
            <p:nvPr/>
          </p:nvSpPr>
          <p:spPr>
            <a:xfrm>
              <a:off x="-1506575" y="2672172"/>
              <a:ext cx="314663" cy="342387"/>
            </a:xfrm>
            <a:custGeom>
              <a:avLst/>
              <a:gdLst/>
              <a:ahLst/>
              <a:cxnLst/>
              <a:rect l="l" t="t" r="r" b="b"/>
              <a:pathLst>
                <a:path w="11191" h="12177" extrusionOk="0">
                  <a:moveTo>
                    <a:pt x="3437" y="1"/>
                  </a:moveTo>
                  <a:lnTo>
                    <a:pt x="3228" y="15"/>
                  </a:lnTo>
                  <a:lnTo>
                    <a:pt x="3004" y="45"/>
                  </a:lnTo>
                  <a:lnTo>
                    <a:pt x="2780" y="105"/>
                  </a:lnTo>
                  <a:lnTo>
                    <a:pt x="2571" y="165"/>
                  </a:lnTo>
                  <a:lnTo>
                    <a:pt x="2361" y="240"/>
                  </a:lnTo>
                  <a:lnTo>
                    <a:pt x="2167" y="329"/>
                  </a:lnTo>
                  <a:lnTo>
                    <a:pt x="1958" y="434"/>
                  </a:lnTo>
                  <a:lnTo>
                    <a:pt x="1764" y="553"/>
                  </a:lnTo>
                  <a:lnTo>
                    <a:pt x="1585" y="688"/>
                  </a:lnTo>
                  <a:lnTo>
                    <a:pt x="1405" y="837"/>
                  </a:lnTo>
                  <a:lnTo>
                    <a:pt x="1226" y="987"/>
                  </a:lnTo>
                  <a:lnTo>
                    <a:pt x="1062" y="1151"/>
                  </a:lnTo>
                  <a:lnTo>
                    <a:pt x="912" y="1330"/>
                  </a:lnTo>
                  <a:lnTo>
                    <a:pt x="763" y="1509"/>
                  </a:lnTo>
                  <a:lnTo>
                    <a:pt x="628" y="1704"/>
                  </a:lnTo>
                  <a:lnTo>
                    <a:pt x="509" y="1898"/>
                  </a:lnTo>
                  <a:lnTo>
                    <a:pt x="404" y="2107"/>
                  </a:lnTo>
                  <a:lnTo>
                    <a:pt x="300" y="2316"/>
                  </a:lnTo>
                  <a:lnTo>
                    <a:pt x="210" y="2540"/>
                  </a:lnTo>
                  <a:lnTo>
                    <a:pt x="135" y="2764"/>
                  </a:lnTo>
                  <a:lnTo>
                    <a:pt x="76" y="2988"/>
                  </a:lnTo>
                  <a:lnTo>
                    <a:pt x="31" y="3213"/>
                  </a:lnTo>
                  <a:lnTo>
                    <a:pt x="16" y="3452"/>
                  </a:lnTo>
                  <a:lnTo>
                    <a:pt x="1" y="3691"/>
                  </a:lnTo>
                  <a:lnTo>
                    <a:pt x="1" y="3915"/>
                  </a:lnTo>
                  <a:lnTo>
                    <a:pt x="16" y="4154"/>
                  </a:lnTo>
                  <a:lnTo>
                    <a:pt x="61" y="4393"/>
                  </a:lnTo>
                  <a:lnTo>
                    <a:pt x="121" y="4632"/>
                  </a:lnTo>
                  <a:lnTo>
                    <a:pt x="195" y="4856"/>
                  </a:lnTo>
                  <a:lnTo>
                    <a:pt x="300" y="5095"/>
                  </a:lnTo>
                  <a:lnTo>
                    <a:pt x="404" y="5319"/>
                  </a:lnTo>
                  <a:lnTo>
                    <a:pt x="554" y="5543"/>
                  </a:lnTo>
                  <a:lnTo>
                    <a:pt x="867" y="5991"/>
                  </a:lnTo>
                  <a:lnTo>
                    <a:pt x="1256" y="6469"/>
                  </a:lnTo>
                  <a:lnTo>
                    <a:pt x="1689" y="6962"/>
                  </a:lnTo>
                  <a:lnTo>
                    <a:pt x="2167" y="7470"/>
                  </a:lnTo>
                  <a:lnTo>
                    <a:pt x="2556" y="7874"/>
                  </a:lnTo>
                  <a:lnTo>
                    <a:pt x="2959" y="8262"/>
                  </a:lnTo>
                  <a:lnTo>
                    <a:pt x="3362" y="8665"/>
                  </a:lnTo>
                  <a:lnTo>
                    <a:pt x="3796" y="9054"/>
                  </a:lnTo>
                  <a:lnTo>
                    <a:pt x="4632" y="9801"/>
                  </a:lnTo>
                  <a:lnTo>
                    <a:pt x="5469" y="10488"/>
                  </a:lnTo>
                  <a:lnTo>
                    <a:pt x="6231" y="11086"/>
                  </a:lnTo>
                  <a:lnTo>
                    <a:pt x="6589" y="11340"/>
                  </a:lnTo>
                  <a:lnTo>
                    <a:pt x="6918" y="11579"/>
                  </a:lnTo>
                  <a:lnTo>
                    <a:pt x="7217" y="11773"/>
                  </a:lnTo>
                  <a:lnTo>
                    <a:pt x="7486" y="11922"/>
                  </a:lnTo>
                  <a:lnTo>
                    <a:pt x="7710" y="12042"/>
                  </a:lnTo>
                  <a:lnTo>
                    <a:pt x="7904" y="12116"/>
                  </a:lnTo>
                  <a:lnTo>
                    <a:pt x="8024" y="12146"/>
                  </a:lnTo>
                  <a:lnTo>
                    <a:pt x="8143" y="12176"/>
                  </a:lnTo>
                  <a:lnTo>
                    <a:pt x="8367" y="12176"/>
                  </a:lnTo>
                  <a:lnTo>
                    <a:pt x="8472" y="12146"/>
                  </a:lnTo>
                  <a:lnTo>
                    <a:pt x="8576" y="12116"/>
                  </a:lnTo>
                  <a:lnTo>
                    <a:pt x="8681" y="12072"/>
                  </a:lnTo>
                  <a:lnTo>
                    <a:pt x="8785" y="11997"/>
                  </a:lnTo>
                  <a:lnTo>
                    <a:pt x="8890" y="11922"/>
                  </a:lnTo>
                  <a:lnTo>
                    <a:pt x="8980" y="11833"/>
                  </a:lnTo>
                  <a:lnTo>
                    <a:pt x="9084" y="11713"/>
                  </a:lnTo>
                  <a:lnTo>
                    <a:pt x="9174" y="11594"/>
                  </a:lnTo>
                  <a:lnTo>
                    <a:pt x="9264" y="11444"/>
                  </a:lnTo>
                  <a:lnTo>
                    <a:pt x="9353" y="11280"/>
                  </a:lnTo>
                  <a:lnTo>
                    <a:pt x="9443" y="11101"/>
                  </a:lnTo>
                  <a:lnTo>
                    <a:pt x="9532" y="10906"/>
                  </a:lnTo>
                  <a:lnTo>
                    <a:pt x="9727" y="10369"/>
                  </a:lnTo>
                  <a:lnTo>
                    <a:pt x="10100" y="9218"/>
                  </a:lnTo>
                  <a:lnTo>
                    <a:pt x="10205" y="8800"/>
                  </a:lnTo>
                  <a:lnTo>
                    <a:pt x="10518" y="8800"/>
                  </a:lnTo>
                  <a:lnTo>
                    <a:pt x="10683" y="8785"/>
                  </a:lnTo>
                  <a:lnTo>
                    <a:pt x="10847" y="8755"/>
                  </a:lnTo>
                  <a:lnTo>
                    <a:pt x="10997" y="8725"/>
                  </a:lnTo>
                  <a:lnTo>
                    <a:pt x="11116" y="8680"/>
                  </a:lnTo>
                  <a:lnTo>
                    <a:pt x="11161" y="8665"/>
                  </a:lnTo>
                  <a:lnTo>
                    <a:pt x="11176" y="8636"/>
                  </a:lnTo>
                  <a:lnTo>
                    <a:pt x="11191" y="8591"/>
                  </a:lnTo>
                  <a:lnTo>
                    <a:pt x="11191" y="8561"/>
                  </a:lnTo>
                  <a:lnTo>
                    <a:pt x="10608" y="6888"/>
                  </a:lnTo>
                  <a:lnTo>
                    <a:pt x="10698" y="6215"/>
                  </a:lnTo>
                  <a:lnTo>
                    <a:pt x="10743" y="5558"/>
                  </a:lnTo>
                  <a:lnTo>
                    <a:pt x="10758" y="5229"/>
                  </a:lnTo>
                  <a:lnTo>
                    <a:pt x="10772" y="4916"/>
                  </a:lnTo>
                  <a:lnTo>
                    <a:pt x="10772" y="4617"/>
                  </a:lnTo>
                  <a:lnTo>
                    <a:pt x="10758" y="4318"/>
                  </a:lnTo>
                  <a:lnTo>
                    <a:pt x="10743" y="4124"/>
                  </a:lnTo>
                  <a:lnTo>
                    <a:pt x="10698" y="3915"/>
                  </a:lnTo>
                  <a:lnTo>
                    <a:pt x="10653" y="3735"/>
                  </a:lnTo>
                  <a:lnTo>
                    <a:pt x="10578" y="3541"/>
                  </a:lnTo>
                  <a:lnTo>
                    <a:pt x="10489" y="3362"/>
                  </a:lnTo>
                  <a:lnTo>
                    <a:pt x="10384" y="3168"/>
                  </a:lnTo>
                  <a:lnTo>
                    <a:pt x="10279" y="3003"/>
                  </a:lnTo>
                  <a:lnTo>
                    <a:pt x="10145" y="2839"/>
                  </a:lnTo>
                  <a:lnTo>
                    <a:pt x="9996" y="2690"/>
                  </a:lnTo>
                  <a:lnTo>
                    <a:pt x="9846" y="2555"/>
                  </a:lnTo>
                  <a:lnTo>
                    <a:pt x="9667" y="2421"/>
                  </a:lnTo>
                  <a:lnTo>
                    <a:pt x="9488" y="2316"/>
                  </a:lnTo>
                  <a:lnTo>
                    <a:pt x="8860" y="1958"/>
                  </a:lnTo>
                  <a:lnTo>
                    <a:pt x="8143" y="1584"/>
                  </a:lnTo>
                  <a:lnTo>
                    <a:pt x="7351" y="1196"/>
                  </a:lnTo>
                  <a:lnTo>
                    <a:pt x="6948" y="1001"/>
                  </a:lnTo>
                  <a:lnTo>
                    <a:pt x="6530" y="822"/>
                  </a:lnTo>
                  <a:lnTo>
                    <a:pt x="6111" y="658"/>
                  </a:lnTo>
                  <a:lnTo>
                    <a:pt x="5693" y="494"/>
                  </a:lnTo>
                  <a:lnTo>
                    <a:pt x="5290" y="359"/>
                  </a:lnTo>
                  <a:lnTo>
                    <a:pt x="4886" y="240"/>
                  </a:lnTo>
                  <a:lnTo>
                    <a:pt x="4498" y="135"/>
                  </a:lnTo>
                  <a:lnTo>
                    <a:pt x="4124" y="60"/>
                  </a:lnTo>
                  <a:lnTo>
                    <a:pt x="3766" y="15"/>
                  </a:lnTo>
                  <a:lnTo>
                    <a:pt x="3437" y="1"/>
                  </a:lnTo>
                  <a:close/>
                </a:path>
              </a:pathLst>
            </a:custGeom>
            <a:solidFill>
              <a:srgbClr val="FBB990"/>
            </a:solidFill>
            <a:ln>
              <a:noFill/>
            </a:ln>
          </p:spPr>
          <p:txBody>
            <a:bodyPr spcFirstLastPara="1" wrap="square" lIns="121900" tIns="121900" rIns="121900" bIns="121900" anchor="ctr" anchorCtr="0">
              <a:noAutofit/>
            </a:bodyPr>
            <a:lstStyle/>
            <a:p>
              <a:endParaRPr sz="2400"/>
            </a:p>
          </p:txBody>
        </p:sp>
        <p:sp>
          <p:nvSpPr>
            <p:cNvPr id="1491" name="Google Shape;1491;p32"/>
            <p:cNvSpPr/>
            <p:nvPr/>
          </p:nvSpPr>
          <p:spPr>
            <a:xfrm>
              <a:off x="-1271737" y="2927142"/>
              <a:ext cx="31098" cy="27752"/>
            </a:xfrm>
            <a:custGeom>
              <a:avLst/>
              <a:gdLst/>
              <a:ahLst/>
              <a:cxnLst/>
              <a:rect l="l" t="t" r="r" b="b"/>
              <a:pathLst>
                <a:path w="1106" h="987" extrusionOk="0">
                  <a:moveTo>
                    <a:pt x="90" y="1"/>
                  </a:moveTo>
                  <a:lnTo>
                    <a:pt x="45" y="31"/>
                  </a:lnTo>
                  <a:lnTo>
                    <a:pt x="15" y="61"/>
                  </a:lnTo>
                  <a:lnTo>
                    <a:pt x="0" y="105"/>
                  </a:lnTo>
                  <a:lnTo>
                    <a:pt x="0" y="165"/>
                  </a:lnTo>
                  <a:lnTo>
                    <a:pt x="60" y="285"/>
                  </a:lnTo>
                  <a:lnTo>
                    <a:pt x="120" y="404"/>
                  </a:lnTo>
                  <a:lnTo>
                    <a:pt x="209" y="539"/>
                  </a:lnTo>
                  <a:lnTo>
                    <a:pt x="329" y="673"/>
                  </a:lnTo>
                  <a:lnTo>
                    <a:pt x="404" y="733"/>
                  </a:lnTo>
                  <a:lnTo>
                    <a:pt x="478" y="793"/>
                  </a:lnTo>
                  <a:lnTo>
                    <a:pt x="568" y="852"/>
                  </a:lnTo>
                  <a:lnTo>
                    <a:pt x="673" y="912"/>
                  </a:lnTo>
                  <a:lnTo>
                    <a:pt x="777" y="942"/>
                  </a:lnTo>
                  <a:lnTo>
                    <a:pt x="897" y="972"/>
                  </a:lnTo>
                  <a:lnTo>
                    <a:pt x="971" y="987"/>
                  </a:lnTo>
                  <a:lnTo>
                    <a:pt x="1016" y="987"/>
                  </a:lnTo>
                  <a:lnTo>
                    <a:pt x="1061" y="957"/>
                  </a:lnTo>
                  <a:lnTo>
                    <a:pt x="1091" y="927"/>
                  </a:lnTo>
                  <a:lnTo>
                    <a:pt x="1106" y="867"/>
                  </a:lnTo>
                  <a:lnTo>
                    <a:pt x="1106" y="822"/>
                  </a:lnTo>
                  <a:lnTo>
                    <a:pt x="1091" y="778"/>
                  </a:lnTo>
                  <a:lnTo>
                    <a:pt x="1046" y="748"/>
                  </a:lnTo>
                  <a:lnTo>
                    <a:pt x="1001" y="733"/>
                  </a:lnTo>
                  <a:lnTo>
                    <a:pt x="897" y="718"/>
                  </a:lnTo>
                  <a:lnTo>
                    <a:pt x="807" y="688"/>
                  </a:lnTo>
                  <a:lnTo>
                    <a:pt x="717" y="658"/>
                  </a:lnTo>
                  <a:lnTo>
                    <a:pt x="643" y="613"/>
                  </a:lnTo>
                  <a:lnTo>
                    <a:pt x="508" y="494"/>
                  </a:lnTo>
                  <a:lnTo>
                    <a:pt x="419" y="389"/>
                  </a:lnTo>
                  <a:lnTo>
                    <a:pt x="344" y="270"/>
                  </a:lnTo>
                  <a:lnTo>
                    <a:pt x="284" y="180"/>
                  </a:lnTo>
                  <a:lnTo>
                    <a:pt x="254" y="75"/>
                  </a:lnTo>
                  <a:lnTo>
                    <a:pt x="224" y="31"/>
                  </a:lnTo>
                  <a:lnTo>
                    <a:pt x="180" y="1"/>
                  </a:lnTo>
                  <a:close/>
                </a:path>
              </a:pathLst>
            </a:custGeom>
            <a:solidFill>
              <a:srgbClr val="FB947D"/>
            </a:solidFill>
            <a:ln>
              <a:noFill/>
            </a:ln>
          </p:spPr>
          <p:txBody>
            <a:bodyPr spcFirstLastPara="1" wrap="square" lIns="121900" tIns="121900" rIns="121900" bIns="121900" anchor="ctr" anchorCtr="0">
              <a:noAutofit/>
            </a:bodyPr>
            <a:lstStyle/>
            <a:p>
              <a:endParaRPr sz="2400"/>
            </a:p>
          </p:txBody>
        </p:sp>
        <p:sp>
          <p:nvSpPr>
            <p:cNvPr id="1492" name="Google Shape;1492;p32"/>
            <p:cNvSpPr/>
            <p:nvPr/>
          </p:nvSpPr>
          <p:spPr>
            <a:xfrm>
              <a:off x="-1314166" y="2856567"/>
              <a:ext cx="53789" cy="35316"/>
            </a:xfrm>
            <a:custGeom>
              <a:avLst/>
              <a:gdLst/>
              <a:ahLst/>
              <a:cxnLst/>
              <a:rect l="l" t="t" r="r" b="b"/>
              <a:pathLst>
                <a:path w="1913" h="1256" extrusionOk="0">
                  <a:moveTo>
                    <a:pt x="434" y="1"/>
                  </a:moveTo>
                  <a:lnTo>
                    <a:pt x="299" y="31"/>
                  </a:lnTo>
                  <a:lnTo>
                    <a:pt x="165" y="76"/>
                  </a:lnTo>
                  <a:lnTo>
                    <a:pt x="120" y="106"/>
                  </a:lnTo>
                  <a:lnTo>
                    <a:pt x="75" y="135"/>
                  </a:lnTo>
                  <a:lnTo>
                    <a:pt x="45" y="180"/>
                  </a:lnTo>
                  <a:lnTo>
                    <a:pt x="15" y="225"/>
                  </a:lnTo>
                  <a:lnTo>
                    <a:pt x="0" y="270"/>
                  </a:lnTo>
                  <a:lnTo>
                    <a:pt x="0" y="330"/>
                  </a:lnTo>
                  <a:lnTo>
                    <a:pt x="0" y="389"/>
                  </a:lnTo>
                  <a:lnTo>
                    <a:pt x="15" y="449"/>
                  </a:lnTo>
                  <a:lnTo>
                    <a:pt x="60" y="569"/>
                  </a:lnTo>
                  <a:lnTo>
                    <a:pt x="150" y="688"/>
                  </a:lnTo>
                  <a:lnTo>
                    <a:pt x="254" y="808"/>
                  </a:lnTo>
                  <a:lnTo>
                    <a:pt x="404" y="912"/>
                  </a:lnTo>
                  <a:lnTo>
                    <a:pt x="568" y="1017"/>
                  </a:lnTo>
                  <a:lnTo>
                    <a:pt x="747" y="1106"/>
                  </a:lnTo>
                  <a:lnTo>
                    <a:pt x="942" y="1181"/>
                  </a:lnTo>
                  <a:lnTo>
                    <a:pt x="1136" y="1226"/>
                  </a:lnTo>
                  <a:lnTo>
                    <a:pt x="1315" y="1256"/>
                  </a:lnTo>
                  <a:lnTo>
                    <a:pt x="1479" y="1256"/>
                  </a:lnTo>
                  <a:lnTo>
                    <a:pt x="1614" y="1226"/>
                  </a:lnTo>
                  <a:lnTo>
                    <a:pt x="1733" y="1181"/>
                  </a:lnTo>
                  <a:lnTo>
                    <a:pt x="1793" y="1151"/>
                  </a:lnTo>
                  <a:lnTo>
                    <a:pt x="1838" y="1121"/>
                  </a:lnTo>
                  <a:lnTo>
                    <a:pt x="1868" y="1077"/>
                  </a:lnTo>
                  <a:lnTo>
                    <a:pt x="1898" y="1032"/>
                  </a:lnTo>
                  <a:lnTo>
                    <a:pt x="1913" y="987"/>
                  </a:lnTo>
                  <a:lnTo>
                    <a:pt x="1913" y="927"/>
                  </a:lnTo>
                  <a:lnTo>
                    <a:pt x="1913" y="867"/>
                  </a:lnTo>
                  <a:lnTo>
                    <a:pt x="1898" y="808"/>
                  </a:lnTo>
                  <a:lnTo>
                    <a:pt x="1853" y="703"/>
                  </a:lnTo>
                  <a:lnTo>
                    <a:pt x="1763" y="569"/>
                  </a:lnTo>
                  <a:lnTo>
                    <a:pt x="1659" y="464"/>
                  </a:lnTo>
                  <a:lnTo>
                    <a:pt x="1509" y="345"/>
                  </a:lnTo>
                  <a:lnTo>
                    <a:pt x="1345" y="240"/>
                  </a:lnTo>
                  <a:lnTo>
                    <a:pt x="1166" y="150"/>
                  </a:lnTo>
                  <a:lnTo>
                    <a:pt x="971" y="76"/>
                  </a:lnTo>
                  <a:lnTo>
                    <a:pt x="777" y="31"/>
                  </a:lnTo>
                  <a:lnTo>
                    <a:pt x="598" y="1"/>
                  </a:lnTo>
                  <a:close/>
                </a:path>
              </a:pathLst>
            </a:custGeom>
            <a:solidFill>
              <a:srgbClr val="FB947D"/>
            </a:solidFill>
            <a:ln>
              <a:noFill/>
            </a:ln>
          </p:spPr>
          <p:txBody>
            <a:bodyPr spcFirstLastPara="1" wrap="square" lIns="121900" tIns="121900" rIns="121900" bIns="121900" anchor="ctr" anchorCtr="0">
              <a:noAutofit/>
            </a:bodyPr>
            <a:lstStyle/>
            <a:p>
              <a:endParaRPr sz="2400"/>
            </a:p>
          </p:txBody>
        </p:sp>
        <p:sp>
          <p:nvSpPr>
            <p:cNvPr id="1493" name="Google Shape;1493;p32"/>
            <p:cNvSpPr/>
            <p:nvPr/>
          </p:nvSpPr>
          <p:spPr>
            <a:xfrm>
              <a:off x="-1239401" y="2838937"/>
              <a:ext cx="13047" cy="23562"/>
            </a:xfrm>
            <a:custGeom>
              <a:avLst/>
              <a:gdLst/>
              <a:ahLst/>
              <a:cxnLst/>
              <a:rect l="l" t="t" r="r" b="b"/>
              <a:pathLst>
                <a:path w="464" h="838" extrusionOk="0">
                  <a:moveTo>
                    <a:pt x="210" y="0"/>
                  </a:moveTo>
                  <a:lnTo>
                    <a:pt x="165" y="15"/>
                  </a:lnTo>
                  <a:lnTo>
                    <a:pt x="120" y="60"/>
                  </a:lnTo>
                  <a:lnTo>
                    <a:pt x="90" y="105"/>
                  </a:lnTo>
                  <a:lnTo>
                    <a:pt x="45" y="165"/>
                  </a:lnTo>
                  <a:lnTo>
                    <a:pt x="30" y="240"/>
                  </a:lnTo>
                  <a:lnTo>
                    <a:pt x="1" y="314"/>
                  </a:lnTo>
                  <a:lnTo>
                    <a:pt x="1" y="404"/>
                  </a:lnTo>
                  <a:lnTo>
                    <a:pt x="1" y="479"/>
                  </a:lnTo>
                  <a:lnTo>
                    <a:pt x="1" y="568"/>
                  </a:lnTo>
                  <a:lnTo>
                    <a:pt x="16" y="643"/>
                  </a:lnTo>
                  <a:lnTo>
                    <a:pt x="45" y="703"/>
                  </a:lnTo>
                  <a:lnTo>
                    <a:pt x="75" y="747"/>
                  </a:lnTo>
                  <a:lnTo>
                    <a:pt x="105" y="792"/>
                  </a:lnTo>
                  <a:lnTo>
                    <a:pt x="150" y="822"/>
                  </a:lnTo>
                  <a:lnTo>
                    <a:pt x="195" y="837"/>
                  </a:lnTo>
                  <a:lnTo>
                    <a:pt x="255" y="837"/>
                  </a:lnTo>
                  <a:lnTo>
                    <a:pt x="299" y="807"/>
                  </a:lnTo>
                  <a:lnTo>
                    <a:pt x="329" y="777"/>
                  </a:lnTo>
                  <a:lnTo>
                    <a:pt x="374" y="718"/>
                  </a:lnTo>
                  <a:lnTo>
                    <a:pt x="404" y="658"/>
                  </a:lnTo>
                  <a:lnTo>
                    <a:pt x="434" y="598"/>
                  </a:lnTo>
                  <a:lnTo>
                    <a:pt x="449" y="508"/>
                  </a:lnTo>
                  <a:lnTo>
                    <a:pt x="464" y="434"/>
                  </a:lnTo>
                  <a:lnTo>
                    <a:pt x="464" y="344"/>
                  </a:lnTo>
                  <a:lnTo>
                    <a:pt x="449" y="269"/>
                  </a:lnTo>
                  <a:lnTo>
                    <a:pt x="434" y="195"/>
                  </a:lnTo>
                  <a:lnTo>
                    <a:pt x="419" y="135"/>
                  </a:lnTo>
                  <a:lnTo>
                    <a:pt x="389" y="75"/>
                  </a:lnTo>
                  <a:lnTo>
                    <a:pt x="344" y="30"/>
                  </a:lnTo>
                  <a:lnTo>
                    <a:pt x="299" y="0"/>
                  </a:lnTo>
                  <a:close/>
                </a:path>
              </a:pathLst>
            </a:custGeom>
            <a:solidFill>
              <a:srgbClr val="002029"/>
            </a:solidFill>
            <a:ln>
              <a:noFill/>
            </a:ln>
          </p:spPr>
          <p:txBody>
            <a:bodyPr spcFirstLastPara="1" wrap="square" lIns="121900" tIns="121900" rIns="121900" bIns="121900" anchor="ctr" anchorCtr="0">
              <a:noAutofit/>
            </a:bodyPr>
            <a:lstStyle/>
            <a:p>
              <a:endParaRPr sz="2400"/>
            </a:p>
          </p:txBody>
        </p:sp>
        <p:sp>
          <p:nvSpPr>
            <p:cNvPr id="1494" name="Google Shape;1494;p32"/>
            <p:cNvSpPr/>
            <p:nvPr/>
          </p:nvSpPr>
          <p:spPr>
            <a:xfrm>
              <a:off x="-1264595" y="2809104"/>
              <a:ext cx="51680" cy="24828"/>
            </a:xfrm>
            <a:custGeom>
              <a:avLst/>
              <a:gdLst/>
              <a:ahLst/>
              <a:cxnLst/>
              <a:rect l="l" t="t" r="r" b="b"/>
              <a:pathLst>
                <a:path w="1838" h="883" extrusionOk="0">
                  <a:moveTo>
                    <a:pt x="1046" y="1"/>
                  </a:moveTo>
                  <a:lnTo>
                    <a:pt x="912" y="31"/>
                  </a:lnTo>
                  <a:lnTo>
                    <a:pt x="792" y="46"/>
                  </a:lnTo>
                  <a:lnTo>
                    <a:pt x="687" y="90"/>
                  </a:lnTo>
                  <a:lnTo>
                    <a:pt x="583" y="135"/>
                  </a:lnTo>
                  <a:lnTo>
                    <a:pt x="478" y="195"/>
                  </a:lnTo>
                  <a:lnTo>
                    <a:pt x="299" y="300"/>
                  </a:lnTo>
                  <a:lnTo>
                    <a:pt x="150" y="434"/>
                  </a:lnTo>
                  <a:lnTo>
                    <a:pt x="45" y="554"/>
                  </a:lnTo>
                  <a:lnTo>
                    <a:pt x="0" y="628"/>
                  </a:lnTo>
                  <a:lnTo>
                    <a:pt x="0" y="703"/>
                  </a:lnTo>
                  <a:lnTo>
                    <a:pt x="30" y="778"/>
                  </a:lnTo>
                  <a:lnTo>
                    <a:pt x="75" y="837"/>
                  </a:lnTo>
                  <a:lnTo>
                    <a:pt x="120" y="852"/>
                  </a:lnTo>
                  <a:lnTo>
                    <a:pt x="165" y="867"/>
                  </a:lnTo>
                  <a:lnTo>
                    <a:pt x="209" y="882"/>
                  </a:lnTo>
                  <a:lnTo>
                    <a:pt x="269" y="867"/>
                  </a:lnTo>
                  <a:lnTo>
                    <a:pt x="314" y="837"/>
                  </a:lnTo>
                  <a:lnTo>
                    <a:pt x="359" y="808"/>
                  </a:lnTo>
                  <a:lnTo>
                    <a:pt x="463" y="703"/>
                  </a:lnTo>
                  <a:lnTo>
                    <a:pt x="568" y="613"/>
                  </a:lnTo>
                  <a:lnTo>
                    <a:pt x="702" y="524"/>
                  </a:lnTo>
                  <a:lnTo>
                    <a:pt x="792" y="479"/>
                  </a:lnTo>
                  <a:lnTo>
                    <a:pt x="882" y="449"/>
                  </a:lnTo>
                  <a:lnTo>
                    <a:pt x="971" y="419"/>
                  </a:lnTo>
                  <a:lnTo>
                    <a:pt x="1076" y="404"/>
                  </a:lnTo>
                  <a:lnTo>
                    <a:pt x="1195" y="404"/>
                  </a:lnTo>
                  <a:lnTo>
                    <a:pt x="1300" y="419"/>
                  </a:lnTo>
                  <a:lnTo>
                    <a:pt x="1419" y="449"/>
                  </a:lnTo>
                  <a:lnTo>
                    <a:pt x="1554" y="494"/>
                  </a:lnTo>
                  <a:lnTo>
                    <a:pt x="1629" y="524"/>
                  </a:lnTo>
                  <a:lnTo>
                    <a:pt x="1703" y="509"/>
                  </a:lnTo>
                  <a:lnTo>
                    <a:pt x="1778" y="464"/>
                  </a:lnTo>
                  <a:lnTo>
                    <a:pt x="1823" y="404"/>
                  </a:lnTo>
                  <a:lnTo>
                    <a:pt x="1838" y="329"/>
                  </a:lnTo>
                  <a:lnTo>
                    <a:pt x="1823" y="255"/>
                  </a:lnTo>
                  <a:lnTo>
                    <a:pt x="1793" y="180"/>
                  </a:lnTo>
                  <a:lnTo>
                    <a:pt x="1718" y="135"/>
                  </a:lnTo>
                  <a:lnTo>
                    <a:pt x="1584" y="75"/>
                  </a:lnTo>
                  <a:lnTo>
                    <a:pt x="1434" y="31"/>
                  </a:lnTo>
                  <a:lnTo>
                    <a:pt x="1300" y="16"/>
                  </a:lnTo>
                  <a:lnTo>
                    <a:pt x="1166" y="1"/>
                  </a:lnTo>
                  <a:close/>
                </a:path>
              </a:pathLst>
            </a:custGeom>
            <a:solidFill>
              <a:srgbClr val="002029"/>
            </a:solidFill>
            <a:ln>
              <a:noFill/>
            </a:ln>
          </p:spPr>
          <p:txBody>
            <a:bodyPr spcFirstLastPara="1" wrap="square" lIns="121900" tIns="121900" rIns="121900" bIns="121900" anchor="ctr" anchorCtr="0">
              <a:noAutofit/>
            </a:bodyPr>
            <a:lstStyle/>
            <a:p>
              <a:endParaRPr sz="2400"/>
            </a:p>
          </p:txBody>
        </p:sp>
        <p:sp>
          <p:nvSpPr>
            <p:cNvPr id="1495" name="Google Shape;1495;p32"/>
            <p:cNvSpPr/>
            <p:nvPr/>
          </p:nvSpPr>
          <p:spPr>
            <a:xfrm>
              <a:off x="-1374647" y="2801119"/>
              <a:ext cx="25221" cy="55082"/>
            </a:xfrm>
            <a:custGeom>
              <a:avLst/>
              <a:gdLst/>
              <a:ahLst/>
              <a:cxnLst/>
              <a:rect l="l" t="t" r="r" b="b"/>
              <a:pathLst>
                <a:path w="897" h="1959" extrusionOk="0">
                  <a:moveTo>
                    <a:pt x="149" y="1"/>
                  </a:moveTo>
                  <a:lnTo>
                    <a:pt x="90" y="16"/>
                  </a:lnTo>
                  <a:lnTo>
                    <a:pt x="45" y="46"/>
                  </a:lnTo>
                  <a:lnTo>
                    <a:pt x="15" y="91"/>
                  </a:lnTo>
                  <a:lnTo>
                    <a:pt x="0" y="135"/>
                  </a:lnTo>
                  <a:lnTo>
                    <a:pt x="15" y="195"/>
                  </a:lnTo>
                  <a:lnTo>
                    <a:pt x="45" y="240"/>
                  </a:lnTo>
                  <a:lnTo>
                    <a:pt x="134" y="359"/>
                  </a:lnTo>
                  <a:lnTo>
                    <a:pt x="239" y="494"/>
                  </a:lnTo>
                  <a:lnTo>
                    <a:pt x="344" y="673"/>
                  </a:lnTo>
                  <a:lnTo>
                    <a:pt x="448" y="897"/>
                  </a:lnTo>
                  <a:lnTo>
                    <a:pt x="493" y="1032"/>
                  </a:lnTo>
                  <a:lnTo>
                    <a:pt x="538" y="1166"/>
                  </a:lnTo>
                  <a:lnTo>
                    <a:pt x="568" y="1316"/>
                  </a:lnTo>
                  <a:lnTo>
                    <a:pt x="598" y="1480"/>
                  </a:lnTo>
                  <a:lnTo>
                    <a:pt x="613" y="1644"/>
                  </a:lnTo>
                  <a:lnTo>
                    <a:pt x="613" y="1824"/>
                  </a:lnTo>
                  <a:lnTo>
                    <a:pt x="627" y="1868"/>
                  </a:lnTo>
                  <a:lnTo>
                    <a:pt x="642" y="1913"/>
                  </a:lnTo>
                  <a:lnTo>
                    <a:pt x="672" y="1943"/>
                  </a:lnTo>
                  <a:lnTo>
                    <a:pt x="717" y="1958"/>
                  </a:lnTo>
                  <a:lnTo>
                    <a:pt x="807" y="1958"/>
                  </a:lnTo>
                  <a:lnTo>
                    <a:pt x="852" y="1928"/>
                  </a:lnTo>
                  <a:lnTo>
                    <a:pt x="881" y="1883"/>
                  </a:lnTo>
                  <a:lnTo>
                    <a:pt x="896" y="1824"/>
                  </a:lnTo>
                  <a:lnTo>
                    <a:pt x="896" y="1629"/>
                  </a:lnTo>
                  <a:lnTo>
                    <a:pt x="881" y="1435"/>
                  </a:lnTo>
                  <a:lnTo>
                    <a:pt x="852" y="1271"/>
                  </a:lnTo>
                  <a:lnTo>
                    <a:pt x="807" y="1106"/>
                  </a:lnTo>
                  <a:lnTo>
                    <a:pt x="762" y="942"/>
                  </a:lnTo>
                  <a:lnTo>
                    <a:pt x="717" y="793"/>
                  </a:lnTo>
                  <a:lnTo>
                    <a:pt x="598" y="539"/>
                  </a:lnTo>
                  <a:lnTo>
                    <a:pt x="463" y="330"/>
                  </a:lnTo>
                  <a:lnTo>
                    <a:pt x="359" y="180"/>
                  </a:lnTo>
                  <a:lnTo>
                    <a:pt x="239" y="46"/>
                  </a:lnTo>
                  <a:lnTo>
                    <a:pt x="194" y="16"/>
                  </a:lnTo>
                  <a:lnTo>
                    <a:pt x="149" y="1"/>
                  </a:lnTo>
                  <a:close/>
                </a:path>
              </a:pathLst>
            </a:custGeom>
            <a:solidFill>
              <a:srgbClr val="FB947D"/>
            </a:solidFill>
            <a:ln>
              <a:noFill/>
            </a:ln>
          </p:spPr>
          <p:txBody>
            <a:bodyPr spcFirstLastPara="1" wrap="square" lIns="121900" tIns="121900" rIns="121900" bIns="121900" anchor="ctr" anchorCtr="0">
              <a:noAutofit/>
            </a:bodyPr>
            <a:lstStyle/>
            <a:p>
              <a:endParaRPr sz="2400"/>
            </a:p>
          </p:txBody>
        </p:sp>
        <p:sp>
          <p:nvSpPr>
            <p:cNvPr id="1496" name="Google Shape;1496;p32"/>
            <p:cNvSpPr/>
            <p:nvPr/>
          </p:nvSpPr>
          <p:spPr>
            <a:xfrm>
              <a:off x="-1383054" y="2821701"/>
              <a:ext cx="29439" cy="9701"/>
            </a:xfrm>
            <a:custGeom>
              <a:avLst/>
              <a:gdLst/>
              <a:ahLst/>
              <a:cxnLst/>
              <a:rect l="l" t="t" r="r" b="b"/>
              <a:pathLst>
                <a:path w="1047" h="345" extrusionOk="0">
                  <a:moveTo>
                    <a:pt x="538" y="1"/>
                  </a:moveTo>
                  <a:lnTo>
                    <a:pt x="404" y="16"/>
                  </a:lnTo>
                  <a:lnTo>
                    <a:pt x="194" y="46"/>
                  </a:lnTo>
                  <a:lnTo>
                    <a:pt x="105" y="61"/>
                  </a:lnTo>
                  <a:lnTo>
                    <a:pt x="45" y="91"/>
                  </a:lnTo>
                  <a:lnTo>
                    <a:pt x="15" y="135"/>
                  </a:lnTo>
                  <a:lnTo>
                    <a:pt x="0" y="180"/>
                  </a:lnTo>
                  <a:lnTo>
                    <a:pt x="0" y="240"/>
                  </a:lnTo>
                  <a:lnTo>
                    <a:pt x="15" y="270"/>
                  </a:lnTo>
                  <a:lnTo>
                    <a:pt x="45" y="300"/>
                  </a:lnTo>
                  <a:lnTo>
                    <a:pt x="75" y="330"/>
                  </a:lnTo>
                  <a:lnTo>
                    <a:pt x="105" y="330"/>
                  </a:lnTo>
                  <a:lnTo>
                    <a:pt x="135" y="345"/>
                  </a:lnTo>
                  <a:lnTo>
                    <a:pt x="180" y="330"/>
                  </a:lnTo>
                  <a:lnTo>
                    <a:pt x="299" y="300"/>
                  </a:lnTo>
                  <a:lnTo>
                    <a:pt x="478" y="285"/>
                  </a:lnTo>
                  <a:lnTo>
                    <a:pt x="673" y="285"/>
                  </a:lnTo>
                  <a:lnTo>
                    <a:pt x="762" y="300"/>
                  </a:lnTo>
                  <a:lnTo>
                    <a:pt x="852" y="330"/>
                  </a:lnTo>
                  <a:lnTo>
                    <a:pt x="956" y="330"/>
                  </a:lnTo>
                  <a:lnTo>
                    <a:pt x="1001" y="300"/>
                  </a:lnTo>
                  <a:lnTo>
                    <a:pt x="1031" y="255"/>
                  </a:lnTo>
                  <a:lnTo>
                    <a:pt x="1046" y="195"/>
                  </a:lnTo>
                  <a:lnTo>
                    <a:pt x="1031" y="135"/>
                  </a:lnTo>
                  <a:lnTo>
                    <a:pt x="1001" y="91"/>
                  </a:lnTo>
                  <a:lnTo>
                    <a:pt x="956" y="61"/>
                  </a:lnTo>
                  <a:lnTo>
                    <a:pt x="822" y="16"/>
                  </a:lnTo>
                  <a:lnTo>
                    <a:pt x="687" y="1"/>
                  </a:lnTo>
                  <a:close/>
                </a:path>
              </a:pathLst>
            </a:custGeom>
            <a:solidFill>
              <a:srgbClr val="FB947D"/>
            </a:solidFill>
            <a:ln>
              <a:noFill/>
            </a:ln>
          </p:spPr>
          <p:txBody>
            <a:bodyPr spcFirstLastPara="1" wrap="square" lIns="121900" tIns="121900" rIns="121900" bIns="121900" anchor="ctr" anchorCtr="0">
              <a:noAutofit/>
            </a:bodyPr>
            <a:lstStyle/>
            <a:p>
              <a:endParaRPr sz="2400"/>
            </a:p>
          </p:txBody>
        </p:sp>
        <p:sp>
          <p:nvSpPr>
            <p:cNvPr id="1497" name="Google Shape;1497;p32"/>
            <p:cNvSpPr/>
            <p:nvPr/>
          </p:nvSpPr>
          <p:spPr>
            <a:xfrm>
              <a:off x="-1506575" y="2672172"/>
              <a:ext cx="289048" cy="210488"/>
            </a:xfrm>
            <a:custGeom>
              <a:avLst/>
              <a:gdLst/>
              <a:ahLst/>
              <a:cxnLst/>
              <a:rect l="l" t="t" r="r" b="b"/>
              <a:pathLst>
                <a:path w="10280" h="7486" extrusionOk="0">
                  <a:moveTo>
                    <a:pt x="3437" y="1"/>
                  </a:moveTo>
                  <a:lnTo>
                    <a:pt x="3228" y="15"/>
                  </a:lnTo>
                  <a:lnTo>
                    <a:pt x="3004" y="45"/>
                  </a:lnTo>
                  <a:lnTo>
                    <a:pt x="2780" y="105"/>
                  </a:lnTo>
                  <a:lnTo>
                    <a:pt x="2571" y="165"/>
                  </a:lnTo>
                  <a:lnTo>
                    <a:pt x="2361" y="240"/>
                  </a:lnTo>
                  <a:lnTo>
                    <a:pt x="2167" y="329"/>
                  </a:lnTo>
                  <a:lnTo>
                    <a:pt x="1958" y="434"/>
                  </a:lnTo>
                  <a:lnTo>
                    <a:pt x="1764" y="553"/>
                  </a:lnTo>
                  <a:lnTo>
                    <a:pt x="1585" y="688"/>
                  </a:lnTo>
                  <a:lnTo>
                    <a:pt x="1405" y="837"/>
                  </a:lnTo>
                  <a:lnTo>
                    <a:pt x="1226" y="987"/>
                  </a:lnTo>
                  <a:lnTo>
                    <a:pt x="1062" y="1151"/>
                  </a:lnTo>
                  <a:lnTo>
                    <a:pt x="912" y="1330"/>
                  </a:lnTo>
                  <a:lnTo>
                    <a:pt x="763" y="1509"/>
                  </a:lnTo>
                  <a:lnTo>
                    <a:pt x="628" y="1704"/>
                  </a:lnTo>
                  <a:lnTo>
                    <a:pt x="509" y="1898"/>
                  </a:lnTo>
                  <a:lnTo>
                    <a:pt x="404" y="2107"/>
                  </a:lnTo>
                  <a:lnTo>
                    <a:pt x="300" y="2316"/>
                  </a:lnTo>
                  <a:lnTo>
                    <a:pt x="210" y="2540"/>
                  </a:lnTo>
                  <a:lnTo>
                    <a:pt x="135" y="2764"/>
                  </a:lnTo>
                  <a:lnTo>
                    <a:pt x="76" y="2988"/>
                  </a:lnTo>
                  <a:lnTo>
                    <a:pt x="31" y="3213"/>
                  </a:lnTo>
                  <a:lnTo>
                    <a:pt x="16" y="3452"/>
                  </a:lnTo>
                  <a:lnTo>
                    <a:pt x="1" y="3691"/>
                  </a:lnTo>
                  <a:lnTo>
                    <a:pt x="1" y="3915"/>
                  </a:lnTo>
                  <a:lnTo>
                    <a:pt x="16" y="4154"/>
                  </a:lnTo>
                  <a:lnTo>
                    <a:pt x="61" y="4393"/>
                  </a:lnTo>
                  <a:lnTo>
                    <a:pt x="121" y="4632"/>
                  </a:lnTo>
                  <a:lnTo>
                    <a:pt x="195" y="4856"/>
                  </a:lnTo>
                  <a:lnTo>
                    <a:pt x="300" y="5095"/>
                  </a:lnTo>
                  <a:lnTo>
                    <a:pt x="404" y="5319"/>
                  </a:lnTo>
                  <a:lnTo>
                    <a:pt x="554" y="5543"/>
                  </a:lnTo>
                  <a:lnTo>
                    <a:pt x="867" y="5991"/>
                  </a:lnTo>
                  <a:lnTo>
                    <a:pt x="1256" y="6469"/>
                  </a:lnTo>
                  <a:lnTo>
                    <a:pt x="1689" y="6962"/>
                  </a:lnTo>
                  <a:lnTo>
                    <a:pt x="2167" y="7470"/>
                  </a:lnTo>
                  <a:lnTo>
                    <a:pt x="2257" y="7485"/>
                  </a:lnTo>
                  <a:lnTo>
                    <a:pt x="2361" y="7485"/>
                  </a:lnTo>
                  <a:lnTo>
                    <a:pt x="2466" y="7470"/>
                  </a:lnTo>
                  <a:lnTo>
                    <a:pt x="2571" y="7455"/>
                  </a:lnTo>
                  <a:lnTo>
                    <a:pt x="2675" y="7425"/>
                  </a:lnTo>
                  <a:lnTo>
                    <a:pt x="2795" y="7381"/>
                  </a:lnTo>
                  <a:lnTo>
                    <a:pt x="2899" y="7321"/>
                  </a:lnTo>
                  <a:lnTo>
                    <a:pt x="3019" y="7261"/>
                  </a:lnTo>
                  <a:lnTo>
                    <a:pt x="3123" y="7186"/>
                  </a:lnTo>
                  <a:lnTo>
                    <a:pt x="3228" y="7097"/>
                  </a:lnTo>
                  <a:lnTo>
                    <a:pt x="3333" y="6992"/>
                  </a:lnTo>
                  <a:lnTo>
                    <a:pt x="3437" y="6888"/>
                  </a:lnTo>
                  <a:lnTo>
                    <a:pt x="3542" y="6768"/>
                  </a:lnTo>
                  <a:lnTo>
                    <a:pt x="3631" y="6634"/>
                  </a:lnTo>
                  <a:lnTo>
                    <a:pt x="3721" y="6499"/>
                  </a:lnTo>
                  <a:lnTo>
                    <a:pt x="3811" y="6350"/>
                  </a:lnTo>
                  <a:lnTo>
                    <a:pt x="3721" y="6185"/>
                  </a:lnTo>
                  <a:lnTo>
                    <a:pt x="3646" y="6006"/>
                  </a:lnTo>
                  <a:lnTo>
                    <a:pt x="3587" y="5827"/>
                  </a:lnTo>
                  <a:lnTo>
                    <a:pt x="3542" y="5663"/>
                  </a:lnTo>
                  <a:lnTo>
                    <a:pt x="3497" y="5483"/>
                  </a:lnTo>
                  <a:lnTo>
                    <a:pt x="3467" y="5304"/>
                  </a:lnTo>
                  <a:lnTo>
                    <a:pt x="3467" y="5125"/>
                  </a:lnTo>
                  <a:lnTo>
                    <a:pt x="3467" y="4960"/>
                  </a:lnTo>
                  <a:lnTo>
                    <a:pt x="3497" y="4796"/>
                  </a:lnTo>
                  <a:lnTo>
                    <a:pt x="3542" y="4632"/>
                  </a:lnTo>
                  <a:lnTo>
                    <a:pt x="3587" y="4482"/>
                  </a:lnTo>
                  <a:lnTo>
                    <a:pt x="3676" y="4333"/>
                  </a:lnTo>
                  <a:lnTo>
                    <a:pt x="3766" y="4199"/>
                  </a:lnTo>
                  <a:lnTo>
                    <a:pt x="3885" y="4079"/>
                  </a:lnTo>
                  <a:lnTo>
                    <a:pt x="4020" y="3974"/>
                  </a:lnTo>
                  <a:lnTo>
                    <a:pt x="4184" y="3870"/>
                  </a:lnTo>
                  <a:lnTo>
                    <a:pt x="4319" y="3795"/>
                  </a:lnTo>
                  <a:lnTo>
                    <a:pt x="4468" y="3750"/>
                  </a:lnTo>
                  <a:lnTo>
                    <a:pt x="4602" y="3706"/>
                  </a:lnTo>
                  <a:lnTo>
                    <a:pt x="4737" y="3676"/>
                  </a:lnTo>
                  <a:lnTo>
                    <a:pt x="4856" y="3661"/>
                  </a:lnTo>
                  <a:lnTo>
                    <a:pt x="4976" y="3661"/>
                  </a:lnTo>
                  <a:lnTo>
                    <a:pt x="5095" y="3676"/>
                  </a:lnTo>
                  <a:lnTo>
                    <a:pt x="5215" y="3691"/>
                  </a:lnTo>
                  <a:lnTo>
                    <a:pt x="5319" y="3720"/>
                  </a:lnTo>
                  <a:lnTo>
                    <a:pt x="5424" y="3750"/>
                  </a:lnTo>
                  <a:lnTo>
                    <a:pt x="5618" y="3855"/>
                  </a:lnTo>
                  <a:lnTo>
                    <a:pt x="5783" y="3959"/>
                  </a:lnTo>
                  <a:lnTo>
                    <a:pt x="5947" y="4094"/>
                  </a:lnTo>
                  <a:lnTo>
                    <a:pt x="6081" y="4243"/>
                  </a:lnTo>
                  <a:lnTo>
                    <a:pt x="6201" y="4393"/>
                  </a:lnTo>
                  <a:lnTo>
                    <a:pt x="6291" y="4527"/>
                  </a:lnTo>
                  <a:lnTo>
                    <a:pt x="6380" y="4662"/>
                  </a:lnTo>
                  <a:lnTo>
                    <a:pt x="6485" y="4871"/>
                  </a:lnTo>
                  <a:lnTo>
                    <a:pt x="6515" y="4945"/>
                  </a:lnTo>
                  <a:lnTo>
                    <a:pt x="6739" y="4975"/>
                  </a:lnTo>
                  <a:lnTo>
                    <a:pt x="6963" y="4990"/>
                  </a:lnTo>
                  <a:lnTo>
                    <a:pt x="7067" y="4527"/>
                  </a:lnTo>
                  <a:lnTo>
                    <a:pt x="7172" y="4079"/>
                  </a:lnTo>
                  <a:lnTo>
                    <a:pt x="7277" y="3646"/>
                  </a:lnTo>
                  <a:lnTo>
                    <a:pt x="7366" y="3198"/>
                  </a:lnTo>
                  <a:lnTo>
                    <a:pt x="7546" y="3198"/>
                  </a:lnTo>
                  <a:lnTo>
                    <a:pt x="7740" y="3168"/>
                  </a:lnTo>
                  <a:lnTo>
                    <a:pt x="7934" y="3108"/>
                  </a:lnTo>
                  <a:lnTo>
                    <a:pt x="8128" y="3018"/>
                  </a:lnTo>
                  <a:lnTo>
                    <a:pt x="8322" y="2899"/>
                  </a:lnTo>
                  <a:lnTo>
                    <a:pt x="8502" y="2764"/>
                  </a:lnTo>
                  <a:lnTo>
                    <a:pt x="8681" y="2615"/>
                  </a:lnTo>
                  <a:lnTo>
                    <a:pt x="8845" y="2451"/>
                  </a:lnTo>
                  <a:lnTo>
                    <a:pt x="9547" y="2764"/>
                  </a:lnTo>
                  <a:lnTo>
                    <a:pt x="9906" y="2914"/>
                  </a:lnTo>
                  <a:lnTo>
                    <a:pt x="10100" y="2973"/>
                  </a:lnTo>
                  <a:lnTo>
                    <a:pt x="10279" y="3018"/>
                  </a:lnTo>
                  <a:lnTo>
                    <a:pt x="10115" y="2809"/>
                  </a:lnTo>
                  <a:lnTo>
                    <a:pt x="9921" y="2615"/>
                  </a:lnTo>
                  <a:lnTo>
                    <a:pt x="9712" y="2451"/>
                  </a:lnTo>
                  <a:lnTo>
                    <a:pt x="9488" y="2316"/>
                  </a:lnTo>
                  <a:lnTo>
                    <a:pt x="8860" y="1958"/>
                  </a:lnTo>
                  <a:lnTo>
                    <a:pt x="8143" y="1584"/>
                  </a:lnTo>
                  <a:lnTo>
                    <a:pt x="7351" y="1196"/>
                  </a:lnTo>
                  <a:lnTo>
                    <a:pt x="6948" y="1001"/>
                  </a:lnTo>
                  <a:lnTo>
                    <a:pt x="6530" y="822"/>
                  </a:lnTo>
                  <a:lnTo>
                    <a:pt x="6111" y="658"/>
                  </a:lnTo>
                  <a:lnTo>
                    <a:pt x="5693" y="494"/>
                  </a:lnTo>
                  <a:lnTo>
                    <a:pt x="5290" y="359"/>
                  </a:lnTo>
                  <a:lnTo>
                    <a:pt x="4886" y="240"/>
                  </a:lnTo>
                  <a:lnTo>
                    <a:pt x="4498" y="135"/>
                  </a:lnTo>
                  <a:lnTo>
                    <a:pt x="4124" y="60"/>
                  </a:lnTo>
                  <a:lnTo>
                    <a:pt x="3766" y="15"/>
                  </a:lnTo>
                  <a:lnTo>
                    <a:pt x="3437"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98" name="Google Shape;1498;p32"/>
            <p:cNvSpPr/>
            <p:nvPr/>
          </p:nvSpPr>
          <p:spPr>
            <a:xfrm>
              <a:off x="-1254950" y="2797773"/>
              <a:ext cx="50865" cy="99592"/>
            </a:xfrm>
            <a:custGeom>
              <a:avLst/>
              <a:gdLst/>
              <a:ahLst/>
              <a:cxnLst/>
              <a:rect l="l" t="t" r="r" b="b"/>
              <a:pathLst>
                <a:path w="1809" h="3542" extrusionOk="0">
                  <a:moveTo>
                    <a:pt x="1301" y="180"/>
                  </a:moveTo>
                  <a:lnTo>
                    <a:pt x="1360" y="210"/>
                  </a:lnTo>
                  <a:lnTo>
                    <a:pt x="1405" y="239"/>
                  </a:lnTo>
                  <a:lnTo>
                    <a:pt x="1450" y="284"/>
                  </a:lnTo>
                  <a:lnTo>
                    <a:pt x="1495" y="344"/>
                  </a:lnTo>
                  <a:lnTo>
                    <a:pt x="1540" y="419"/>
                  </a:lnTo>
                  <a:lnTo>
                    <a:pt x="1569" y="508"/>
                  </a:lnTo>
                  <a:lnTo>
                    <a:pt x="1614" y="718"/>
                  </a:lnTo>
                  <a:lnTo>
                    <a:pt x="1644" y="957"/>
                  </a:lnTo>
                  <a:lnTo>
                    <a:pt x="1629" y="1240"/>
                  </a:lnTo>
                  <a:lnTo>
                    <a:pt x="1599" y="1554"/>
                  </a:lnTo>
                  <a:lnTo>
                    <a:pt x="1540" y="1883"/>
                  </a:lnTo>
                  <a:lnTo>
                    <a:pt x="1525" y="1928"/>
                  </a:lnTo>
                  <a:lnTo>
                    <a:pt x="1480" y="2092"/>
                  </a:lnTo>
                  <a:lnTo>
                    <a:pt x="1375" y="2391"/>
                  </a:lnTo>
                  <a:lnTo>
                    <a:pt x="1271" y="2660"/>
                  </a:lnTo>
                  <a:lnTo>
                    <a:pt x="1136" y="2884"/>
                  </a:lnTo>
                  <a:lnTo>
                    <a:pt x="1002" y="3078"/>
                  </a:lnTo>
                  <a:lnTo>
                    <a:pt x="882" y="3212"/>
                  </a:lnTo>
                  <a:lnTo>
                    <a:pt x="748" y="3317"/>
                  </a:lnTo>
                  <a:lnTo>
                    <a:pt x="688" y="3347"/>
                  </a:lnTo>
                  <a:lnTo>
                    <a:pt x="628" y="3362"/>
                  </a:lnTo>
                  <a:lnTo>
                    <a:pt x="569" y="3377"/>
                  </a:lnTo>
                  <a:lnTo>
                    <a:pt x="509" y="3362"/>
                  </a:lnTo>
                  <a:lnTo>
                    <a:pt x="464" y="3347"/>
                  </a:lnTo>
                  <a:lnTo>
                    <a:pt x="404" y="3302"/>
                  </a:lnTo>
                  <a:lnTo>
                    <a:pt x="359" y="3257"/>
                  </a:lnTo>
                  <a:lnTo>
                    <a:pt x="315" y="3197"/>
                  </a:lnTo>
                  <a:lnTo>
                    <a:pt x="285" y="3123"/>
                  </a:lnTo>
                  <a:lnTo>
                    <a:pt x="255" y="3033"/>
                  </a:lnTo>
                  <a:lnTo>
                    <a:pt x="195" y="2824"/>
                  </a:lnTo>
                  <a:lnTo>
                    <a:pt x="180" y="2570"/>
                  </a:lnTo>
                  <a:lnTo>
                    <a:pt x="180" y="2271"/>
                  </a:lnTo>
                  <a:lnTo>
                    <a:pt x="225" y="1957"/>
                  </a:lnTo>
                  <a:lnTo>
                    <a:pt x="285" y="1614"/>
                  </a:lnTo>
                  <a:lnTo>
                    <a:pt x="389" y="1285"/>
                  </a:lnTo>
                  <a:lnTo>
                    <a:pt x="509" y="986"/>
                  </a:lnTo>
                  <a:lnTo>
                    <a:pt x="628" y="732"/>
                  </a:lnTo>
                  <a:lnTo>
                    <a:pt x="778" y="523"/>
                  </a:lnTo>
                  <a:lnTo>
                    <a:pt x="912" y="359"/>
                  </a:lnTo>
                  <a:lnTo>
                    <a:pt x="987" y="299"/>
                  </a:lnTo>
                  <a:lnTo>
                    <a:pt x="1047" y="239"/>
                  </a:lnTo>
                  <a:lnTo>
                    <a:pt x="1121" y="210"/>
                  </a:lnTo>
                  <a:lnTo>
                    <a:pt x="1181" y="180"/>
                  </a:lnTo>
                  <a:close/>
                  <a:moveTo>
                    <a:pt x="1256" y="0"/>
                  </a:moveTo>
                  <a:lnTo>
                    <a:pt x="1181" y="15"/>
                  </a:lnTo>
                  <a:lnTo>
                    <a:pt x="1091" y="30"/>
                  </a:lnTo>
                  <a:lnTo>
                    <a:pt x="1002" y="75"/>
                  </a:lnTo>
                  <a:lnTo>
                    <a:pt x="912" y="135"/>
                  </a:lnTo>
                  <a:lnTo>
                    <a:pt x="823" y="195"/>
                  </a:lnTo>
                  <a:lnTo>
                    <a:pt x="748" y="284"/>
                  </a:lnTo>
                  <a:lnTo>
                    <a:pt x="658" y="389"/>
                  </a:lnTo>
                  <a:lnTo>
                    <a:pt x="583" y="493"/>
                  </a:lnTo>
                  <a:lnTo>
                    <a:pt x="494" y="628"/>
                  </a:lnTo>
                  <a:lnTo>
                    <a:pt x="359" y="897"/>
                  </a:lnTo>
                  <a:lnTo>
                    <a:pt x="225" y="1225"/>
                  </a:lnTo>
                  <a:lnTo>
                    <a:pt x="120" y="1584"/>
                  </a:lnTo>
                  <a:lnTo>
                    <a:pt x="46" y="1943"/>
                  </a:lnTo>
                  <a:lnTo>
                    <a:pt x="1" y="2286"/>
                  </a:lnTo>
                  <a:lnTo>
                    <a:pt x="1" y="2600"/>
                  </a:lnTo>
                  <a:lnTo>
                    <a:pt x="16" y="2749"/>
                  </a:lnTo>
                  <a:lnTo>
                    <a:pt x="31" y="2884"/>
                  </a:lnTo>
                  <a:lnTo>
                    <a:pt x="61" y="3018"/>
                  </a:lnTo>
                  <a:lnTo>
                    <a:pt x="105" y="3123"/>
                  </a:lnTo>
                  <a:lnTo>
                    <a:pt x="135" y="3227"/>
                  </a:lnTo>
                  <a:lnTo>
                    <a:pt x="195" y="3317"/>
                  </a:lnTo>
                  <a:lnTo>
                    <a:pt x="255" y="3392"/>
                  </a:lnTo>
                  <a:lnTo>
                    <a:pt x="315" y="3451"/>
                  </a:lnTo>
                  <a:lnTo>
                    <a:pt x="389" y="3511"/>
                  </a:lnTo>
                  <a:lnTo>
                    <a:pt x="464" y="3526"/>
                  </a:lnTo>
                  <a:lnTo>
                    <a:pt x="554" y="3541"/>
                  </a:lnTo>
                  <a:lnTo>
                    <a:pt x="628" y="3541"/>
                  </a:lnTo>
                  <a:lnTo>
                    <a:pt x="718" y="3511"/>
                  </a:lnTo>
                  <a:lnTo>
                    <a:pt x="808" y="3481"/>
                  </a:lnTo>
                  <a:lnTo>
                    <a:pt x="882" y="3422"/>
                  </a:lnTo>
                  <a:lnTo>
                    <a:pt x="972" y="3362"/>
                  </a:lnTo>
                  <a:lnTo>
                    <a:pt x="1047" y="3287"/>
                  </a:lnTo>
                  <a:lnTo>
                    <a:pt x="1136" y="3183"/>
                  </a:lnTo>
                  <a:lnTo>
                    <a:pt x="1286" y="2973"/>
                  </a:lnTo>
                  <a:lnTo>
                    <a:pt x="1435" y="2704"/>
                  </a:lnTo>
                  <a:lnTo>
                    <a:pt x="1569" y="2406"/>
                  </a:lnTo>
                  <a:lnTo>
                    <a:pt x="1674" y="2062"/>
                  </a:lnTo>
                  <a:lnTo>
                    <a:pt x="1689" y="1972"/>
                  </a:lnTo>
                  <a:lnTo>
                    <a:pt x="1719" y="1898"/>
                  </a:lnTo>
                  <a:lnTo>
                    <a:pt x="1779" y="1539"/>
                  </a:lnTo>
                  <a:lnTo>
                    <a:pt x="1809" y="1211"/>
                  </a:lnTo>
                  <a:lnTo>
                    <a:pt x="1809" y="912"/>
                  </a:lnTo>
                  <a:lnTo>
                    <a:pt x="1779" y="643"/>
                  </a:lnTo>
                  <a:lnTo>
                    <a:pt x="1749" y="508"/>
                  </a:lnTo>
                  <a:lnTo>
                    <a:pt x="1704" y="404"/>
                  </a:lnTo>
                  <a:lnTo>
                    <a:pt x="1659" y="299"/>
                  </a:lnTo>
                  <a:lnTo>
                    <a:pt x="1614" y="225"/>
                  </a:lnTo>
                  <a:lnTo>
                    <a:pt x="1555" y="150"/>
                  </a:lnTo>
                  <a:lnTo>
                    <a:pt x="1495" y="90"/>
                  </a:lnTo>
                  <a:lnTo>
                    <a:pt x="1420" y="45"/>
                  </a:lnTo>
                  <a:lnTo>
                    <a:pt x="1345" y="15"/>
                  </a:lnTo>
                  <a:lnTo>
                    <a:pt x="1256"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499" name="Google Shape;1499;p32"/>
            <p:cNvSpPr/>
            <p:nvPr/>
          </p:nvSpPr>
          <p:spPr>
            <a:xfrm>
              <a:off x="-1213364" y="2850268"/>
              <a:ext cx="11388" cy="8435"/>
            </a:xfrm>
            <a:custGeom>
              <a:avLst/>
              <a:gdLst/>
              <a:ahLst/>
              <a:cxnLst/>
              <a:rect l="l" t="t" r="r" b="b"/>
              <a:pathLst>
                <a:path w="405" h="300" extrusionOk="0">
                  <a:moveTo>
                    <a:pt x="120" y="1"/>
                  </a:moveTo>
                  <a:lnTo>
                    <a:pt x="61" y="16"/>
                  </a:lnTo>
                  <a:lnTo>
                    <a:pt x="46" y="61"/>
                  </a:lnTo>
                  <a:lnTo>
                    <a:pt x="1" y="225"/>
                  </a:lnTo>
                  <a:lnTo>
                    <a:pt x="31" y="225"/>
                  </a:lnTo>
                  <a:lnTo>
                    <a:pt x="61" y="210"/>
                  </a:lnTo>
                  <a:lnTo>
                    <a:pt x="90" y="195"/>
                  </a:lnTo>
                  <a:lnTo>
                    <a:pt x="135" y="180"/>
                  </a:lnTo>
                  <a:lnTo>
                    <a:pt x="165" y="180"/>
                  </a:lnTo>
                  <a:lnTo>
                    <a:pt x="195" y="195"/>
                  </a:lnTo>
                  <a:lnTo>
                    <a:pt x="210" y="225"/>
                  </a:lnTo>
                  <a:lnTo>
                    <a:pt x="240" y="255"/>
                  </a:lnTo>
                  <a:lnTo>
                    <a:pt x="255" y="285"/>
                  </a:lnTo>
                  <a:lnTo>
                    <a:pt x="285" y="300"/>
                  </a:lnTo>
                  <a:lnTo>
                    <a:pt x="359" y="300"/>
                  </a:lnTo>
                  <a:lnTo>
                    <a:pt x="389" y="270"/>
                  </a:lnTo>
                  <a:lnTo>
                    <a:pt x="404" y="240"/>
                  </a:lnTo>
                  <a:lnTo>
                    <a:pt x="404" y="210"/>
                  </a:lnTo>
                  <a:lnTo>
                    <a:pt x="389" y="180"/>
                  </a:lnTo>
                  <a:lnTo>
                    <a:pt x="359" y="120"/>
                  </a:lnTo>
                  <a:lnTo>
                    <a:pt x="315" y="76"/>
                  </a:lnTo>
                  <a:lnTo>
                    <a:pt x="270" y="46"/>
                  </a:lnTo>
                  <a:lnTo>
                    <a:pt x="240" y="31"/>
                  </a:lnTo>
                  <a:lnTo>
                    <a:pt x="210" y="16"/>
                  </a:lnTo>
                  <a:lnTo>
                    <a:pt x="120"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500" name="Google Shape;1500;p32"/>
            <p:cNvSpPr/>
            <p:nvPr/>
          </p:nvSpPr>
          <p:spPr>
            <a:xfrm>
              <a:off x="-1310820" y="2817933"/>
              <a:ext cx="65148" cy="22297"/>
            </a:xfrm>
            <a:custGeom>
              <a:avLst/>
              <a:gdLst/>
              <a:ahLst/>
              <a:cxnLst/>
              <a:rect l="l" t="t" r="r" b="b"/>
              <a:pathLst>
                <a:path w="2317" h="793" extrusionOk="0">
                  <a:moveTo>
                    <a:pt x="1" y="1"/>
                  </a:moveTo>
                  <a:lnTo>
                    <a:pt x="1" y="180"/>
                  </a:lnTo>
                  <a:lnTo>
                    <a:pt x="2212" y="792"/>
                  </a:lnTo>
                  <a:lnTo>
                    <a:pt x="2257" y="792"/>
                  </a:lnTo>
                  <a:lnTo>
                    <a:pt x="2287" y="777"/>
                  </a:lnTo>
                  <a:lnTo>
                    <a:pt x="2302" y="762"/>
                  </a:lnTo>
                  <a:lnTo>
                    <a:pt x="2316" y="733"/>
                  </a:lnTo>
                  <a:lnTo>
                    <a:pt x="2316" y="703"/>
                  </a:lnTo>
                  <a:lnTo>
                    <a:pt x="2316" y="673"/>
                  </a:lnTo>
                  <a:lnTo>
                    <a:pt x="2287" y="643"/>
                  </a:lnTo>
                  <a:lnTo>
                    <a:pt x="2257" y="628"/>
                  </a:lnTo>
                  <a:lnTo>
                    <a:pt x="1"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501" name="Google Shape;1501;p32"/>
            <p:cNvSpPr/>
            <p:nvPr/>
          </p:nvSpPr>
          <p:spPr>
            <a:xfrm>
              <a:off x="-1845561" y="4073494"/>
              <a:ext cx="930464" cy="580148"/>
            </a:xfrm>
            <a:custGeom>
              <a:avLst/>
              <a:gdLst/>
              <a:ahLst/>
              <a:cxnLst/>
              <a:rect l="l" t="t" r="r" b="b"/>
              <a:pathLst>
                <a:path w="33092" h="20633" extrusionOk="0">
                  <a:moveTo>
                    <a:pt x="18317" y="1"/>
                  </a:moveTo>
                  <a:lnTo>
                    <a:pt x="7441" y="4781"/>
                  </a:lnTo>
                  <a:lnTo>
                    <a:pt x="7560" y="5020"/>
                  </a:lnTo>
                  <a:lnTo>
                    <a:pt x="7725" y="5289"/>
                  </a:lnTo>
                  <a:lnTo>
                    <a:pt x="7964" y="5663"/>
                  </a:lnTo>
                  <a:lnTo>
                    <a:pt x="8277" y="6111"/>
                  </a:lnTo>
                  <a:lnTo>
                    <a:pt x="8471" y="6365"/>
                  </a:lnTo>
                  <a:lnTo>
                    <a:pt x="8696" y="6634"/>
                  </a:lnTo>
                  <a:lnTo>
                    <a:pt x="8935" y="6918"/>
                  </a:lnTo>
                  <a:lnTo>
                    <a:pt x="9189" y="7217"/>
                  </a:lnTo>
                  <a:lnTo>
                    <a:pt x="9487" y="7530"/>
                  </a:lnTo>
                  <a:lnTo>
                    <a:pt x="9801" y="7844"/>
                  </a:lnTo>
                  <a:lnTo>
                    <a:pt x="10160" y="8173"/>
                  </a:lnTo>
                  <a:lnTo>
                    <a:pt x="10533" y="8501"/>
                  </a:lnTo>
                  <a:lnTo>
                    <a:pt x="10937" y="8845"/>
                  </a:lnTo>
                  <a:lnTo>
                    <a:pt x="11370" y="9189"/>
                  </a:lnTo>
                  <a:lnTo>
                    <a:pt x="11848" y="9532"/>
                  </a:lnTo>
                  <a:lnTo>
                    <a:pt x="12341" y="9876"/>
                  </a:lnTo>
                  <a:lnTo>
                    <a:pt x="12879" y="10234"/>
                  </a:lnTo>
                  <a:lnTo>
                    <a:pt x="13446" y="10578"/>
                  </a:lnTo>
                  <a:lnTo>
                    <a:pt x="14059" y="10922"/>
                  </a:lnTo>
                  <a:lnTo>
                    <a:pt x="14686" y="11265"/>
                  </a:lnTo>
                  <a:lnTo>
                    <a:pt x="15374" y="11594"/>
                  </a:lnTo>
                  <a:lnTo>
                    <a:pt x="16091" y="11923"/>
                  </a:lnTo>
                  <a:lnTo>
                    <a:pt x="16838" y="12236"/>
                  </a:lnTo>
                  <a:lnTo>
                    <a:pt x="17629" y="12550"/>
                  </a:lnTo>
                  <a:lnTo>
                    <a:pt x="18466" y="12849"/>
                  </a:lnTo>
                  <a:lnTo>
                    <a:pt x="19333" y="13133"/>
                  </a:lnTo>
                  <a:lnTo>
                    <a:pt x="19228" y="13103"/>
                  </a:lnTo>
                  <a:lnTo>
                    <a:pt x="18899" y="12998"/>
                  </a:lnTo>
                  <a:lnTo>
                    <a:pt x="18660" y="12938"/>
                  </a:lnTo>
                  <a:lnTo>
                    <a:pt x="18362" y="12879"/>
                  </a:lnTo>
                  <a:lnTo>
                    <a:pt x="18003" y="12819"/>
                  </a:lnTo>
                  <a:lnTo>
                    <a:pt x="17585" y="12759"/>
                  </a:lnTo>
                  <a:lnTo>
                    <a:pt x="17122" y="12714"/>
                  </a:lnTo>
                  <a:lnTo>
                    <a:pt x="16599" y="12684"/>
                  </a:lnTo>
                  <a:lnTo>
                    <a:pt x="16016" y="12655"/>
                  </a:lnTo>
                  <a:lnTo>
                    <a:pt x="15374" y="12655"/>
                  </a:lnTo>
                  <a:lnTo>
                    <a:pt x="14671" y="12684"/>
                  </a:lnTo>
                  <a:lnTo>
                    <a:pt x="13924" y="12729"/>
                  </a:lnTo>
                  <a:lnTo>
                    <a:pt x="13103" y="12804"/>
                  </a:lnTo>
                  <a:lnTo>
                    <a:pt x="12236" y="12923"/>
                  </a:lnTo>
                  <a:lnTo>
                    <a:pt x="11310" y="13073"/>
                  </a:lnTo>
                  <a:lnTo>
                    <a:pt x="10339" y="13267"/>
                  </a:lnTo>
                  <a:lnTo>
                    <a:pt x="9323" y="13491"/>
                  </a:lnTo>
                  <a:lnTo>
                    <a:pt x="8307" y="13745"/>
                  </a:lnTo>
                  <a:lnTo>
                    <a:pt x="7276" y="14014"/>
                  </a:lnTo>
                  <a:lnTo>
                    <a:pt x="6260" y="14298"/>
                  </a:lnTo>
                  <a:lnTo>
                    <a:pt x="5274" y="14582"/>
                  </a:lnTo>
                  <a:lnTo>
                    <a:pt x="4318" y="14866"/>
                  </a:lnTo>
                  <a:lnTo>
                    <a:pt x="2600" y="15403"/>
                  </a:lnTo>
                  <a:lnTo>
                    <a:pt x="1241" y="15852"/>
                  </a:lnTo>
                  <a:lnTo>
                    <a:pt x="1" y="16285"/>
                  </a:lnTo>
                  <a:lnTo>
                    <a:pt x="105" y="19796"/>
                  </a:lnTo>
                  <a:lnTo>
                    <a:pt x="29880" y="20632"/>
                  </a:lnTo>
                  <a:lnTo>
                    <a:pt x="30104" y="20617"/>
                  </a:lnTo>
                  <a:lnTo>
                    <a:pt x="30313" y="20602"/>
                  </a:lnTo>
                  <a:lnTo>
                    <a:pt x="30522" y="20572"/>
                  </a:lnTo>
                  <a:lnTo>
                    <a:pt x="30717" y="20528"/>
                  </a:lnTo>
                  <a:lnTo>
                    <a:pt x="30926" y="20468"/>
                  </a:lnTo>
                  <a:lnTo>
                    <a:pt x="31105" y="20408"/>
                  </a:lnTo>
                  <a:lnTo>
                    <a:pt x="31299" y="20319"/>
                  </a:lnTo>
                  <a:lnTo>
                    <a:pt x="31478" y="20229"/>
                  </a:lnTo>
                  <a:lnTo>
                    <a:pt x="31643" y="20124"/>
                  </a:lnTo>
                  <a:lnTo>
                    <a:pt x="31807" y="20020"/>
                  </a:lnTo>
                  <a:lnTo>
                    <a:pt x="31957" y="19885"/>
                  </a:lnTo>
                  <a:lnTo>
                    <a:pt x="32106" y="19766"/>
                  </a:lnTo>
                  <a:lnTo>
                    <a:pt x="32240" y="19616"/>
                  </a:lnTo>
                  <a:lnTo>
                    <a:pt x="32375" y="19467"/>
                  </a:lnTo>
                  <a:lnTo>
                    <a:pt x="32479" y="19318"/>
                  </a:lnTo>
                  <a:lnTo>
                    <a:pt x="32599" y="19153"/>
                  </a:lnTo>
                  <a:lnTo>
                    <a:pt x="32689" y="18989"/>
                  </a:lnTo>
                  <a:lnTo>
                    <a:pt x="32778" y="18825"/>
                  </a:lnTo>
                  <a:lnTo>
                    <a:pt x="32868" y="18645"/>
                  </a:lnTo>
                  <a:lnTo>
                    <a:pt x="32928" y="18451"/>
                  </a:lnTo>
                  <a:lnTo>
                    <a:pt x="32987" y="18272"/>
                  </a:lnTo>
                  <a:lnTo>
                    <a:pt x="33032" y="18078"/>
                  </a:lnTo>
                  <a:lnTo>
                    <a:pt x="33062" y="17883"/>
                  </a:lnTo>
                  <a:lnTo>
                    <a:pt x="33092" y="17689"/>
                  </a:lnTo>
                  <a:lnTo>
                    <a:pt x="33092" y="17495"/>
                  </a:lnTo>
                  <a:lnTo>
                    <a:pt x="33092" y="17286"/>
                  </a:lnTo>
                  <a:lnTo>
                    <a:pt x="33077" y="17092"/>
                  </a:lnTo>
                  <a:lnTo>
                    <a:pt x="33047" y="16882"/>
                  </a:lnTo>
                  <a:lnTo>
                    <a:pt x="33002" y="16673"/>
                  </a:lnTo>
                  <a:lnTo>
                    <a:pt x="32943" y="16479"/>
                  </a:lnTo>
                  <a:lnTo>
                    <a:pt x="32868" y="16270"/>
                  </a:lnTo>
                  <a:lnTo>
                    <a:pt x="32778" y="16076"/>
                  </a:lnTo>
                  <a:lnTo>
                    <a:pt x="32524" y="15568"/>
                  </a:lnTo>
                  <a:lnTo>
                    <a:pt x="32225" y="15045"/>
                  </a:lnTo>
                  <a:lnTo>
                    <a:pt x="31912" y="14507"/>
                  </a:lnTo>
                  <a:lnTo>
                    <a:pt x="31553" y="13969"/>
                  </a:lnTo>
                  <a:lnTo>
                    <a:pt x="31180" y="13416"/>
                  </a:lnTo>
                  <a:lnTo>
                    <a:pt x="30791" y="12849"/>
                  </a:lnTo>
                  <a:lnTo>
                    <a:pt x="30373" y="12281"/>
                  </a:lnTo>
                  <a:lnTo>
                    <a:pt x="29925" y="11698"/>
                  </a:lnTo>
                  <a:lnTo>
                    <a:pt x="29462" y="11116"/>
                  </a:lnTo>
                  <a:lnTo>
                    <a:pt x="28984" y="10533"/>
                  </a:lnTo>
                  <a:lnTo>
                    <a:pt x="28506" y="9950"/>
                  </a:lnTo>
                  <a:lnTo>
                    <a:pt x="27998" y="9368"/>
                  </a:lnTo>
                  <a:lnTo>
                    <a:pt x="26967" y="8203"/>
                  </a:lnTo>
                  <a:lnTo>
                    <a:pt x="25891" y="7052"/>
                  </a:lnTo>
                  <a:lnTo>
                    <a:pt x="24830" y="5947"/>
                  </a:lnTo>
                  <a:lnTo>
                    <a:pt x="23755" y="4871"/>
                  </a:lnTo>
                  <a:lnTo>
                    <a:pt x="22709" y="3855"/>
                  </a:lnTo>
                  <a:lnTo>
                    <a:pt x="21693" y="2914"/>
                  </a:lnTo>
                  <a:lnTo>
                    <a:pt x="20737" y="2033"/>
                  </a:lnTo>
                  <a:lnTo>
                    <a:pt x="19841" y="1256"/>
                  </a:lnTo>
                  <a:lnTo>
                    <a:pt x="19034" y="583"/>
                  </a:lnTo>
                  <a:lnTo>
                    <a:pt x="18317" y="1"/>
                  </a:lnTo>
                  <a:close/>
                </a:path>
              </a:pathLst>
            </a:custGeom>
            <a:solidFill>
              <a:srgbClr val="6C1BCC"/>
            </a:solidFill>
            <a:ln>
              <a:noFill/>
            </a:ln>
          </p:spPr>
          <p:txBody>
            <a:bodyPr spcFirstLastPara="1" wrap="square" lIns="121900" tIns="121900" rIns="121900" bIns="121900" anchor="ctr" anchorCtr="0">
              <a:noAutofit/>
            </a:bodyPr>
            <a:lstStyle/>
            <a:p>
              <a:endParaRPr sz="2400"/>
            </a:p>
          </p:txBody>
        </p:sp>
        <p:sp>
          <p:nvSpPr>
            <p:cNvPr id="1502" name="Google Shape;1502;p32"/>
            <p:cNvSpPr/>
            <p:nvPr/>
          </p:nvSpPr>
          <p:spPr>
            <a:xfrm>
              <a:off x="-1989636" y="4530938"/>
              <a:ext cx="144102" cy="100436"/>
            </a:xfrm>
            <a:custGeom>
              <a:avLst/>
              <a:gdLst/>
              <a:ahLst/>
              <a:cxnLst/>
              <a:rect l="l" t="t" r="r" b="b"/>
              <a:pathLst>
                <a:path w="5125" h="3572" extrusionOk="0">
                  <a:moveTo>
                    <a:pt x="5125" y="1"/>
                  </a:moveTo>
                  <a:lnTo>
                    <a:pt x="2480" y="464"/>
                  </a:lnTo>
                  <a:lnTo>
                    <a:pt x="2271" y="748"/>
                  </a:lnTo>
                  <a:lnTo>
                    <a:pt x="1718" y="1480"/>
                  </a:lnTo>
                  <a:lnTo>
                    <a:pt x="1345" y="1958"/>
                  </a:lnTo>
                  <a:lnTo>
                    <a:pt x="927" y="2481"/>
                  </a:lnTo>
                  <a:lnTo>
                    <a:pt x="479" y="3034"/>
                  </a:lnTo>
                  <a:lnTo>
                    <a:pt x="0" y="3571"/>
                  </a:lnTo>
                  <a:lnTo>
                    <a:pt x="4916" y="2989"/>
                  </a:lnTo>
                  <a:lnTo>
                    <a:pt x="5125" y="1"/>
                  </a:lnTo>
                  <a:close/>
                </a:path>
              </a:pathLst>
            </a:custGeom>
            <a:solidFill>
              <a:srgbClr val="FBB990"/>
            </a:solidFill>
            <a:ln>
              <a:noFill/>
            </a:ln>
          </p:spPr>
          <p:txBody>
            <a:bodyPr spcFirstLastPara="1" wrap="square" lIns="121900" tIns="121900" rIns="121900" bIns="121900" anchor="ctr" anchorCtr="0">
              <a:noAutofit/>
            </a:bodyPr>
            <a:lstStyle/>
            <a:p>
              <a:endParaRPr sz="2400"/>
            </a:p>
          </p:txBody>
        </p:sp>
        <p:sp>
          <p:nvSpPr>
            <p:cNvPr id="1503" name="Google Shape;1503;p32"/>
            <p:cNvSpPr/>
            <p:nvPr/>
          </p:nvSpPr>
          <p:spPr>
            <a:xfrm>
              <a:off x="-1876209" y="4511622"/>
              <a:ext cx="67229" cy="128581"/>
            </a:xfrm>
            <a:custGeom>
              <a:avLst/>
              <a:gdLst/>
              <a:ahLst/>
              <a:cxnLst/>
              <a:rect l="l" t="t" r="r" b="b"/>
              <a:pathLst>
                <a:path w="2391" h="4573" extrusionOk="0">
                  <a:moveTo>
                    <a:pt x="1330" y="1"/>
                  </a:moveTo>
                  <a:lnTo>
                    <a:pt x="1061" y="16"/>
                  </a:lnTo>
                  <a:lnTo>
                    <a:pt x="777" y="31"/>
                  </a:lnTo>
                  <a:lnTo>
                    <a:pt x="508" y="90"/>
                  </a:lnTo>
                  <a:lnTo>
                    <a:pt x="209" y="150"/>
                  </a:lnTo>
                  <a:lnTo>
                    <a:pt x="0" y="4393"/>
                  </a:lnTo>
                  <a:lnTo>
                    <a:pt x="269" y="4483"/>
                  </a:lnTo>
                  <a:lnTo>
                    <a:pt x="538" y="4542"/>
                  </a:lnTo>
                  <a:lnTo>
                    <a:pt x="792" y="4572"/>
                  </a:lnTo>
                  <a:lnTo>
                    <a:pt x="1061" y="4572"/>
                  </a:lnTo>
                  <a:lnTo>
                    <a:pt x="1315" y="4557"/>
                  </a:lnTo>
                  <a:lnTo>
                    <a:pt x="1584" y="4527"/>
                  </a:lnTo>
                  <a:lnTo>
                    <a:pt x="1868" y="4468"/>
                  </a:lnTo>
                  <a:lnTo>
                    <a:pt x="2151" y="4393"/>
                  </a:lnTo>
                  <a:lnTo>
                    <a:pt x="2390" y="105"/>
                  </a:lnTo>
                  <a:lnTo>
                    <a:pt x="2122" y="60"/>
                  </a:lnTo>
                  <a:lnTo>
                    <a:pt x="1853" y="31"/>
                  </a:lnTo>
                  <a:lnTo>
                    <a:pt x="1584" y="1"/>
                  </a:lnTo>
                  <a:close/>
                </a:path>
              </a:pathLst>
            </a:custGeom>
            <a:solidFill>
              <a:srgbClr val="4C0C99"/>
            </a:solidFill>
            <a:ln>
              <a:noFill/>
            </a:ln>
          </p:spPr>
          <p:txBody>
            <a:bodyPr spcFirstLastPara="1" wrap="square" lIns="121900" tIns="121900" rIns="121900" bIns="121900" anchor="ctr" anchorCtr="0">
              <a:noAutofit/>
            </a:bodyPr>
            <a:lstStyle/>
            <a:p>
              <a:endParaRPr sz="2400"/>
            </a:p>
          </p:txBody>
        </p:sp>
        <p:sp>
          <p:nvSpPr>
            <p:cNvPr id="1504" name="Google Shape;1504;p32"/>
            <p:cNvSpPr/>
            <p:nvPr/>
          </p:nvSpPr>
          <p:spPr>
            <a:xfrm>
              <a:off x="-2237465" y="4441890"/>
              <a:ext cx="346576" cy="242401"/>
            </a:xfrm>
            <a:custGeom>
              <a:avLst/>
              <a:gdLst/>
              <a:ahLst/>
              <a:cxnLst/>
              <a:rect l="l" t="t" r="r" b="b"/>
              <a:pathLst>
                <a:path w="12326" h="8621" extrusionOk="0">
                  <a:moveTo>
                    <a:pt x="9502" y="1"/>
                  </a:moveTo>
                  <a:lnTo>
                    <a:pt x="7993" y="1076"/>
                  </a:lnTo>
                  <a:lnTo>
                    <a:pt x="6454" y="2197"/>
                  </a:lnTo>
                  <a:lnTo>
                    <a:pt x="4691" y="3482"/>
                  </a:lnTo>
                  <a:lnTo>
                    <a:pt x="3810" y="4154"/>
                  </a:lnTo>
                  <a:lnTo>
                    <a:pt x="2943" y="4811"/>
                  </a:lnTo>
                  <a:lnTo>
                    <a:pt x="2136" y="5439"/>
                  </a:lnTo>
                  <a:lnTo>
                    <a:pt x="1419" y="6006"/>
                  </a:lnTo>
                  <a:lnTo>
                    <a:pt x="822" y="6514"/>
                  </a:lnTo>
                  <a:lnTo>
                    <a:pt x="374" y="6933"/>
                  </a:lnTo>
                  <a:lnTo>
                    <a:pt x="209" y="7112"/>
                  </a:lnTo>
                  <a:lnTo>
                    <a:pt x="90" y="7246"/>
                  </a:lnTo>
                  <a:lnTo>
                    <a:pt x="15" y="7351"/>
                  </a:lnTo>
                  <a:lnTo>
                    <a:pt x="0" y="7396"/>
                  </a:lnTo>
                  <a:lnTo>
                    <a:pt x="0" y="7426"/>
                  </a:lnTo>
                  <a:lnTo>
                    <a:pt x="75" y="7680"/>
                  </a:lnTo>
                  <a:lnTo>
                    <a:pt x="120" y="7814"/>
                  </a:lnTo>
                  <a:lnTo>
                    <a:pt x="179" y="7934"/>
                  </a:lnTo>
                  <a:lnTo>
                    <a:pt x="254" y="8068"/>
                  </a:lnTo>
                  <a:lnTo>
                    <a:pt x="329" y="8188"/>
                  </a:lnTo>
                  <a:lnTo>
                    <a:pt x="433" y="8307"/>
                  </a:lnTo>
                  <a:lnTo>
                    <a:pt x="538" y="8397"/>
                  </a:lnTo>
                  <a:lnTo>
                    <a:pt x="657" y="8486"/>
                  </a:lnTo>
                  <a:lnTo>
                    <a:pt x="792" y="8561"/>
                  </a:lnTo>
                  <a:lnTo>
                    <a:pt x="941" y="8591"/>
                  </a:lnTo>
                  <a:lnTo>
                    <a:pt x="1121" y="8621"/>
                  </a:lnTo>
                  <a:lnTo>
                    <a:pt x="1300" y="8606"/>
                  </a:lnTo>
                  <a:lnTo>
                    <a:pt x="1509" y="8561"/>
                  </a:lnTo>
                  <a:lnTo>
                    <a:pt x="1733" y="8486"/>
                  </a:lnTo>
                  <a:lnTo>
                    <a:pt x="1972" y="8367"/>
                  </a:lnTo>
                  <a:lnTo>
                    <a:pt x="2196" y="8277"/>
                  </a:lnTo>
                  <a:lnTo>
                    <a:pt x="2465" y="8188"/>
                  </a:lnTo>
                  <a:lnTo>
                    <a:pt x="2764" y="8098"/>
                  </a:lnTo>
                  <a:lnTo>
                    <a:pt x="3122" y="8023"/>
                  </a:lnTo>
                  <a:lnTo>
                    <a:pt x="3511" y="7964"/>
                  </a:lnTo>
                  <a:lnTo>
                    <a:pt x="3914" y="7889"/>
                  </a:lnTo>
                  <a:lnTo>
                    <a:pt x="4796" y="7784"/>
                  </a:lnTo>
                  <a:lnTo>
                    <a:pt x="5408" y="7724"/>
                  </a:lnTo>
                  <a:lnTo>
                    <a:pt x="5662" y="7695"/>
                  </a:lnTo>
                  <a:lnTo>
                    <a:pt x="6320" y="7635"/>
                  </a:lnTo>
                  <a:lnTo>
                    <a:pt x="6723" y="7605"/>
                  </a:lnTo>
                  <a:lnTo>
                    <a:pt x="7276" y="7560"/>
                  </a:lnTo>
                  <a:lnTo>
                    <a:pt x="8053" y="7485"/>
                  </a:lnTo>
                  <a:lnTo>
                    <a:pt x="8710" y="7411"/>
                  </a:lnTo>
                  <a:lnTo>
                    <a:pt x="8964" y="7381"/>
                  </a:lnTo>
                  <a:lnTo>
                    <a:pt x="9173" y="7336"/>
                  </a:lnTo>
                  <a:lnTo>
                    <a:pt x="9337" y="7306"/>
                  </a:lnTo>
                  <a:lnTo>
                    <a:pt x="9427" y="7261"/>
                  </a:lnTo>
                  <a:lnTo>
                    <a:pt x="9517" y="7187"/>
                  </a:lnTo>
                  <a:lnTo>
                    <a:pt x="9591" y="7097"/>
                  </a:lnTo>
                  <a:lnTo>
                    <a:pt x="9651" y="6992"/>
                  </a:lnTo>
                  <a:lnTo>
                    <a:pt x="9696" y="6873"/>
                  </a:lnTo>
                  <a:lnTo>
                    <a:pt x="9741" y="6753"/>
                  </a:lnTo>
                  <a:lnTo>
                    <a:pt x="9771" y="6634"/>
                  </a:lnTo>
                  <a:lnTo>
                    <a:pt x="9815" y="6365"/>
                  </a:lnTo>
                  <a:lnTo>
                    <a:pt x="9845" y="6126"/>
                  </a:lnTo>
                  <a:lnTo>
                    <a:pt x="9845" y="5917"/>
                  </a:lnTo>
                  <a:lnTo>
                    <a:pt x="9845" y="5723"/>
                  </a:lnTo>
                  <a:lnTo>
                    <a:pt x="10069" y="5364"/>
                  </a:lnTo>
                  <a:lnTo>
                    <a:pt x="10308" y="5050"/>
                  </a:lnTo>
                  <a:lnTo>
                    <a:pt x="10547" y="4781"/>
                  </a:lnTo>
                  <a:lnTo>
                    <a:pt x="10772" y="4542"/>
                  </a:lnTo>
                  <a:lnTo>
                    <a:pt x="11011" y="4333"/>
                  </a:lnTo>
                  <a:lnTo>
                    <a:pt x="11235" y="4154"/>
                  </a:lnTo>
                  <a:lnTo>
                    <a:pt x="11444" y="4005"/>
                  </a:lnTo>
                  <a:lnTo>
                    <a:pt x="11638" y="3885"/>
                  </a:lnTo>
                  <a:lnTo>
                    <a:pt x="11967" y="3676"/>
                  </a:lnTo>
                  <a:lnTo>
                    <a:pt x="12101" y="3586"/>
                  </a:lnTo>
                  <a:lnTo>
                    <a:pt x="12206" y="3512"/>
                  </a:lnTo>
                  <a:lnTo>
                    <a:pt x="12280" y="3437"/>
                  </a:lnTo>
                  <a:lnTo>
                    <a:pt x="12310" y="3392"/>
                  </a:lnTo>
                  <a:lnTo>
                    <a:pt x="12310" y="3347"/>
                  </a:lnTo>
                  <a:lnTo>
                    <a:pt x="12325" y="3302"/>
                  </a:lnTo>
                  <a:lnTo>
                    <a:pt x="12310" y="3258"/>
                  </a:lnTo>
                  <a:lnTo>
                    <a:pt x="12265" y="3168"/>
                  </a:lnTo>
                  <a:lnTo>
                    <a:pt x="12131" y="2974"/>
                  </a:lnTo>
                  <a:lnTo>
                    <a:pt x="11967" y="2765"/>
                  </a:lnTo>
                  <a:lnTo>
                    <a:pt x="11563" y="2272"/>
                  </a:lnTo>
                  <a:lnTo>
                    <a:pt x="11115" y="1749"/>
                  </a:lnTo>
                  <a:lnTo>
                    <a:pt x="10637" y="1226"/>
                  </a:lnTo>
                  <a:lnTo>
                    <a:pt x="9845" y="359"/>
                  </a:lnTo>
                  <a:lnTo>
                    <a:pt x="9502" y="1"/>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505" name="Google Shape;1505;p32"/>
            <p:cNvSpPr/>
            <p:nvPr/>
          </p:nvSpPr>
          <p:spPr>
            <a:xfrm>
              <a:off x="-2078263" y="4599826"/>
              <a:ext cx="27752" cy="61802"/>
            </a:xfrm>
            <a:custGeom>
              <a:avLst/>
              <a:gdLst/>
              <a:ahLst/>
              <a:cxnLst/>
              <a:rect l="l" t="t" r="r" b="b"/>
              <a:pathLst>
                <a:path w="987" h="2198" extrusionOk="0">
                  <a:moveTo>
                    <a:pt x="702" y="1"/>
                  </a:moveTo>
                  <a:lnTo>
                    <a:pt x="613" y="31"/>
                  </a:lnTo>
                  <a:lnTo>
                    <a:pt x="553" y="91"/>
                  </a:lnTo>
                  <a:lnTo>
                    <a:pt x="523" y="165"/>
                  </a:lnTo>
                  <a:lnTo>
                    <a:pt x="523" y="240"/>
                  </a:lnTo>
                  <a:lnTo>
                    <a:pt x="538" y="374"/>
                  </a:lnTo>
                  <a:lnTo>
                    <a:pt x="553" y="539"/>
                  </a:lnTo>
                  <a:lnTo>
                    <a:pt x="553" y="718"/>
                  </a:lnTo>
                  <a:lnTo>
                    <a:pt x="553" y="927"/>
                  </a:lnTo>
                  <a:lnTo>
                    <a:pt x="538" y="1151"/>
                  </a:lnTo>
                  <a:lnTo>
                    <a:pt x="493" y="1375"/>
                  </a:lnTo>
                  <a:lnTo>
                    <a:pt x="463" y="1480"/>
                  </a:lnTo>
                  <a:lnTo>
                    <a:pt x="418" y="1585"/>
                  </a:lnTo>
                  <a:lnTo>
                    <a:pt x="329" y="1749"/>
                  </a:lnTo>
                  <a:lnTo>
                    <a:pt x="224" y="1898"/>
                  </a:lnTo>
                  <a:lnTo>
                    <a:pt x="105" y="2003"/>
                  </a:lnTo>
                  <a:lnTo>
                    <a:pt x="0" y="2078"/>
                  </a:lnTo>
                  <a:lnTo>
                    <a:pt x="60" y="2152"/>
                  </a:lnTo>
                  <a:lnTo>
                    <a:pt x="135" y="2182"/>
                  </a:lnTo>
                  <a:lnTo>
                    <a:pt x="209" y="2197"/>
                  </a:lnTo>
                  <a:lnTo>
                    <a:pt x="284" y="2197"/>
                  </a:lnTo>
                  <a:lnTo>
                    <a:pt x="374" y="2167"/>
                  </a:lnTo>
                  <a:lnTo>
                    <a:pt x="463" y="2137"/>
                  </a:lnTo>
                  <a:lnTo>
                    <a:pt x="658" y="2018"/>
                  </a:lnTo>
                  <a:lnTo>
                    <a:pt x="732" y="1898"/>
                  </a:lnTo>
                  <a:lnTo>
                    <a:pt x="807" y="1749"/>
                  </a:lnTo>
                  <a:lnTo>
                    <a:pt x="852" y="1629"/>
                  </a:lnTo>
                  <a:lnTo>
                    <a:pt x="897" y="1510"/>
                  </a:lnTo>
                  <a:lnTo>
                    <a:pt x="956" y="1241"/>
                  </a:lnTo>
                  <a:lnTo>
                    <a:pt x="971" y="987"/>
                  </a:lnTo>
                  <a:lnTo>
                    <a:pt x="986" y="733"/>
                  </a:lnTo>
                  <a:lnTo>
                    <a:pt x="971" y="524"/>
                  </a:lnTo>
                  <a:lnTo>
                    <a:pt x="956" y="345"/>
                  </a:lnTo>
                  <a:lnTo>
                    <a:pt x="941" y="165"/>
                  </a:lnTo>
                  <a:lnTo>
                    <a:pt x="911" y="91"/>
                  </a:lnTo>
                  <a:lnTo>
                    <a:pt x="852" y="31"/>
                  </a:lnTo>
                  <a:lnTo>
                    <a:pt x="777"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506" name="Google Shape;1506;p32"/>
            <p:cNvSpPr/>
            <p:nvPr/>
          </p:nvSpPr>
          <p:spPr>
            <a:xfrm>
              <a:off x="-2048458" y="4601513"/>
              <a:ext cx="22297" cy="57163"/>
            </a:xfrm>
            <a:custGeom>
              <a:avLst/>
              <a:gdLst/>
              <a:ahLst/>
              <a:cxnLst/>
              <a:rect l="l" t="t" r="r" b="b"/>
              <a:pathLst>
                <a:path w="793" h="2033" extrusionOk="0">
                  <a:moveTo>
                    <a:pt x="509" y="1"/>
                  </a:moveTo>
                  <a:lnTo>
                    <a:pt x="464" y="16"/>
                  </a:lnTo>
                  <a:lnTo>
                    <a:pt x="419" y="31"/>
                  </a:lnTo>
                  <a:lnTo>
                    <a:pt x="359" y="90"/>
                  </a:lnTo>
                  <a:lnTo>
                    <a:pt x="330" y="165"/>
                  </a:lnTo>
                  <a:lnTo>
                    <a:pt x="330" y="240"/>
                  </a:lnTo>
                  <a:lnTo>
                    <a:pt x="345" y="389"/>
                  </a:lnTo>
                  <a:lnTo>
                    <a:pt x="359" y="539"/>
                  </a:lnTo>
                  <a:lnTo>
                    <a:pt x="359" y="718"/>
                  </a:lnTo>
                  <a:lnTo>
                    <a:pt x="359" y="942"/>
                  </a:lnTo>
                  <a:lnTo>
                    <a:pt x="345" y="1166"/>
                  </a:lnTo>
                  <a:lnTo>
                    <a:pt x="300" y="1375"/>
                  </a:lnTo>
                  <a:lnTo>
                    <a:pt x="270" y="1495"/>
                  </a:lnTo>
                  <a:lnTo>
                    <a:pt x="225" y="1584"/>
                  </a:lnTo>
                  <a:lnTo>
                    <a:pt x="180" y="1689"/>
                  </a:lnTo>
                  <a:lnTo>
                    <a:pt x="120" y="1779"/>
                  </a:lnTo>
                  <a:lnTo>
                    <a:pt x="61" y="1853"/>
                  </a:lnTo>
                  <a:lnTo>
                    <a:pt x="1" y="1928"/>
                  </a:lnTo>
                  <a:lnTo>
                    <a:pt x="76" y="1988"/>
                  </a:lnTo>
                  <a:lnTo>
                    <a:pt x="150" y="2018"/>
                  </a:lnTo>
                  <a:lnTo>
                    <a:pt x="225" y="2033"/>
                  </a:lnTo>
                  <a:lnTo>
                    <a:pt x="300" y="2018"/>
                  </a:lnTo>
                  <a:lnTo>
                    <a:pt x="359" y="2003"/>
                  </a:lnTo>
                  <a:lnTo>
                    <a:pt x="434" y="1958"/>
                  </a:lnTo>
                  <a:lnTo>
                    <a:pt x="554" y="1883"/>
                  </a:lnTo>
                  <a:lnTo>
                    <a:pt x="613" y="1764"/>
                  </a:lnTo>
                  <a:lnTo>
                    <a:pt x="658" y="1644"/>
                  </a:lnTo>
                  <a:lnTo>
                    <a:pt x="703" y="1510"/>
                  </a:lnTo>
                  <a:lnTo>
                    <a:pt x="748" y="1256"/>
                  </a:lnTo>
                  <a:lnTo>
                    <a:pt x="778" y="987"/>
                  </a:lnTo>
                  <a:lnTo>
                    <a:pt x="793" y="748"/>
                  </a:lnTo>
                  <a:lnTo>
                    <a:pt x="778" y="524"/>
                  </a:lnTo>
                  <a:lnTo>
                    <a:pt x="763" y="344"/>
                  </a:lnTo>
                  <a:lnTo>
                    <a:pt x="748" y="180"/>
                  </a:lnTo>
                  <a:lnTo>
                    <a:pt x="718" y="90"/>
                  </a:lnTo>
                  <a:lnTo>
                    <a:pt x="658" y="31"/>
                  </a:lnTo>
                  <a:lnTo>
                    <a:pt x="584"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507" name="Google Shape;1507;p32"/>
            <p:cNvSpPr/>
            <p:nvPr/>
          </p:nvSpPr>
          <p:spPr>
            <a:xfrm>
              <a:off x="-2102640" y="4604466"/>
              <a:ext cx="24828" cy="60509"/>
            </a:xfrm>
            <a:custGeom>
              <a:avLst/>
              <a:gdLst/>
              <a:ahLst/>
              <a:cxnLst/>
              <a:rect l="l" t="t" r="r" b="b"/>
              <a:pathLst>
                <a:path w="883" h="2152" extrusionOk="0">
                  <a:moveTo>
                    <a:pt x="553" y="0"/>
                  </a:moveTo>
                  <a:lnTo>
                    <a:pt x="509" y="30"/>
                  </a:lnTo>
                  <a:lnTo>
                    <a:pt x="449" y="90"/>
                  </a:lnTo>
                  <a:lnTo>
                    <a:pt x="419" y="150"/>
                  </a:lnTo>
                  <a:lnTo>
                    <a:pt x="419" y="239"/>
                  </a:lnTo>
                  <a:lnTo>
                    <a:pt x="434" y="374"/>
                  </a:lnTo>
                  <a:lnTo>
                    <a:pt x="449" y="523"/>
                  </a:lnTo>
                  <a:lnTo>
                    <a:pt x="464" y="717"/>
                  </a:lnTo>
                  <a:lnTo>
                    <a:pt x="449" y="927"/>
                  </a:lnTo>
                  <a:lnTo>
                    <a:pt x="434" y="1151"/>
                  </a:lnTo>
                  <a:lnTo>
                    <a:pt x="389" y="1375"/>
                  </a:lnTo>
                  <a:lnTo>
                    <a:pt x="359" y="1479"/>
                  </a:lnTo>
                  <a:lnTo>
                    <a:pt x="314" y="1584"/>
                  </a:lnTo>
                  <a:lnTo>
                    <a:pt x="255" y="1718"/>
                  </a:lnTo>
                  <a:lnTo>
                    <a:pt x="165" y="1823"/>
                  </a:lnTo>
                  <a:lnTo>
                    <a:pt x="90" y="1928"/>
                  </a:lnTo>
                  <a:lnTo>
                    <a:pt x="1" y="2002"/>
                  </a:lnTo>
                  <a:lnTo>
                    <a:pt x="60" y="2077"/>
                  </a:lnTo>
                  <a:lnTo>
                    <a:pt x="120" y="2122"/>
                  </a:lnTo>
                  <a:lnTo>
                    <a:pt x="195" y="2152"/>
                  </a:lnTo>
                  <a:lnTo>
                    <a:pt x="270" y="2152"/>
                  </a:lnTo>
                  <a:lnTo>
                    <a:pt x="344" y="2122"/>
                  </a:lnTo>
                  <a:lnTo>
                    <a:pt x="434" y="2077"/>
                  </a:lnTo>
                  <a:lnTo>
                    <a:pt x="524" y="2017"/>
                  </a:lnTo>
                  <a:lnTo>
                    <a:pt x="613" y="1942"/>
                  </a:lnTo>
                  <a:lnTo>
                    <a:pt x="703" y="1748"/>
                  </a:lnTo>
                  <a:lnTo>
                    <a:pt x="748" y="1629"/>
                  </a:lnTo>
                  <a:lnTo>
                    <a:pt x="792" y="1509"/>
                  </a:lnTo>
                  <a:lnTo>
                    <a:pt x="852" y="1240"/>
                  </a:lnTo>
                  <a:lnTo>
                    <a:pt x="882" y="986"/>
                  </a:lnTo>
                  <a:lnTo>
                    <a:pt x="882" y="732"/>
                  </a:lnTo>
                  <a:lnTo>
                    <a:pt x="867" y="523"/>
                  </a:lnTo>
                  <a:lnTo>
                    <a:pt x="867" y="344"/>
                  </a:lnTo>
                  <a:lnTo>
                    <a:pt x="837" y="165"/>
                  </a:lnTo>
                  <a:lnTo>
                    <a:pt x="807" y="90"/>
                  </a:lnTo>
                  <a:lnTo>
                    <a:pt x="748" y="30"/>
                  </a:lnTo>
                  <a:lnTo>
                    <a:pt x="673"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508" name="Google Shape;1508;p32"/>
            <p:cNvSpPr/>
            <p:nvPr/>
          </p:nvSpPr>
          <p:spPr>
            <a:xfrm>
              <a:off x="-1755669" y="3757621"/>
              <a:ext cx="969548" cy="699845"/>
            </a:xfrm>
            <a:custGeom>
              <a:avLst/>
              <a:gdLst/>
              <a:ahLst/>
              <a:cxnLst/>
              <a:rect l="l" t="t" r="r" b="b"/>
              <a:pathLst>
                <a:path w="34482" h="24890" extrusionOk="0">
                  <a:moveTo>
                    <a:pt x="25383" y="0"/>
                  </a:moveTo>
                  <a:lnTo>
                    <a:pt x="25069" y="15"/>
                  </a:lnTo>
                  <a:lnTo>
                    <a:pt x="24741" y="60"/>
                  </a:lnTo>
                  <a:lnTo>
                    <a:pt x="24397" y="105"/>
                  </a:lnTo>
                  <a:lnTo>
                    <a:pt x="24039" y="180"/>
                  </a:lnTo>
                  <a:lnTo>
                    <a:pt x="23665" y="254"/>
                  </a:lnTo>
                  <a:lnTo>
                    <a:pt x="23292" y="359"/>
                  </a:lnTo>
                  <a:lnTo>
                    <a:pt x="22903" y="478"/>
                  </a:lnTo>
                  <a:lnTo>
                    <a:pt x="22500" y="598"/>
                  </a:lnTo>
                  <a:lnTo>
                    <a:pt x="21663" y="882"/>
                  </a:lnTo>
                  <a:lnTo>
                    <a:pt x="20797" y="1225"/>
                  </a:lnTo>
                  <a:lnTo>
                    <a:pt x="19915" y="1599"/>
                  </a:lnTo>
                  <a:lnTo>
                    <a:pt x="19004" y="2017"/>
                  </a:lnTo>
                  <a:lnTo>
                    <a:pt x="18078" y="2465"/>
                  </a:lnTo>
                  <a:lnTo>
                    <a:pt x="17151" y="2928"/>
                  </a:lnTo>
                  <a:lnTo>
                    <a:pt x="16225" y="3421"/>
                  </a:lnTo>
                  <a:lnTo>
                    <a:pt x="15299" y="3914"/>
                  </a:lnTo>
                  <a:lnTo>
                    <a:pt x="14373" y="4437"/>
                  </a:lnTo>
                  <a:lnTo>
                    <a:pt x="13476" y="4945"/>
                  </a:lnTo>
                  <a:lnTo>
                    <a:pt x="12595" y="5468"/>
                  </a:lnTo>
                  <a:lnTo>
                    <a:pt x="11743" y="5976"/>
                  </a:lnTo>
                  <a:lnTo>
                    <a:pt x="10160" y="6962"/>
                  </a:lnTo>
                  <a:lnTo>
                    <a:pt x="8740" y="7858"/>
                  </a:lnTo>
                  <a:lnTo>
                    <a:pt x="7560" y="8620"/>
                  </a:lnTo>
                  <a:lnTo>
                    <a:pt x="6664" y="9233"/>
                  </a:lnTo>
                  <a:lnTo>
                    <a:pt x="5887" y="9756"/>
                  </a:lnTo>
                  <a:lnTo>
                    <a:pt x="16" y="13700"/>
                  </a:lnTo>
                  <a:lnTo>
                    <a:pt x="16" y="13864"/>
                  </a:lnTo>
                  <a:lnTo>
                    <a:pt x="1" y="14058"/>
                  </a:lnTo>
                  <a:lnTo>
                    <a:pt x="1" y="14312"/>
                  </a:lnTo>
                  <a:lnTo>
                    <a:pt x="16" y="14626"/>
                  </a:lnTo>
                  <a:lnTo>
                    <a:pt x="61" y="14970"/>
                  </a:lnTo>
                  <a:lnTo>
                    <a:pt x="120" y="15373"/>
                  </a:lnTo>
                  <a:lnTo>
                    <a:pt x="210" y="15791"/>
                  </a:lnTo>
                  <a:lnTo>
                    <a:pt x="329" y="16240"/>
                  </a:lnTo>
                  <a:lnTo>
                    <a:pt x="404" y="16464"/>
                  </a:lnTo>
                  <a:lnTo>
                    <a:pt x="494" y="16688"/>
                  </a:lnTo>
                  <a:lnTo>
                    <a:pt x="598" y="16912"/>
                  </a:lnTo>
                  <a:lnTo>
                    <a:pt x="718" y="17151"/>
                  </a:lnTo>
                  <a:lnTo>
                    <a:pt x="837" y="17375"/>
                  </a:lnTo>
                  <a:lnTo>
                    <a:pt x="987" y="17599"/>
                  </a:lnTo>
                  <a:lnTo>
                    <a:pt x="1151" y="17823"/>
                  </a:lnTo>
                  <a:lnTo>
                    <a:pt x="1315" y="18047"/>
                  </a:lnTo>
                  <a:lnTo>
                    <a:pt x="1510" y="18256"/>
                  </a:lnTo>
                  <a:lnTo>
                    <a:pt x="1719" y="18466"/>
                  </a:lnTo>
                  <a:lnTo>
                    <a:pt x="1943" y="18660"/>
                  </a:lnTo>
                  <a:lnTo>
                    <a:pt x="2182" y="18854"/>
                  </a:lnTo>
                  <a:lnTo>
                    <a:pt x="2451" y="19033"/>
                  </a:lnTo>
                  <a:lnTo>
                    <a:pt x="2735" y="19212"/>
                  </a:lnTo>
                  <a:lnTo>
                    <a:pt x="3004" y="19362"/>
                  </a:lnTo>
                  <a:lnTo>
                    <a:pt x="3302" y="19496"/>
                  </a:lnTo>
                  <a:lnTo>
                    <a:pt x="3631" y="19631"/>
                  </a:lnTo>
                  <a:lnTo>
                    <a:pt x="3990" y="19750"/>
                  </a:lnTo>
                  <a:lnTo>
                    <a:pt x="4363" y="19855"/>
                  </a:lnTo>
                  <a:lnTo>
                    <a:pt x="4767" y="19945"/>
                  </a:lnTo>
                  <a:lnTo>
                    <a:pt x="5155" y="20019"/>
                  </a:lnTo>
                  <a:lnTo>
                    <a:pt x="5558" y="20064"/>
                  </a:lnTo>
                  <a:lnTo>
                    <a:pt x="5962" y="20094"/>
                  </a:lnTo>
                  <a:lnTo>
                    <a:pt x="6365" y="20109"/>
                  </a:lnTo>
                  <a:lnTo>
                    <a:pt x="6768" y="20109"/>
                  </a:lnTo>
                  <a:lnTo>
                    <a:pt x="7172" y="20094"/>
                  </a:lnTo>
                  <a:lnTo>
                    <a:pt x="7575" y="20049"/>
                  </a:lnTo>
                  <a:lnTo>
                    <a:pt x="7964" y="20004"/>
                  </a:lnTo>
                  <a:lnTo>
                    <a:pt x="8367" y="19930"/>
                  </a:lnTo>
                  <a:lnTo>
                    <a:pt x="8770" y="19855"/>
                  </a:lnTo>
                  <a:lnTo>
                    <a:pt x="9174" y="19750"/>
                  </a:lnTo>
                  <a:lnTo>
                    <a:pt x="9577" y="19646"/>
                  </a:lnTo>
                  <a:lnTo>
                    <a:pt x="9980" y="19526"/>
                  </a:lnTo>
                  <a:lnTo>
                    <a:pt x="10369" y="19392"/>
                  </a:lnTo>
                  <a:lnTo>
                    <a:pt x="10772" y="19242"/>
                  </a:lnTo>
                  <a:lnTo>
                    <a:pt x="11161" y="19093"/>
                  </a:lnTo>
                  <a:lnTo>
                    <a:pt x="11549" y="18929"/>
                  </a:lnTo>
                  <a:lnTo>
                    <a:pt x="11938" y="18749"/>
                  </a:lnTo>
                  <a:lnTo>
                    <a:pt x="12326" y="18570"/>
                  </a:lnTo>
                  <a:lnTo>
                    <a:pt x="12714" y="18376"/>
                  </a:lnTo>
                  <a:lnTo>
                    <a:pt x="13476" y="17958"/>
                  </a:lnTo>
                  <a:lnTo>
                    <a:pt x="14208" y="17524"/>
                  </a:lnTo>
                  <a:lnTo>
                    <a:pt x="14940" y="17061"/>
                  </a:lnTo>
                  <a:lnTo>
                    <a:pt x="15643" y="16583"/>
                  </a:lnTo>
                  <a:lnTo>
                    <a:pt x="16330" y="16075"/>
                  </a:lnTo>
                  <a:lnTo>
                    <a:pt x="16987" y="15582"/>
                  </a:lnTo>
                  <a:lnTo>
                    <a:pt x="17630" y="15059"/>
                  </a:lnTo>
                  <a:lnTo>
                    <a:pt x="18242" y="14551"/>
                  </a:lnTo>
                  <a:lnTo>
                    <a:pt x="18825" y="14043"/>
                  </a:lnTo>
                  <a:lnTo>
                    <a:pt x="19377" y="13550"/>
                  </a:lnTo>
                  <a:lnTo>
                    <a:pt x="19900" y="13072"/>
                  </a:lnTo>
                  <a:lnTo>
                    <a:pt x="20378" y="12594"/>
                  </a:lnTo>
                  <a:lnTo>
                    <a:pt x="21230" y="11743"/>
                  </a:lnTo>
                  <a:lnTo>
                    <a:pt x="21932" y="11011"/>
                  </a:lnTo>
                  <a:lnTo>
                    <a:pt x="22440" y="10443"/>
                  </a:lnTo>
                  <a:lnTo>
                    <a:pt x="22873" y="9950"/>
                  </a:lnTo>
                  <a:lnTo>
                    <a:pt x="22903" y="10264"/>
                  </a:lnTo>
                  <a:lnTo>
                    <a:pt x="22963" y="10622"/>
                  </a:lnTo>
                  <a:lnTo>
                    <a:pt x="23053" y="10996"/>
                  </a:lnTo>
                  <a:lnTo>
                    <a:pt x="23172" y="11384"/>
                  </a:lnTo>
                  <a:lnTo>
                    <a:pt x="23322" y="11788"/>
                  </a:lnTo>
                  <a:lnTo>
                    <a:pt x="23486" y="12221"/>
                  </a:lnTo>
                  <a:lnTo>
                    <a:pt x="23680" y="12654"/>
                  </a:lnTo>
                  <a:lnTo>
                    <a:pt x="23904" y="13117"/>
                  </a:lnTo>
                  <a:lnTo>
                    <a:pt x="24143" y="13580"/>
                  </a:lnTo>
                  <a:lnTo>
                    <a:pt x="24397" y="14073"/>
                  </a:lnTo>
                  <a:lnTo>
                    <a:pt x="24950" y="15059"/>
                  </a:lnTo>
                  <a:lnTo>
                    <a:pt x="25548" y="16075"/>
                  </a:lnTo>
                  <a:lnTo>
                    <a:pt x="26190" y="17121"/>
                  </a:lnTo>
                  <a:lnTo>
                    <a:pt x="27505" y="19227"/>
                  </a:lnTo>
                  <a:lnTo>
                    <a:pt x="28147" y="20258"/>
                  </a:lnTo>
                  <a:lnTo>
                    <a:pt x="28775" y="21274"/>
                  </a:lnTo>
                  <a:lnTo>
                    <a:pt x="29342" y="22260"/>
                  </a:lnTo>
                  <a:lnTo>
                    <a:pt x="29865" y="23201"/>
                  </a:lnTo>
                  <a:lnTo>
                    <a:pt x="30104" y="23650"/>
                  </a:lnTo>
                  <a:lnTo>
                    <a:pt x="30328" y="24083"/>
                  </a:lnTo>
                  <a:lnTo>
                    <a:pt x="30522" y="24501"/>
                  </a:lnTo>
                  <a:lnTo>
                    <a:pt x="30687" y="24889"/>
                  </a:lnTo>
                  <a:lnTo>
                    <a:pt x="31643" y="24845"/>
                  </a:lnTo>
                  <a:lnTo>
                    <a:pt x="32016" y="24830"/>
                  </a:lnTo>
                  <a:lnTo>
                    <a:pt x="34481" y="24695"/>
                  </a:lnTo>
                  <a:lnTo>
                    <a:pt x="34466" y="24486"/>
                  </a:lnTo>
                  <a:lnTo>
                    <a:pt x="34437" y="24172"/>
                  </a:lnTo>
                  <a:lnTo>
                    <a:pt x="34392" y="23784"/>
                  </a:lnTo>
                  <a:lnTo>
                    <a:pt x="34317" y="23291"/>
                  </a:lnTo>
                  <a:lnTo>
                    <a:pt x="34093" y="22081"/>
                  </a:lnTo>
                  <a:lnTo>
                    <a:pt x="33809" y="20617"/>
                  </a:lnTo>
                  <a:lnTo>
                    <a:pt x="33451" y="18929"/>
                  </a:lnTo>
                  <a:lnTo>
                    <a:pt x="33032" y="17076"/>
                  </a:lnTo>
                  <a:lnTo>
                    <a:pt x="32569" y="15104"/>
                  </a:lnTo>
                  <a:lnTo>
                    <a:pt x="32061" y="13072"/>
                  </a:lnTo>
                  <a:lnTo>
                    <a:pt x="31508" y="11026"/>
                  </a:lnTo>
                  <a:lnTo>
                    <a:pt x="31225" y="10010"/>
                  </a:lnTo>
                  <a:lnTo>
                    <a:pt x="30926" y="9009"/>
                  </a:lnTo>
                  <a:lnTo>
                    <a:pt x="30642" y="8038"/>
                  </a:lnTo>
                  <a:lnTo>
                    <a:pt x="30328" y="7097"/>
                  </a:lnTo>
                  <a:lnTo>
                    <a:pt x="30029" y="6185"/>
                  </a:lnTo>
                  <a:lnTo>
                    <a:pt x="29716" y="5304"/>
                  </a:lnTo>
                  <a:lnTo>
                    <a:pt x="29417" y="4482"/>
                  </a:lnTo>
                  <a:lnTo>
                    <a:pt x="29103" y="3705"/>
                  </a:lnTo>
                  <a:lnTo>
                    <a:pt x="28804" y="3003"/>
                  </a:lnTo>
                  <a:lnTo>
                    <a:pt x="28491" y="2346"/>
                  </a:lnTo>
                  <a:lnTo>
                    <a:pt x="28192" y="1778"/>
                  </a:lnTo>
                  <a:lnTo>
                    <a:pt x="28042" y="1524"/>
                  </a:lnTo>
                  <a:lnTo>
                    <a:pt x="27893" y="1285"/>
                  </a:lnTo>
                  <a:lnTo>
                    <a:pt x="27744" y="1061"/>
                  </a:lnTo>
                  <a:lnTo>
                    <a:pt x="27594" y="867"/>
                  </a:lnTo>
                  <a:lnTo>
                    <a:pt x="27445" y="702"/>
                  </a:lnTo>
                  <a:lnTo>
                    <a:pt x="27310" y="553"/>
                  </a:lnTo>
                  <a:lnTo>
                    <a:pt x="27131" y="404"/>
                  </a:lnTo>
                  <a:lnTo>
                    <a:pt x="26937" y="284"/>
                  </a:lnTo>
                  <a:lnTo>
                    <a:pt x="26728" y="194"/>
                  </a:lnTo>
                  <a:lnTo>
                    <a:pt x="26489" y="105"/>
                  </a:lnTo>
                  <a:lnTo>
                    <a:pt x="26250" y="60"/>
                  </a:lnTo>
                  <a:lnTo>
                    <a:pt x="25981" y="15"/>
                  </a:lnTo>
                  <a:lnTo>
                    <a:pt x="25697" y="0"/>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509" name="Google Shape;1509;p32"/>
            <p:cNvSpPr/>
            <p:nvPr/>
          </p:nvSpPr>
          <p:spPr>
            <a:xfrm>
              <a:off x="-884023" y="4442734"/>
              <a:ext cx="123520" cy="121861"/>
            </a:xfrm>
            <a:custGeom>
              <a:avLst/>
              <a:gdLst/>
              <a:ahLst/>
              <a:cxnLst/>
              <a:rect l="l" t="t" r="r" b="b"/>
              <a:pathLst>
                <a:path w="4393" h="4334" extrusionOk="0">
                  <a:moveTo>
                    <a:pt x="3198" y="1"/>
                  </a:moveTo>
                  <a:lnTo>
                    <a:pt x="1" y="255"/>
                  </a:lnTo>
                  <a:lnTo>
                    <a:pt x="957" y="4124"/>
                  </a:lnTo>
                  <a:lnTo>
                    <a:pt x="1211" y="4184"/>
                  </a:lnTo>
                  <a:lnTo>
                    <a:pt x="1509" y="4243"/>
                  </a:lnTo>
                  <a:lnTo>
                    <a:pt x="1913" y="4288"/>
                  </a:lnTo>
                  <a:lnTo>
                    <a:pt x="2421" y="4318"/>
                  </a:lnTo>
                  <a:lnTo>
                    <a:pt x="2705" y="4333"/>
                  </a:lnTo>
                  <a:lnTo>
                    <a:pt x="3003" y="4318"/>
                  </a:lnTo>
                  <a:lnTo>
                    <a:pt x="3332" y="4303"/>
                  </a:lnTo>
                  <a:lnTo>
                    <a:pt x="3661" y="4288"/>
                  </a:lnTo>
                  <a:lnTo>
                    <a:pt x="4019" y="4243"/>
                  </a:lnTo>
                  <a:lnTo>
                    <a:pt x="4393" y="4184"/>
                  </a:lnTo>
                  <a:lnTo>
                    <a:pt x="3198" y="1"/>
                  </a:lnTo>
                  <a:close/>
                </a:path>
              </a:pathLst>
            </a:custGeom>
            <a:solidFill>
              <a:srgbClr val="FBB990"/>
            </a:solidFill>
            <a:ln>
              <a:noFill/>
            </a:ln>
          </p:spPr>
          <p:txBody>
            <a:bodyPr spcFirstLastPara="1" wrap="square" lIns="121900" tIns="121900" rIns="121900" bIns="121900" anchor="ctr" anchorCtr="0">
              <a:noAutofit/>
            </a:bodyPr>
            <a:lstStyle/>
            <a:p>
              <a:endParaRPr sz="2400"/>
            </a:p>
          </p:txBody>
        </p:sp>
        <p:sp>
          <p:nvSpPr>
            <p:cNvPr id="1510" name="Google Shape;1510;p32"/>
            <p:cNvSpPr/>
            <p:nvPr/>
          </p:nvSpPr>
          <p:spPr>
            <a:xfrm>
              <a:off x="-918467" y="4407868"/>
              <a:ext cx="163841" cy="97905"/>
            </a:xfrm>
            <a:custGeom>
              <a:avLst/>
              <a:gdLst/>
              <a:ahLst/>
              <a:cxnLst/>
              <a:rect l="l" t="t" r="r" b="b"/>
              <a:pathLst>
                <a:path w="5827" h="3482" extrusionOk="0">
                  <a:moveTo>
                    <a:pt x="5349" y="1"/>
                  </a:moveTo>
                  <a:lnTo>
                    <a:pt x="0" y="1256"/>
                  </a:lnTo>
                  <a:lnTo>
                    <a:pt x="45" y="1539"/>
                  </a:lnTo>
                  <a:lnTo>
                    <a:pt x="90" y="1838"/>
                  </a:lnTo>
                  <a:lnTo>
                    <a:pt x="150" y="2122"/>
                  </a:lnTo>
                  <a:lnTo>
                    <a:pt x="225" y="2391"/>
                  </a:lnTo>
                  <a:lnTo>
                    <a:pt x="314" y="2675"/>
                  </a:lnTo>
                  <a:lnTo>
                    <a:pt x="419" y="2944"/>
                  </a:lnTo>
                  <a:lnTo>
                    <a:pt x="523" y="3213"/>
                  </a:lnTo>
                  <a:lnTo>
                    <a:pt x="658" y="3482"/>
                  </a:lnTo>
                  <a:lnTo>
                    <a:pt x="5812" y="2316"/>
                  </a:lnTo>
                  <a:lnTo>
                    <a:pt x="5827" y="2017"/>
                  </a:lnTo>
                  <a:lnTo>
                    <a:pt x="5827" y="1719"/>
                  </a:lnTo>
                  <a:lnTo>
                    <a:pt x="5797" y="1420"/>
                  </a:lnTo>
                  <a:lnTo>
                    <a:pt x="5767" y="1121"/>
                  </a:lnTo>
                  <a:lnTo>
                    <a:pt x="5707" y="837"/>
                  </a:lnTo>
                  <a:lnTo>
                    <a:pt x="5618" y="553"/>
                  </a:lnTo>
                  <a:lnTo>
                    <a:pt x="5498" y="270"/>
                  </a:lnTo>
                  <a:lnTo>
                    <a:pt x="5349" y="1"/>
                  </a:lnTo>
                  <a:close/>
                </a:path>
              </a:pathLst>
            </a:custGeom>
            <a:solidFill>
              <a:srgbClr val="4C0C99"/>
            </a:solidFill>
            <a:ln>
              <a:noFill/>
            </a:ln>
          </p:spPr>
          <p:txBody>
            <a:bodyPr spcFirstLastPara="1" wrap="square" lIns="121900" tIns="121900" rIns="121900" bIns="121900" anchor="ctr" anchorCtr="0">
              <a:noAutofit/>
            </a:bodyPr>
            <a:lstStyle/>
            <a:p>
              <a:endParaRPr sz="2400"/>
            </a:p>
          </p:txBody>
        </p:sp>
        <p:sp>
          <p:nvSpPr>
            <p:cNvPr id="1511" name="Google Shape;1511;p32"/>
            <p:cNvSpPr/>
            <p:nvPr/>
          </p:nvSpPr>
          <p:spPr>
            <a:xfrm>
              <a:off x="-905870" y="4511622"/>
              <a:ext cx="371376" cy="177731"/>
            </a:xfrm>
            <a:custGeom>
              <a:avLst/>
              <a:gdLst/>
              <a:ahLst/>
              <a:cxnLst/>
              <a:rect l="l" t="t" r="r" b="b"/>
              <a:pathLst>
                <a:path w="13208" h="6321" extrusionOk="0">
                  <a:moveTo>
                    <a:pt x="4886" y="1"/>
                  </a:moveTo>
                  <a:lnTo>
                    <a:pt x="4766" y="31"/>
                  </a:lnTo>
                  <a:lnTo>
                    <a:pt x="4647" y="75"/>
                  </a:lnTo>
                  <a:lnTo>
                    <a:pt x="4527" y="135"/>
                  </a:lnTo>
                  <a:lnTo>
                    <a:pt x="4408" y="210"/>
                  </a:lnTo>
                  <a:lnTo>
                    <a:pt x="4303" y="299"/>
                  </a:lnTo>
                  <a:lnTo>
                    <a:pt x="4094" y="494"/>
                  </a:lnTo>
                  <a:lnTo>
                    <a:pt x="3915" y="673"/>
                  </a:lnTo>
                  <a:lnTo>
                    <a:pt x="3765" y="837"/>
                  </a:lnTo>
                  <a:lnTo>
                    <a:pt x="3646" y="1002"/>
                  </a:lnTo>
                  <a:lnTo>
                    <a:pt x="3526" y="1032"/>
                  </a:lnTo>
                  <a:lnTo>
                    <a:pt x="3407" y="1046"/>
                  </a:lnTo>
                  <a:lnTo>
                    <a:pt x="3153" y="1046"/>
                  </a:lnTo>
                  <a:lnTo>
                    <a:pt x="2884" y="1032"/>
                  </a:lnTo>
                  <a:lnTo>
                    <a:pt x="2630" y="987"/>
                  </a:lnTo>
                  <a:lnTo>
                    <a:pt x="2361" y="942"/>
                  </a:lnTo>
                  <a:lnTo>
                    <a:pt x="2092" y="867"/>
                  </a:lnTo>
                  <a:lnTo>
                    <a:pt x="1584" y="763"/>
                  </a:lnTo>
                  <a:lnTo>
                    <a:pt x="1345" y="703"/>
                  </a:lnTo>
                  <a:lnTo>
                    <a:pt x="1106" y="673"/>
                  </a:lnTo>
                  <a:lnTo>
                    <a:pt x="897" y="673"/>
                  </a:lnTo>
                  <a:lnTo>
                    <a:pt x="703" y="688"/>
                  </a:lnTo>
                  <a:lnTo>
                    <a:pt x="613" y="703"/>
                  </a:lnTo>
                  <a:lnTo>
                    <a:pt x="524" y="733"/>
                  </a:lnTo>
                  <a:lnTo>
                    <a:pt x="449" y="778"/>
                  </a:lnTo>
                  <a:lnTo>
                    <a:pt x="374" y="822"/>
                  </a:lnTo>
                  <a:lnTo>
                    <a:pt x="314" y="882"/>
                  </a:lnTo>
                  <a:lnTo>
                    <a:pt x="255" y="957"/>
                  </a:lnTo>
                  <a:lnTo>
                    <a:pt x="210" y="1046"/>
                  </a:lnTo>
                  <a:lnTo>
                    <a:pt x="165" y="1151"/>
                  </a:lnTo>
                  <a:lnTo>
                    <a:pt x="105" y="1390"/>
                  </a:lnTo>
                  <a:lnTo>
                    <a:pt x="60" y="1689"/>
                  </a:lnTo>
                  <a:lnTo>
                    <a:pt x="31" y="2018"/>
                  </a:lnTo>
                  <a:lnTo>
                    <a:pt x="1" y="2391"/>
                  </a:lnTo>
                  <a:lnTo>
                    <a:pt x="1" y="2779"/>
                  </a:lnTo>
                  <a:lnTo>
                    <a:pt x="1" y="3198"/>
                  </a:lnTo>
                  <a:lnTo>
                    <a:pt x="31" y="4019"/>
                  </a:lnTo>
                  <a:lnTo>
                    <a:pt x="75" y="4781"/>
                  </a:lnTo>
                  <a:lnTo>
                    <a:pt x="120" y="5424"/>
                  </a:lnTo>
                  <a:lnTo>
                    <a:pt x="180" y="6021"/>
                  </a:lnTo>
                  <a:lnTo>
                    <a:pt x="2137" y="6111"/>
                  </a:lnTo>
                  <a:lnTo>
                    <a:pt x="4154" y="6186"/>
                  </a:lnTo>
                  <a:lnTo>
                    <a:pt x="6469" y="6260"/>
                  </a:lnTo>
                  <a:lnTo>
                    <a:pt x="7665" y="6290"/>
                  </a:lnTo>
                  <a:lnTo>
                    <a:pt x="8815" y="6320"/>
                  </a:lnTo>
                  <a:lnTo>
                    <a:pt x="9891" y="6320"/>
                  </a:lnTo>
                  <a:lnTo>
                    <a:pt x="10862" y="6305"/>
                  </a:lnTo>
                  <a:lnTo>
                    <a:pt x="11698" y="6275"/>
                  </a:lnTo>
                  <a:lnTo>
                    <a:pt x="12057" y="6260"/>
                  </a:lnTo>
                  <a:lnTo>
                    <a:pt x="12356" y="6230"/>
                  </a:lnTo>
                  <a:lnTo>
                    <a:pt x="12610" y="6201"/>
                  </a:lnTo>
                  <a:lnTo>
                    <a:pt x="12804" y="6156"/>
                  </a:lnTo>
                  <a:lnTo>
                    <a:pt x="12923" y="6111"/>
                  </a:lnTo>
                  <a:lnTo>
                    <a:pt x="12968" y="6081"/>
                  </a:lnTo>
                  <a:lnTo>
                    <a:pt x="12983" y="6066"/>
                  </a:lnTo>
                  <a:lnTo>
                    <a:pt x="13088" y="5812"/>
                  </a:lnTo>
                  <a:lnTo>
                    <a:pt x="13133" y="5663"/>
                  </a:lnTo>
                  <a:lnTo>
                    <a:pt x="13177" y="5513"/>
                  </a:lnTo>
                  <a:lnTo>
                    <a:pt x="13207" y="5364"/>
                  </a:lnTo>
                  <a:lnTo>
                    <a:pt x="13207" y="5215"/>
                  </a:lnTo>
                  <a:lnTo>
                    <a:pt x="13207" y="5050"/>
                  </a:lnTo>
                  <a:lnTo>
                    <a:pt x="13192" y="4901"/>
                  </a:lnTo>
                  <a:lnTo>
                    <a:pt x="13148" y="4751"/>
                  </a:lnTo>
                  <a:lnTo>
                    <a:pt x="13073" y="4602"/>
                  </a:lnTo>
                  <a:lnTo>
                    <a:pt x="12968" y="4468"/>
                  </a:lnTo>
                  <a:lnTo>
                    <a:pt x="12834" y="4333"/>
                  </a:lnTo>
                  <a:lnTo>
                    <a:pt x="12684" y="4229"/>
                  </a:lnTo>
                  <a:lnTo>
                    <a:pt x="12475" y="4124"/>
                  </a:lnTo>
                  <a:lnTo>
                    <a:pt x="12236" y="4049"/>
                  </a:lnTo>
                  <a:lnTo>
                    <a:pt x="11952" y="3975"/>
                  </a:lnTo>
                  <a:lnTo>
                    <a:pt x="11713" y="3915"/>
                  </a:lnTo>
                  <a:lnTo>
                    <a:pt x="11429" y="3810"/>
                  </a:lnTo>
                  <a:lnTo>
                    <a:pt x="11116" y="3676"/>
                  </a:lnTo>
                  <a:lnTo>
                    <a:pt x="10772" y="3511"/>
                  </a:lnTo>
                  <a:lnTo>
                    <a:pt x="10414" y="3317"/>
                  </a:lnTo>
                  <a:lnTo>
                    <a:pt x="10025" y="3093"/>
                  </a:lnTo>
                  <a:lnTo>
                    <a:pt x="9218" y="2615"/>
                  </a:lnTo>
                  <a:lnTo>
                    <a:pt x="8666" y="2257"/>
                  </a:lnTo>
                  <a:lnTo>
                    <a:pt x="8442" y="2122"/>
                  </a:lnTo>
                  <a:lnTo>
                    <a:pt x="7844" y="1734"/>
                  </a:lnTo>
                  <a:lnTo>
                    <a:pt x="7485" y="1495"/>
                  </a:lnTo>
                  <a:lnTo>
                    <a:pt x="6992" y="1166"/>
                  </a:lnTo>
                  <a:lnTo>
                    <a:pt x="6305" y="718"/>
                  </a:lnTo>
                  <a:lnTo>
                    <a:pt x="5708" y="344"/>
                  </a:lnTo>
                  <a:lnTo>
                    <a:pt x="5469" y="210"/>
                  </a:lnTo>
                  <a:lnTo>
                    <a:pt x="5274" y="90"/>
                  </a:lnTo>
                  <a:lnTo>
                    <a:pt x="5110" y="31"/>
                  </a:lnTo>
                  <a:lnTo>
                    <a:pt x="5005" y="1"/>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512" name="Google Shape;1512;p32"/>
            <p:cNvSpPr/>
            <p:nvPr/>
          </p:nvSpPr>
          <p:spPr>
            <a:xfrm>
              <a:off x="-726929" y="4560349"/>
              <a:ext cx="58428" cy="47490"/>
            </a:xfrm>
            <a:custGeom>
              <a:avLst/>
              <a:gdLst/>
              <a:ahLst/>
              <a:cxnLst/>
              <a:rect l="l" t="t" r="r" b="b"/>
              <a:pathLst>
                <a:path w="2078" h="1689" extrusionOk="0">
                  <a:moveTo>
                    <a:pt x="1480" y="1"/>
                  </a:moveTo>
                  <a:lnTo>
                    <a:pt x="1345" y="45"/>
                  </a:lnTo>
                  <a:lnTo>
                    <a:pt x="1181" y="120"/>
                  </a:lnTo>
                  <a:lnTo>
                    <a:pt x="1062" y="195"/>
                  </a:lnTo>
                  <a:lnTo>
                    <a:pt x="942" y="270"/>
                  </a:lnTo>
                  <a:lnTo>
                    <a:pt x="733" y="449"/>
                  </a:lnTo>
                  <a:lnTo>
                    <a:pt x="539" y="658"/>
                  </a:lnTo>
                  <a:lnTo>
                    <a:pt x="374" y="852"/>
                  </a:lnTo>
                  <a:lnTo>
                    <a:pt x="240" y="1046"/>
                  </a:lnTo>
                  <a:lnTo>
                    <a:pt x="135" y="1196"/>
                  </a:lnTo>
                  <a:lnTo>
                    <a:pt x="31" y="1360"/>
                  </a:lnTo>
                  <a:lnTo>
                    <a:pt x="16" y="1405"/>
                  </a:lnTo>
                  <a:lnTo>
                    <a:pt x="1" y="1450"/>
                  </a:lnTo>
                  <a:lnTo>
                    <a:pt x="16" y="1525"/>
                  </a:lnTo>
                  <a:lnTo>
                    <a:pt x="46" y="1599"/>
                  </a:lnTo>
                  <a:lnTo>
                    <a:pt x="76" y="1644"/>
                  </a:lnTo>
                  <a:lnTo>
                    <a:pt x="120" y="1659"/>
                  </a:lnTo>
                  <a:lnTo>
                    <a:pt x="165" y="1689"/>
                  </a:lnTo>
                  <a:lnTo>
                    <a:pt x="255" y="1689"/>
                  </a:lnTo>
                  <a:lnTo>
                    <a:pt x="300" y="1674"/>
                  </a:lnTo>
                  <a:lnTo>
                    <a:pt x="374" y="1644"/>
                  </a:lnTo>
                  <a:lnTo>
                    <a:pt x="419" y="1569"/>
                  </a:lnTo>
                  <a:lnTo>
                    <a:pt x="509" y="1450"/>
                  </a:lnTo>
                  <a:lnTo>
                    <a:pt x="599" y="1315"/>
                  </a:lnTo>
                  <a:lnTo>
                    <a:pt x="718" y="1151"/>
                  </a:lnTo>
                  <a:lnTo>
                    <a:pt x="852" y="972"/>
                  </a:lnTo>
                  <a:lnTo>
                    <a:pt x="1017" y="807"/>
                  </a:lnTo>
                  <a:lnTo>
                    <a:pt x="1196" y="643"/>
                  </a:lnTo>
                  <a:lnTo>
                    <a:pt x="1301" y="583"/>
                  </a:lnTo>
                  <a:lnTo>
                    <a:pt x="1390" y="524"/>
                  </a:lnTo>
                  <a:lnTo>
                    <a:pt x="1585" y="434"/>
                  </a:lnTo>
                  <a:lnTo>
                    <a:pt x="1764" y="389"/>
                  </a:lnTo>
                  <a:lnTo>
                    <a:pt x="1928" y="374"/>
                  </a:lnTo>
                  <a:lnTo>
                    <a:pt x="2078" y="389"/>
                  </a:lnTo>
                  <a:lnTo>
                    <a:pt x="2078" y="285"/>
                  </a:lnTo>
                  <a:lnTo>
                    <a:pt x="2033" y="210"/>
                  </a:lnTo>
                  <a:lnTo>
                    <a:pt x="1988" y="150"/>
                  </a:lnTo>
                  <a:lnTo>
                    <a:pt x="1913" y="90"/>
                  </a:lnTo>
                  <a:lnTo>
                    <a:pt x="1824" y="60"/>
                  </a:lnTo>
                  <a:lnTo>
                    <a:pt x="1719" y="31"/>
                  </a:lnTo>
                  <a:lnTo>
                    <a:pt x="1480"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513" name="Google Shape;1513;p32"/>
            <p:cNvSpPr/>
            <p:nvPr/>
          </p:nvSpPr>
          <p:spPr>
            <a:xfrm>
              <a:off x="-745824" y="4544379"/>
              <a:ext cx="50443" cy="45832"/>
            </a:xfrm>
            <a:custGeom>
              <a:avLst/>
              <a:gdLst/>
              <a:ahLst/>
              <a:cxnLst/>
              <a:rect l="l" t="t" r="r" b="b"/>
              <a:pathLst>
                <a:path w="1794" h="1630" extrusionOk="0">
                  <a:moveTo>
                    <a:pt x="1300" y="1"/>
                  </a:moveTo>
                  <a:lnTo>
                    <a:pt x="1181" y="61"/>
                  </a:lnTo>
                  <a:lnTo>
                    <a:pt x="1061" y="135"/>
                  </a:lnTo>
                  <a:lnTo>
                    <a:pt x="942" y="210"/>
                  </a:lnTo>
                  <a:lnTo>
                    <a:pt x="718" y="404"/>
                  </a:lnTo>
                  <a:lnTo>
                    <a:pt x="524" y="599"/>
                  </a:lnTo>
                  <a:lnTo>
                    <a:pt x="359" y="793"/>
                  </a:lnTo>
                  <a:lnTo>
                    <a:pt x="225" y="987"/>
                  </a:lnTo>
                  <a:lnTo>
                    <a:pt x="120" y="1136"/>
                  </a:lnTo>
                  <a:lnTo>
                    <a:pt x="31" y="1301"/>
                  </a:lnTo>
                  <a:lnTo>
                    <a:pt x="1" y="1346"/>
                  </a:lnTo>
                  <a:lnTo>
                    <a:pt x="1" y="1390"/>
                  </a:lnTo>
                  <a:lnTo>
                    <a:pt x="1" y="1480"/>
                  </a:lnTo>
                  <a:lnTo>
                    <a:pt x="45" y="1555"/>
                  </a:lnTo>
                  <a:lnTo>
                    <a:pt x="75" y="1585"/>
                  </a:lnTo>
                  <a:lnTo>
                    <a:pt x="120" y="1614"/>
                  </a:lnTo>
                  <a:lnTo>
                    <a:pt x="150" y="1629"/>
                  </a:lnTo>
                  <a:lnTo>
                    <a:pt x="284" y="1629"/>
                  </a:lnTo>
                  <a:lnTo>
                    <a:pt x="359" y="1585"/>
                  </a:lnTo>
                  <a:lnTo>
                    <a:pt x="419" y="1525"/>
                  </a:lnTo>
                  <a:lnTo>
                    <a:pt x="494" y="1390"/>
                  </a:lnTo>
                  <a:lnTo>
                    <a:pt x="583" y="1256"/>
                  </a:lnTo>
                  <a:lnTo>
                    <a:pt x="703" y="1092"/>
                  </a:lnTo>
                  <a:lnTo>
                    <a:pt x="852" y="912"/>
                  </a:lnTo>
                  <a:lnTo>
                    <a:pt x="1017" y="748"/>
                  </a:lnTo>
                  <a:lnTo>
                    <a:pt x="1196" y="584"/>
                  </a:lnTo>
                  <a:lnTo>
                    <a:pt x="1285" y="524"/>
                  </a:lnTo>
                  <a:lnTo>
                    <a:pt x="1390" y="464"/>
                  </a:lnTo>
                  <a:lnTo>
                    <a:pt x="1495" y="404"/>
                  </a:lnTo>
                  <a:lnTo>
                    <a:pt x="1599" y="374"/>
                  </a:lnTo>
                  <a:lnTo>
                    <a:pt x="1704" y="345"/>
                  </a:lnTo>
                  <a:lnTo>
                    <a:pt x="1793" y="330"/>
                  </a:lnTo>
                  <a:lnTo>
                    <a:pt x="1778" y="225"/>
                  </a:lnTo>
                  <a:lnTo>
                    <a:pt x="1734" y="150"/>
                  </a:lnTo>
                  <a:lnTo>
                    <a:pt x="1674" y="91"/>
                  </a:lnTo>
                  <a:lnTo>
                    <a:pt x="1614" y="61"/>
                  </a:lnTo>
                  <a:lnTo>
                    <a:pt x="1539" y="31"/>
                  </a:lnTo>
                  <a:lnTo>
                    <a:pt x="1465" y="16"/>
                  </a:lnTo>
                  <a:lnTo>
                    <a:pt x="1300"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514" name="Google Shape;1514;p32"/>
            <p:cNvSpPr/>
            <p:nvPr/>
          </p:nvSpPr>
          <p:spPr>
            <a:xfrm>
              <a:off x="-700864" y="4575055"/>
              <a:ext cx="54211" cy="47069"/>
            </a:xfrm>
            <a:custGeom>
              <a:avLst/>
              <a:gdLst/>
              <a:ahLst/>
              <a:cxnLst/>
              <a:rect l="l" t="t" r="r" b="b"/>
              <a:pathLst>
                <a:path w="1928" h="1674" extrusionOk="0">
                  <a:moveTo>
                    <a:pt x="1375" y="1"/>
                  </a:moveTo>
                  <a:lnTo>
                    <a:pt x="1180" y="105"/>
                  </a:lnTo>
                  <a:lnTo>
                    <a:pt x="1061" y="165"/>
                  </a:lnTo>
                  <a:lnTo>
                    <a:pt x="941" y="255"/>
                  </a:lnTo>
                  <a:lnTo>
                    <a:pt x="717" y="434"/>
                  </a:lnTo>
                  <a:lnTo>
                    <a:pt x="523" y="628"/>
                  </a:lnTo>
                  <a:lnTo>
                    <a:pt x="359" y="837"/>
                  </a:lnTo>
                  <a:lnTo>
                    <a:pt x="224" y="1016"/>
                  </a:lnTo>
                  <a:lnTo>
                    <a:pt x="120" y="1181"/>
                  </a:lnTo>
                  <a:lnTo>
                    <a:pt x="15" y="1330"/>
                  </a:lnTo>
                  <a:lnTo>
                    <a:pt x="0" y="1375"/>
                  </a:lnTo>
                  <a:lnTo>
                    <a:pt x="0" y="1420"/>
                  </a:lnTo>
                  <a:lnTo>
                    <a:pt x="0" y="1509"/>
                  </a:lnTo>
                  <a:lnTo>
                    <a:pt x="45" y="1584"/>
                  </a:lnTo>
                  <a:lnTo>
                    <a:pt x="75" y="1614"/>
                  </a:lnTo>
                  <a:lnTo>
                    <a:pt x="105" y="1644"/>
                  </a:lnTo>
                  <a:lnTo>
                    <a:pt x="150" y="1659"/>
                  </a:lnTo>
                  <a:lnTo>
                    <a:pt x="194" y="1674"/>
                  </a:lnTo>
                  <a:lnTo>
                    <a:pt x="284" y="1659"/>
                  </a:lnTo>
                  <a:lnTo>
                    <a:pt x="359" y="1614"/>
                  </a:lnTo>
                  <a:lnTo>
                    <a:pt x="418" y="1554"/>
                  </a:lnTo>
                  <a:lnTo>
                    <a:pt x="493" y="1420"/>
                  </a:lnTo>
                  <a:lnTo>
                    <a:pt x="583" y="1285"/>
                  </a:lnTo>
                  <a:lnTo>
                    <a:pt x="702" y="1121"/>
                  </a:lnTo>
                  <a:lnTo>
                    <a:pt x="837" y="957"/>
                  </a:lnTo>
                  <a:lnTo>
                    <a:pt x="1001" y="777"/>
                  </a:lnTo>
                  <a:lnTo>
                    <a:pt x="1195" y="628"/>
                  </a:lnTo>
                  <a:lnTo>
                    <a:pt x="1285" y="553"/>
                  </a:lnTo>
                  <a:lnTo>
                    <a:pt x="1390" y="494"/>
                  </a:lnTo>
                  <a:lnTo>
                    <a:pt x="1524" y="434"/>
                  </a:lnTo>
                  <a:lnTo>
                    <a:pt x="1673" y="389"/>
                  </a:lnTo>
                  <a:lnTo>
                    <a:pt x="1808" y="359"/>
                  </a:lnTo>
                  <a:lnTo>
                    <a:pt x="1927" y="359"/>
                  </a:lnTo>
                  <a:lnTo>
                    <a:pt x="1927" y="255"/>
                  </a:lnTo>
                  <a:lnTo>
                    <a:pt x="1898" y="180"/>
                  </a:lnTo>
                  <a:lnTo>
                    <a:pt x="1853" y="105"/>
                  </a:lnTo>
                  <a:lnTo>
                    <a:pt x="1793" y="60"/>
                  </a:lnTo>
                  <a:lnTo>
                    <a:pt x="1718" y="30"/>
                  </a:lnTo>
                  <a:lnTo>
                    <a:pt x="1614"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515" name="Google Shape;1515;p32"/>
            <p:cNvSpPr/>
            <p:nvPr/>
          </p:nvSpPr>
          <p:spPr>
            <a:xfrm>
              <a:off x="-765563" y="2987229"/>
              <a:ext cx="62618" cy="161732"/>
            </a:xfrm>
            <a:custGeom>
              <a:avLst/>
              <a:gdLst/>
              <a:ahLst/>
              <a:cxnLst/>
              <a:rect l="l" t="t" r="r" b="b"/>
              <a:pathLst>
                <a:path w="2227" h="5752" extrusionOk="0">
                  <a:moveTo>
                    <a:pt x="927" y="0"/>
                  </a:moveTo>
                  <a:lnTo>
                    <a:pt x="822" y="15"/>
                  </a:lnTo>
                  <a:lnTo>
                    <a:pt x="733" y="30"/>
                  </a:lnTo>
                  <a:lnTo>
                    <a:pt x="628" y="60"/>
                  </a:lnTo>
                  <a:lnTo>
                    <a:pt x="538" y="105"/>
                  </a:lnTo>
                  <a:lnTo>
                    <a:pt x="464" y="150"/>
                  </a:lnTo>
                  <a:lnTo>
                    <a:pt x="389" y="209"/>
                  </a:lnTo>
                  <a:lnTo>
                    <a:pt x="314" y="269"/>
                  </a:lnTo>
                  <a:lnTo>
                    <a:pt x="254" y="344"/>
                  </a:lnTo>
                  <a:lnTo>
                    <a:pt x="195" y="418"/>
                  </a:lnTo>
                  <a:lnTo>
                    <a:pt x="135" y="493"/>
                  </a:lnTo>
                  <a:lnTo>
                    <a:pt x="90" y="568"/>
                  </a:lnTo>
                  <a:lnTo>
                    <a:pt x="60" y="657"/>
                  </a:lnTo>
                  <a:lnTo>
                    <a:pt x="30" y="762"/>
                  </a:lnTo>
                  <a:lnTo>
                    <a:pt x="15" y="852"/>
                  </a:lnTo>
                  <a:lnTo>
                    <a:pt x="0" y="956"/>
                  </a:lnTo>
                  <a:lnTo>
                    <a:pt x="0" y="1046"/>
                  </a:lnTo>
                  <a:lnTo>
                    <a:pt x="269" y="4826"/>
                  </a:lnTo>
                  <a:lnTo>
                    <a:pt x="284" y="4930"/>
                  </a:lnTo>
                  <a:lnTo>
                    <a:pt x="299" y="5020"/>
                  </a:lnTo>
                  <a:lnTo>
                    <a:pt x="329" y="5124"/>
                  </a:lnTo>
                  <a:lnTo>
                    <a:pt x="374" y="5214"/>
                  </a:lnTo>
                  <a:lnTo>
                    <a:pt x="419" y="5289"/>
                  </a:lnTo>
                  <a:lnTo>
                    <a:pt x="464" y="5363"/>
                  </a:lnTo>
                  <a:lnTo>
                    <a:pt x="538" y="5438"/>
                  </a:lnTo>
                  <a:lnTo>
                    <a:pt x="598" y="5498"/>
                  </a:lnTo>
                  <a:lnTo>
                    <a:pt x="673" y="5558"/>
                  </a:lnTo>
                  <a:lnTo>
                    <a:pt x="747" y="5617"/>
                  </a:lnTo>
                  <a:lnTo>
                    <a:pt x="837" y="5662"/>
                  </a:lnTo>
                  <a:lnTo>
                    <a:pt x="927" y="5692"/>
                  </a:lnTo>
                  <a:lnTo>
                    <a:pt x="1016" y="5722"/>
                  </a:lnTo>
                  <a:lnTo>
                    <a:pt x="1121" y="5737"/>
                  </a:lnTo>
                  <a:lnTo>
                    <a:pt x="1211" y="5752"/>
                  </a:lnTo>
                  <a:lnTo>
                    <a:pt x="1315" y="5752"/>
                  </a:lnTo>
                  <a:lnTo>
                    <a:pt x="1420" y="5737"/>
                  </a:lnTo>
                  <a:lnTo>
                    <a:pt x="1509" y="5707"/>
                  </a:lnTo>
                  <a:lnTo>
                    <a:pt x="1599" y="5677"/>
                  </a:lnTo>
                  <a:lnTo>
                    <a:pt x="1689" y="5647"/>
                  </a:lnTo>
                  <a:lnTo>
                    <a:pt x="1778" y="5588"/>
                  </a:lnTo>
                  <a:lnTo>
                    <a:pt x="1853" y="5543"/>
                  </a:lnTo>
                  <a:lnTo>
                    <a:pt x="1928" y="5483"/>
                  </a:lnTo>
                  <a:lnTo>
                    <a:pt x="1987" y="5408"/>
                  </a:lnTo>
                  <a:lnTo>
                    <a:pt x="2047" y="5334"/>
                  </a:lnTo>
                  <a:lnTo>
                    <a:pt x="2092" y="5259"/>
                  </a:lnTo>
                  <a:lnTo>
                    <a:pt x="2137" y="5169"/>
                  </a:lnTo>
                  <a:lnTo>
                    <a:pt x="2182" y="5080"/>
                  </a:lnTo>
                  <a:lnTo>
                    <a:pt x="2197" y="4990"/>
                  </a:lnTo>
                  <a:lnTo>
                    <a:pt x="2226" y="4900"/>
                  </a:lnTo>
                  <a:lnTo>
                    <a:pt x="2226" y="4796"/>
                  </a:lnTo>
                  <a:lnTo>
                    <a:pt x="2226" y="4691"/>
                  </a:lnTo>
                  <a:lnTo>
                    <a:pt x="1973" y="911"/>
                  </a:lnTo>
                  <a:lnTo>
                    <a:pt x="1943" y="777"/>
                  </a:lnTo>
                  <a:lnTo>
                    <a:pt x="1913" y="643"/>
                  </a:lnTo>
                  <a:lnTo>
                    <a:pt x="1853" y="508"/>
                  </a:lnTo>
                  <a:lnTo>
                    <a:pt x="1778" y="404"/>
                  </a:lnTo>
                  <a:lnTo>
                    <a:pt x="1689" y="299"/>
                  </a:lnTo>
                  <a:lnTo>
                    <a:pt x="1599" y="209"/>
                  </a:lnTo>
                  <a:lnTo>
                    <a:pt x="1479" y="135"/>
                  </a:lnTo>
                  <a:lnTo>
                    <a:pt x="1360" y="75"/>
                  </a:lnTo>
                  <a:lnTo>
                    <a:pt x="1255" y="30"/>
                  </a:lnTo>
                  <a:lnTo>
                    <a:pt x="1151" y="15"/>
                  </a:lnTo>
                  <a:lnTo>
                    <a:pt x="1031" y="0"/>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516" name="Google Shape;1516;p32"/>
            <p:cNvSpPr/>
            <p:nvPr/>
          </p:nvSpPr>
          <p:spPr>
            <a:xfrm>
              <a:off x="-711802" y="2966225"/>
              <a:ext cx="134880" cy="168874"/>
            </a:xfrm>
            <a:custGeom>
              <a:avLst/>
              <a:gdLst/>
              <a:ahLst/>
              <a:cxnLst/>
              <a:rect l="l" t="t" r="r" b="b"/>
              <a:pathLst>
                <a:path w="4797" h="6006" extrusionOk="0">
                  <a:moveTo>
                    <a:pt x="3855" y="0"/>
                  </a:moveTo>
                  <a:lnTo>
                    <a:pt x="3691" y="15"/>
                  </a:lnTo>
                  <a:lnTo>
                    <a:pt x="3526" y="45"/>
                  </a:lnTo>
                  <a:lnTo>
                    <a:pt x="3377" y="105"/>
                  </a:lnTo>
                  <a:lnTo>
                    <a:pt x="3243" y="179"/>
                  </a:lnTo>
                  <a:lnTo>
                    <a:pt x="3108" y="284"/>
                  </a:lnTo>
                  <a:lnTo>
                    <a:pt x="3004" y="418"/>
                  </a:lnTo>
                  <a:lnTo>
                    <a:pt x="180" y="4467"/>
                  </a:lnTo>
                  <a:lnTo>
                    <a:pt x="135" y="4557"/>
                  </a:lnTo>
                  <a:lnTo>
                    <a:pt x="90" y="4646"/>
                  </a:lnTo>
                  <a:lnTo>
                    <a:pt x="46" y="4736"/>
                  </a:lnTo>
                  <a:lnTo>
                    <a:pt x="31" y="4826"/>
                  </a:lnTo>
                  <a:lnTo>
                    <a:pt x="16" y="4915"/>
                  </a:lnTo>
                  <a:lnTo>
                    <a:pt x="1" y="5020"/>
                  </a:lnTo>
                  <a:lnTo>
                    <a:pt x="16" y="5109"/>
                  </a:lnTo>
                  <a:lnTo>
                    <a:pt x="16" y="5199"/>
                  </a:lnTo>
                  <a:lnTo>
                    <a:pt x="46" y="5289"/>
                  </a:lnTo>
                  <a:lnTo>
                    <a:pt x="75" y="5378"/>
                  </a:lnTo>
                  <a:lnTo>
                    <a:pt x="105" y="5468"/>
                  </a:lnTo>
                  <a:lnTo>
                    <a:pt x="150" y="5558"/>
                  </a:lnTo>
                  <a:lnTo>
                    <a:pt x="210" y="5632"/>
                  </a:lnTo>
                  <a:lnTo>
                    <a:pt x="270" y="5707"/>
                  </a:lnTo>
                  <a:lnTo>
                    <a:pt x="344" y="5767"/>
                  </a:lnTo>
                  <a:lnTo>
                    <a:pt x="434" y="5842"/>
                  </a:lnTo>
                  <a:lnTo>
                    <a:pt x="509" y="5886"/>
                  </a:lnTo>
                  <a:lnTo>
                    <a:pt x="598" y="5931"/>
                  </a:lnTo>
                  <a:lnTo>
                    <a:pt x="688" y="5961"/>
                  </a:lnTo>
                  <a:lnTo>
                    <a:pt x="793" y="5991"/>
                  </a:lnTo>
                  <a:lnTo>
                    <a:pt x="882" y="6006"/>
                  </a:lnTo>
                  <a:lnTo>
                    <a:pt x="1061" y="6006"/>
                  </a:lnTo>
                  <a:lnTo>
                    <a:pt x="1166" y="5991"/>
                  </a:lnTo>
                  <a:lnTo>
                    <a:pt x="1256" y="5976"/>
                  </a:lnTo>
                  <a:lnTo>
                    <a:pt x="1345" y="5946"/>
                  </a:lnTo>
                  <a:lnTo>
                    <a:pt x="1435" y="5901"/>
                  </a:lnTo>
                  <a:lnTo>
                    <a:pt x="1510" y="5856"/>
                  </a:lnTo>
                  <a:lnTo>
                    <a:pt x="1599" y="5812"/>
                  </a:lnTo>
                  <a:lnTo>
                    <a:pt x="1659" y="5737"/>
                  </a:lnTo>
                  <a:lnTo>
                    <a:pt x="1734" y="5677"/>
                  </a:lnTo>
                  <a:lnTo>
                    <a:pt x="1794" y="5588"/>
                  </a:lnTo>
                  <a:lnTo>
                    <a:pt x="4617" y="1554"/>
                  </a:lnTo>
                  <a:lnTo>
                    <a:pt x="4662" y="1464"/>
                  </a:lnTo>
                  <a:lnTo>
                    <a:pt x="4707" y="1375"/>
                  </a:lnTo>
                  <a:lnTo>
                    <a:pt x="4752" y="1285"/>
                  </a:lnTo>
                  <a:lnTo>
                    <a:pt x="4766" y="1195"/>
                  </a:lnTo>
                  <a:lnTo>
                    <a:pt x="4781" y="1091"/>
                  </a:lnTo>
                  <a:lnTo>
                    <a:pt x="4796" y="1001"/>
                  </a:lnTo>
                  <a:lnTo>
                    <a:pt x="4781" y="911"/>
                  </a:lnTo>
                  <a:lnTo>
                    <a:pt x="4781" y="807"/>
                  </a:lnTo>
                  <a:lnTo>
                    <a:pt x="4752" y="717"/>
                  </a:lnTo>
                  <a:lnTo>
                    <a:pt x="4722" y="628"/>
                  </a:lnTo>
                  <a:lnTo>
                    <a:pt x="4692" y="538"/>
                  </a:lnTo>
                  <a:lnTo>
                    <a:pt x="4647" y="463"/>
                  </a:lnTo>
                  <a:lnTo>
                    <a:pt x="4587" y="389"/>
                  </a:lnTo>
                  <a:lnTo>
                    <a:pt x="4527" y="314"/>
                  </a:lnTo>
                  <a:lnTo>
                    <a:pt x="4453" y="239"/>
                  </a:lnTo>
                  <a:lnTo>
                    <a:pt x="4363" y="179"/>
                  </a:lnTo>
                  <a:lnTo>
                    <a:pt x="4273" y="120"/>
                  </a:lnTo>
                  <a:lnTo>
                    <a:pt x="4184" y="75"/>
                  </a:lnTo>
                  <a:lnTo>
                    <a:pt x="4020" y="30"/>
                  </a:lnTo>
                  <a:lnTo>
                    <a:pt x="3855" y="0"/>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517" name="Google Shape;1517;p32"/>
            <p:cNvSpPr/>
            <p:nvPr/>
          </p:nvSpPr>
          <p:spPr>
            <a:xfrm>
              <a:off x="-639118" y="2997295"/>
              <a:ext cx="137382" cy="166793"/>
            </a:xfrm>
            <a:custGeom>
              <a:avLst/>
              <a:gdLst/>
              <a:ahLst/>
              <a:cxnLst/>
              <a:rect l="l" t="t" r="r" b="b"/>
              <a:pathLst>
                <a:path w="4886" h="5932" extrusionOk="0">
                  <a:moveTo>
                    <a:pt x="3959" y="1"/>
                  </a:moveTo>
                  <a:lnTo>
                    <a:pt x="3795" y="16"/>
                  </a:lnTo>
                  <a:lnTo>
                    <a:pt x="3646" y="46"/>
                  </a:lnTo>
                  <a:lnTo>
                    <a:pt x="3496" y="90"/>
                  </a:lnTo>
                  <a:lnTo>
                    <a:pt x="3347" y="165"/>
                  </a:lnTo>
                  <a:lnTo>
                    <a:pt x="3227" y="270"/>
                  </a:lnTo>
                  <a:lnTo>
                    <a:pt x="3108" y="404"/>
                  </a:lnTo>
                  <a:lnTo>
                    <a:pt x="180" y="4363"/>
                  </a:lnTo>
                  <a:lnTo>
                    <a:pt x="135" y="4453"/>
                  </a:lnTo>
                  <a:lnTo>
                    <a:pt x="90" y="4542"/>
                  </a:lnTo>
                  <a:lnTo>
                    <a:pt x="45" y="4632"/>
                  </a:lnTo>
                  <a:lnTo>
                    <a:pt x="15" y="4722"/>
                  </a:lnTo>
                  <a:lnTo>
                    <a:pt x="0" y="4811"/>
                  </a:lnTo>
                  <a:lnTo>
                    <a:pt x="0" y="4901"/>
                  </a:lnTo>
                  <a:lnTo>
                    <a:pt x="0" y="5005"/>
                  </a:lnTo>
                  <a:lnTo>
                    <a:pt x="0" y="5095"/>
                  </a:lnTo>
                  <a:lnTo>
                    <a:pt x="15" y="5185"/>
                  </a:lnTo>
                  <a:lnTo>
                    <a:pt x="45" y="5274"/>
                  </a:lnTo>
                  <a:lnTo>
                    <a:pt x="90" y="5364"/>
                  </a:lnTo>
                  <a:lnTo>
                    <a:pt x="135" y="5454"/>
                  </a:lnTo>
                  <a:lnTo>
                    <a:pt x="180" y="5528"/>
                  </a:lnTo>
                  <a:lnTo>
                    <a:pt x="239" y="5603"/>
                  </a:lnTo>
                  <a:lnTo>
                    <a:pt x="314" y="5678"/>
                  </a:lnTo>
                  <a:lnTo>
                    <a:pt x="389" y="5737"/>
                  </a:lnTo>
                  <a:lnTo>
                    <a:pt x="478" y="5797"/>
                  </a:lnTo>
                  <a:lnTo>
                    <a:pt x="568" y="5842"/>
                  </a:lnTo>
                  <a:lnTo>
                    <a:pt x="658" y="5872"/>
                  </a:lnTo>
                  <a:lnTo>
                    <a:pt x="747" y="5902"/>
                  </a:lnTo>
                  <a:lnTo>
                    <a:pt x="837" y="5917"/>
                  </a:lnTo>
                  <a:lnTo>
                    <a:pt x="927" y="5932"/>
                  </a:lnTo>
                  <a:lnTo>
                    <a:pt x="1031" y="5932"/>
                  </a:lnTo>
                  <a:lnTo>
                    <a:pt x="1121" y="5917"/>
                  </a:lnTo>
                  <a:lnTo>
                    <a:pt x="1210" y="5902"/>
                  </a:lnTo>
                  <a:lnTo>
                    <a:pt x="1300" y="5872"/>
                  </a:lnTo>
                  <a:lnTo>
                    <a:pt x="1390" y="5842"/>
                  </a:lnTo>
                  <a:lnTo>
                    <a:pt x="1479" y="5797"/>
                  </a:lnTo>
                  <a:lnTo>
                    <a:pt x="1554" y="5737"/>
                  </a:lnTo>
                  <a:lnTo>
                    <a:pt x="1629" y="5678"/>
                  </a:lnTo>
                  <a:lnTo>
                    <a:pt x="1703" y="5618"/>
                  </a:lnTo>
                  <a:lnTo>
                    <a:pt x="1763" y="5528"/>
                  </a:lnTo>
                  <a:lnTo>
                    <a:pt x="4691" y="1569"/>
                  </a:lnTo>
                  <a:lnTo>
                    <a:pt x="4751" y="1480"/>
                  </a:lnTo>
                  <a:lnTo>
                    <a:pt x="4796" y="1405"/>
                  </a:lnTo>
                  <a:lnTo>
                    <a:pt x="4841" y="1315"/>
                  </a:lnTo>
                  <a:lnTo>
                    <a:pt x="4856" y="1211"/>
                  </a:lnTo>
                  <a:lnTo>
                    <a:pt x="4886" y="1121"/>
                  </a:lnTo>
                  <a:lnTo>
                    <a:pt x="4886" y="1032"/>
                  </a:lnTo>
                  <a:lnTo>
                    <a:pt x="4886" y="927"/>
                  </a:lnTo>
                  <a:lnTo>
                    <a:pt x="4871" y="837"/>
                  </a:lnTo>
                  <a:lnTo>
                    <a:pt x="4856" y="748"/>
                  </a:lnTo>
                  <a:lnTo>
                    <a:pt x="4826" y="658"/>
                  </a:lnTo>
                  <a:lnTo>
                    <a:pt x="4796" y="568"/>
                  </a:lnTo>
                  <a:lnTo>
                    <a:pt x="4751" y="479"/>
                  </a:lnTo>
                  <a:lnTo>
                    <a:pt x="4691" y="404"/>
                  </a:lnTo>
                  <a:lnTo>
                    <a:pt x="4632" y="329"/>
                  </a:lnTo>
                  <a:lnTo>
                    <a:pt x="4572" y="255"/>
                  </a:lnTo>
                  <a:lnTo>
                    <a:pt x="4482" y="195"/>
                  </a:lnTo>
                  <a:lnTo>
                    <a:pt x="4378" y="120"/>
                  </a:lnTo>
                  <a:lnTo>
                    <a:pt x="4273" y="75"/>
                  </a:lnTo>
                  <a:lnTo>
                    <a:pt x="4124" y="31"/>
                  </a:lnTo>
                  <a:lnTo>
                    <a:pt x="3959" y="1"/>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518" name="Google Shape;1518;p32"/>
            <p:cNvSpPr/>
            <p:nvPr/>
          </p:nvSpPr>
          <p:spPr>
            <a:xfrm>
              <a:off x="-598797" y="3059885"/>
              <a:ext cx="141178" cy="164291"/>
            </a:xfrm>
            <a:custGeom>
              <a:avLst/>
              <a:gdLst/>
              <a:ahLst/>
              <a:cxnLst/>
              <a:rect l="l" t="t" r="r" b="b"/>
              <a:pathLst>
                <a:path w="5021" h="5843" extrusionOk="0">
                  <a:moveTo>
                    <a:pt x="3945" y="1"/>
                  </a:moveTo>
                  <a:lnTo>
                    <a:pt x="3780" y="31"/>
                  </a:lnTo>
                  <a:lnTo>
                    <a:pt x="3631" y="90"/>
                  </a:lnTo>
                  <a:lnTo>
                    <a:pt x="3496" y="165"/>
                  </a:lnTo>
                  <a:lnTo>
                    <a:pt x="3377" y="255"/>
                  </a:lnTo>
                  <a:lnTo>
                    <a:pt x="3257" y="374"/>
                  </a:lnTo>
                  <a:lnTo>
                    <a:pt x="210" y="4244"/>
                  </a:lnTo>
                  <a:lnTo>
                    <a:pt x="150" y="4333"/>
                  </a:lnTo>
                  <a:lnTo>
                    <a:pt x="105" y="4408"/>
                  </a:lnTo>
                  <a:lnTo>
                    <a:pt x="60" y="4497"/>
                  </a:lnTo>
                  <a:lnTo>
                    <a:pt x="30" y="4587"/>
                  </a:lnTo>
                  <a:lnTo>
                    <a:pt x="15" y="4692"/>
                  </a:lnTo>
                  <a:lnTo>
                    <a:pt x="1" y="4781"/>
                  </a:lnTo>
                  <a:lnTo>
                    <a:pt x="1" y="4871"/>
                  </a:lnTo>
                  <a:lnTo>
                    <a:pt x="1" y="4976"/>
                  </a:lnTo>
                  <a:lnTo>
                    <a:pt x="15" y="5065"/>
                  </a:lnTo>
                  <a:lnTo>
                    <a:pt x="45" y="5155"/>
                  </a:lnTo>
                  <a:lnTo>
                    <a:pt x="75" y="5244"/>
                  </a:lnTo>
                  <a:lnTo>
                    <a:pt x="120" y="5334"/>
                  </a:lnTo>
                  <a:lnTo>
                    <a:pt x="165" y="5409"/>
                  </a:lnTo>
                  <a:lnTo>
                    <a:pt x="225" y="5483"/>
                  </a:lnTo>
                  <a:lnTo>
                    <a:pt x="299" y="5558"/>
                  </a:lnTo>
                  <a:lnTo>
                    <a:pt x="374" y="5633"/>
                  </a:lnTo>
                  <a:lnTo>
                    <a:pt x="449" y="5693"/>
                  </a:lnTo>
                  <a:lnTo>
                    <a:pt x="538" y="5737"/>
                  </a:lnTo>
                  <a:lnTo>
                    <a:pt x="628" y="5767"/>
                  </a:lnTo>
                  <a:lnTo>
                    <a:pt x="718" y="5797"/>
                  </a:lnTo>
                  <a:lnTo>
                    <a:pt x="807" y="5827"/>
                  </a:lnTo>
                  <a:lnTo>
                    <a:pt x="897" y="5842"/>
                  </a:lnTo>
                  <a:lnTo>
                    <a:pt x="1001" y="5842"/>
                  </a:lnTo>
                  <a:lnTo>
                    <a:pt x="1091" y="5827"/>
                  </a:lnTo>
                  <a:lnTo>
                    <a:pt x="1181" y="5812"/>
                  </a:lnTo>
                  <a:lnTo>
                    <a:pt x="1270" y="5797"/>
                  </a:lnTo>
                  <a:lnTo>
                    <a:pt x="1360" y="5752"/>
                  </a:lnTo>
                  <a:lnTo>
                    <a:pt x="1450" y="5723"/>
                  </a:lnTo>
                  <a:lnTo>
                    <a:pt x="1539" y="5663"/>
                  </a:lnTo>
                  <a:lnTo>
                    <a:pt x="1614" y="5603"/>
                  </a:lnTo>
                  <a:lnTo>
                    <a:pt x="1689" y="5543"/>
                  </a:lnTo>
                  <a:lnTo>
                    <a:pt x="1748" y="5469"/>
                  </a:lnTo>
                  <a:lnTo>
                    <a:pt x="4796" y="1599"/>
                  </a:lnTo>
                  <a:lnTo>
                    <a:pt x="4856" y="1510"/>
                  </a:lnTo>
                  <a:lnTo>
                    <a:pt x="4916" y="1420"/>
                  </a:lnTo>
                  <a:lnTo>
                    <a:pt x="4946" y="1345"/>
                  </a:lnTo>
                  <a:lnTo>
                    <a:pt x="4975" y="1241"/>
                  </a:lnTo>
                  <a:lnTo>
                    <a:pt x="5005" y="1151"/>
                  </a:lnTo>
                  <a:lnTo>
                    <a:pt x="5005" y="1061"/>
                  </a:lnTo>
                  <a:lnTo>
                    <a:pt x="5020" y="972"/>
                  </a:lnTo>
                  <a:lnTo>
                    <a:pt x="5005" y="867"/>
                  </a:lnTo>
                  <a:lnTo>
                    <a:pt x="4990" y="778"/>
                  </a:lnTo>
                  <a:lnTo>
                    <a:pt x="4960" y="688"/>
                  </a:lnTo>
                  <a:lnTo>
                    <a:pt x="4931" y="598"/>
                  </a:lnTo>
                  <a:lnTo>
                    <a:pt x="4886" y="509"/>
                  </a:lnTo>
                  <a:lnTo>
                    <a:pt x="4841" y="434"/>
                  </a:lnTo>
                  <a:lnTo>
                    <a:pt x="4781" y="359"/>
                  </a:lnTo>
                  <a:lnTo>
                    <a:pt x="4721" y="285"/>
                  </a:lnTo>
                  <a:lnTo>
                    <a:pt x="4632" y="210"/>
                  </a:lnTo>
                  <a:lnTo>
                    <a:pt x="4527" y="135"/>
                  </a:lnTo>
                  <a:lnTo>
                    <a:pt x="4393" y="75"/>
                  </a:lnTo>
                  <a:lnTo>
                    <a:pt x="4243" y="31"/>
                  </a:lnTo>
                  <a:lnTo>
                    <a:pt x="4094" y="1"/>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519" name="Google Shape;1519;p32"/>
            <p:cNvSpPr/>
            <p:nvPr/>
          </p:nvSpPr>
          <p:spPr>
            <a:xfrm>
              <a:off x="-1202427" y="3395524"/>
              <a:ext cx="431013" cy="371770"/>
            </a:xfrm>
            <a:custGeom>
              <a:avLst/>
              <a:gdLst/>
              <a:ahLst/>
              <a:cxnLst/>
              <a:rect l="l" t="t" r="r" b="b"/>
              <a:pathLst>
                <a:path w="15329" h="13222" extrusionOk="0">
                  <a:moveTo>
                    <a:pt x="8949" y="0"/>
                  </a:moveTo>
                  <a:lnTo>
                    <a:pt x="8830" y="15"/>
                  </a:lnTo>
                  <a:lnTo>
                    <a:pt x="8725" y="45"/>
                  </a:lnTo>
                  <a:lnTo>
                    <a:pt x="8620" y="105"/>
                  </a:lnTo>
                  <a:lnTo>
                    <a:pt x="8516" y="165"/>
                  </a:lnTo>
                  <a:lnTo>
                    <a:pt x="8426" y="239"/>
                  </a:lnTo>
                  <a:lnTo>
                    <a:pt x="8337" y="344"/>
                  </a:lnTo>
                  <a:lnTo>
                    <a:pt x="5289" y="4437"/>
                  </a:lnTo>
                  <a:lnTo>
                    <a:pt x="4049" y="6096"/>
                  </a:lnTo>
                  <a:lnTo>
                    <a:pt x="0" y="11549"/>
                  </a:lnTo>
                  <a:lnTo>
                    <a:pt x="299" y="11773"/>
                  </a:lnTo>
                  <a:lnTo>
                    <a:pt x="628" y="11967"/>
                  </a:lnTo>
                  <a:lnTo>
                    <a:pt x="956" y="12161"/>
                  </a:lnTo>
                  <a:lnTo>
                    <a:pt x="1285" y="12340"/>
                  </a:lnTo>
                  <a:lnTo>
                    <a:pt x="1614" y="12490"/>
                  </a:lnTo>
                  <a:lnTo>
                    <a:pt x="1957" y="12639"/>
                  </a:lnTo>
                  <a:lnTo>
                    <a:pt x="2301" y="12759"/>
                  </a:lnTo>
                  <a:lnTo>
                    <a:pt x="2645" y="12878"/>
                  </a:lnTo>
                  <a:lnTo>
                    <a:pt x="3003" y="12968"/>
                  </a:lnTo>
                  <a:lnTo>
                    <a:pt x="3347" y="13058"/>
                  </a:lnTo>
                  <a:lnTo>
                    <a:pt x="3705" y="13117"/>
                  </a:lnTo>
                  <a:lnTo>
                    <a:pt x="4064" y="13162"/>
                  </a:lnTo>
                  <a:lnTo>
                    <a:pt x="4422" y="13207"/>
                  </a:lnTo>
                  <a:lnTo>
                    <a:pt x="4781" y="13222"/>
                  </a:lnTo>
                  <a:lnTo>
                    <a:pt x="5498" y="13222"/>
                  </a:lnTo>
                  <a:lnTo>
                    <a:pt x="5857" y="13192"/>
                  </a:lnTo>
                  <a:lnTo>
                    <a:pt x="6200" y="13147"/>
                  </a:lnTo>
                  <a:lnTo>
                    <a:pt x="6559" y="13087"/>
                  </a:lnTo>
                  <a:lnTo>
                    <a:pt x="6902" y="13028"/>
                  </a:lnTo>
                  <a:lnTo>
                    <a:pt x="7261" y="12938"/>
                  </a:lnTo>
                  <a:lnTo>
                    <a:pt x="7605" y="12833"/>
                  </a:lnTo>
                  <a:lnTo>
                    <a:pt x="7933" y="12729"/>
                  </a:lnTo>
                  <a:lnTo>
                    <a:pt x="8277" y="12594"/>
                  </a:lnTo>
                  <a:lnTo>
                    <a:pt x="8605" y="12460"/>
                  </a:lnTo>
                  <a:lnTo>
                    <a:pt x="8934" y="12296"/>
                  </a:lnTo>
                  <a:lnTo>
                    <a:pt x="9248" y="12131"/>
                  </a:lnTo>
                  <a:lnTo>
                    <a:pt x="9562" y="11937"/>
                  </a:lnTo>
                  <a:lnTo>
                    <a:pt x="9860" y="11743"/>
                  </a:lnTo>
                  <a:lnTo>
                    <a:pt x="10159" y="11534"/>
                  </a:lnTo>
                  <a:lnTo>
                    <a:pt x="10443" y="11310"/>
                  </a:lnTo>
                  <a:lnTo>
                    <a:pt x="10727" y="11071"/>
                  </a:lnTo>
                  <a:lnTo>
                    <a:pt x="11041" y="10772"/>
                  </a:lnTo>
                  <a:lnTo>
                    <a:pt x="11325" y="10473"/>
                  </a:lnTo>
                  <a:lnTo>
                    <a:pt x="11608" y="10144"/>
                  </a:lnTo>
                  <a:lnTo>
                    <a:pt x="11877" y="9801"/>
                  </a:lnTo>
                  <a:lnTo>
                    <a:pt x="12968" y="8337"/>
                  </a:lnTo>
                  <a:lnTo>
                    <a:pt x="15164" y="5394"/>
                  </a:lnTo>
                  <a:lnTo>
                    <a:pt x="15224" y="5289"/>
                  </a:lnTo>
                  <a:lnTo>
                    <a:pt x="15284" y="5169"/>
                  </a:lnTo>
                  <a:lnTo>
                    <a:pt x="15313" y="5065"/>
                  </a:lnTo>
                  <a:lnTo>
                    <a:pt x="15328" y="4945"/>
                  </a:lnTo>
                  <a:lnTo>
                    <a:pt x="15328" y="4826"/>
                  </a:lnTo>
                  <a:lnTo>
                    <a:pt x="15313" y="4721"/>
                  </a:lnTo>
                  <a:lnTo>
                    <a:pt x="15284" y="4602"/>
                  </a:lnTo>
                  <a:lnTo>
                    <a:pt x="15239" y="4497"/>
                  </a:lnTo>
                  <a:lnTo>
                    <a:pt x="15179" y="4408"/>
                  </a:lnTo>
                  <a:lnTo>
                    <a:pt x="15119" y="4318"/>
                  </a:lnTo>
                  <a:lnTo>
                    <a:pt x="15030" y="4228"/>
                  </a:lnTo>
                  <a:lnTo>
                    <a:pt x="14940" y="4154"/>
                  </a:lnTo>
                  <a:lnTo>
                    <a:pt x="14835" y="4109"/>
                  </a:lnTo>
                  <a:lnTo>
                    <a:pt x="14731" y="4064"/>
                  </a:lnTo>
                  <a:lnTo>
                    <a:pt x="14596" y="4034"/>
                  </a:lnTo>
                  <a:lnTo>
                    <a:pt x="14477" y="4019"/>
                  </a:lnTo>
                  <a:lnTo>
                    <a:pt x="14029" y="4004"/>
                  </a:lnTo>
                  <a:lnTo>
                    <a:pt x="13610" y="3959"/>
                  </a:lnTo>
                  <a:lnTo>
                    <a:pt x="13222" y="3885"/>
                  </a:lnTo>
                  <a:lnTo>
                    <a:pt x="12833" y="3795"/>
                  </a:lnTo>
                  <a:lnTo>
                    <a:pt x="12475" y="3661"/>
                  </a:lnTo>
                  <a:lnTo>
                    <a:pt x="12146" y="3511"/>
                  </a:lnTo>
                  <a:lnTo>
                    <a:pt x="11818" y="3347"/>
                  </a:lnTo>
                  <a:lnTo>
                    <a:pt x="11519" y="3138"/>
                  </a:lnTo>
                  <a:lnTo>
                    <a:pt x="11250" y="2914"/>
                  </a:lnTo>
                  <a:lnTo>
                    <a:pt x="10981" y="2660"/>
                  </a:lnTo>
                  <a:lnTo>
                    <a:pt x="10742" y="2376"/>
                  </a:lnTo>
                  <a:lnTo>
                    <a:pt x="10518" y="2077"/>
                  </a:lnTo>
                  <a:lnTo>
                    <a:pt x="10324" y="1748"/>
                  </a:lnTo>
                  <a:lnTo>
                    <a:pt x="10144" y="1390"/>
                  </a:lnTo>
                  <a:lnTo>
                    <a:pt x="9980" y="1001"/>
                  </a:lnTo>
                  <a:lnTo>
                    <a:pt x="9845" y="598"/>
                  </a:lnTo>
                  <a:lnTo>
                    <a:pt x="9801" y="478"/>
                  </a:lnTo>
                  <a:lnTo>
                    <a:pt x="9741" y="359"/>
                  </a:lnTo>
                  <a:lnTo>
                    <a:pt x="9666" y="269"/>
                  </a:lnTo>
                  <a:lnTo>
                    <a:pt x="9577" y="195"/>
                  </a:lnTo>
                  <a:lnTo>
                    <a:pt x="9487" y="120"/>
                  </a:lnTo>
                  <a:lnTo>
                    <a:pt x="9382" y="75"/>
                  </a:lnTo>
                  <a:lnTo>
                    <a:pt x="9278" y="30"/>
                  </a:lnTo>
                  <a:lnTo>
                    <a:pt x="9173" y="0"/>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520" name="Google Shape;1520;p32"/>
            <p:cNvSpPr/>
            <p:nvPr/>
          </p:nvSpPr>
          <p:spPr>
            <a:xfrm>
              <a:off x="-844545" y="3068292"/>
              <a:ext cx="304597" cy="316744"/>
            </a:xfrm>
            <a:custGeom>
              <a:avLst/>
              <a:gdLst/>
              <a:ahLst/>
              <a:cxnLst/>
              <a:rect l="l" t="t" r="r" b="b"/>
              <a:pathLst>
                <a:path w="10833" h="11265" extrusionOk="0">
                  <a:moveTo>
                    <a:pt x="6559" y="0"/>
                  </a:moveTo>
                  <a:lnTo>
                    <a:pt x="6365" y="15"/>
                  </a:lnTo>
                  <a:lnTo>
                    <a:pt x="6156" y="30"/>
                  </a:lnTo>
                  <a:lnTo>
                    <a:pt x="5947" y="45"/>
                  </a:lnTo>
                  <a:lnTo>
                    <a:pt x="5753" y="90"/>
                  </a:lnTo>
                  <a:lnTo>
                    <a:pt x="5543" y="135"/>
                  </a:lnTo>
                  <a:lnTo>
                    <a:pt x="5349" y="195"/>
                  </a:lnTo>
                  <a:lnTo>
                    <a:pt x="5155" y="254"/>
                  </a:lnTo>
                  <a:lnTo>
                    <a:pt x="4961" y="329"/>
                  </a:lnTo>
                  <a:lnTo>
                    <a:pt x="4767" y="404"/>
                  </a:lnTo>
                  <a:lnTo>
                    <a:pt x="4587" y="508"/>
                  </a:lnTo>
                  <a:lnTo>
                    <a:pt x="4408" y="598"/>
                  </a:lnTo>
                  <a:lnTo>
                    <a:pt x="4229" y="718"/>
                  </a:lnTo>
                  <a:lnTo>
                    <a:pt x="4064" y="837"/>
                  </a:lnTo>
                  <a:lnTo>
                    <a:pt x="3900" y="972"/>
                  </a:lnTo>
                  <a:lnTo>
                    <a:pt x="3736" y="1106"/>
                  </a:lnTo>
                  <a:lnTo>
                    <a:pt x="3571" y="1255"/>
                  </a:lnTo>
                  <a:lnTo>
                    <a:pt x="3437" y="1405"/>
                  </a:lnTo>
                  <a:lnTo>
                    <a:pt x="3288" y="1584"/>
                  </a:lnTo>
                  <a:lnTo>
                    <a:pt x="3153" y="1748"/>
                  </a:lnTo>
                  <a:lnTo>
                    <a:pt x="165" y="5872"/>
                  </a:lnTo>
                  <a:lnTo>
                    <a:pt x="90" y="5976"/>
                  </a:lnTo>
                  <a:lnTo>
                    <a:pt x="46" y="6081"/>
                  </a:lnTo>
                  <a:lnTo>
                    <a:pt x="16" y="6185"/>
                  </a:lnTo>
                  <a:lnTo>
                    <a:pt x="1" y="6290"/>
                  </a:lnTo>
                  <a:lnTo>
                    <a:pt x="1" y="6410"/>
                  </a:lnTo>
                  <a:lnTo>
                    <a:pt x="16" y="6514"/>
                  </a:lnTo>
                  <a:lnTo>
                    <a:pt x="46" y="6619"/>
                  </a:lnTo>
                  <a:lnTo>
                    <a:pt x="90" y="6708"/>
                  </a:lnTo>
                  <a:lnTo>
                    <a:pt x="150" y="6798"/>
                  </a:lnTo>
                  <a:lnTo>
                    <a:pt x="225" y="6888"/>
                  </a:lnTo>
                  <a:lnTo>
                    <a:pt x="300" y="6962"/>
                  </a:lnTo>
                  <a:lnTo>
                    <a:pt x="389" y="7022"/>
                  </a:lnTo>
                  <a:lnTo>
                    <a:pt x="494" y="7067"/>
                  </a:lnTo>
                  <a:lnTo>
                    <a:pt x="598" y="7112"/>
                  </a:lnTo>
                  <a:lnTo>
                    <a:pt x="703" y="7127"/>
                  </a:lnTo>
                  <a:lnTo>
                    <a:pt x="1301" y="7127"/>
                  </a:lnTo>
                  <a:lnTo>
                    <a:pt x="1734" y="7142"/>
                  </a:lnTo>
                  <a:lnTo>
                    <a:pt x="2152" y="7201"/>
                  </a:lnTo>
                  <a:lnTo>
                    <a:pt x="2556" y="7291"/>
                  </a:lnTo>
                  <a:lnTo>
                    <a:pt x="2929" y="7396"/>
                  </a:lnTo>
                  <a:lnTo>
                    <a:pt x="3108" y="7470"/>
                  </a:lnTo>
                  <a:lnTo>
                    <a:pt x="3273" y="7545"/>
                  </a:lnTo>
                  <a:lnTo>
                    <a:pt x="3452" y="7635"/>
                  </a:lnTo>
                  <a:lnTo>
                    <a:pt x="3601" y="7724"/>
                  </a:lnTo>
                  <a:lnTo>
                    <a:pt x="3766" y="7829"/>
                  </a:lnTo>
                  <a:lnTo>
                    <a:pt x="3915" y="7933"/>
                  </a:lnTo>
                  <a:lnTo>
                    <a:pt x="4064" y="8038"/>
                  </a:lnTo>
                  <a:lnTo>
                    <a:pt x="4199" y="8172"/>
                  </a:lnTo>
                  <a:lnTo>
                    <a:pt x="4333" y="8292"/>
                  </a:lnTo>
                  <a:lnTo>
                    <a:pt x="4453" y="8441"/>
                  </a:lnTo>
                  <a:lnTo>
                    <a:pt x="4587" y="8576"/>
                  </a:lnTo>
                  <a:lnTo>
                    <a:pt x="4692" y="8725"/>
                  </a:lnTo>
                  <a:lnTo>
                    <a:pt x="4916" y="9054"/>
                  </a:lnTo>
                  <a:lnTo>
                    <a:pt x="5110" y="9412"/>
                  </a:lnTo>
                  <a:lnTo>
                    <a:pt x="5275" y="9801"/>
                  </a:lnTo>
                  <a:lnTo>
                    <a:pt x="5424" y="10219"/>
                  </a:lnTo>
                  <a:lnTo>
                    <a:pt x="5558" y="10667"/>
                  </a:lnTo>
                  <a:lnTo>
                    <a:pt x="5603" y="10787"/>
                  </a:lnTo>
                  <a:lnTo>
                    <a:pt x="5648" y="10891"/>
                  </a:lnTo>
                  <a:lnTo>
                    <a:pt x="5708" y="10981"/>
                  </a:lnTo>
                  <a:lnTo>
                    <a:pt x="5782" y="11071"/>
                  </a:lnTo>
                  <a:lnTo>
                    <a:pt x="5872" y="11130"/>
                  </a:lnTo>
                  <a:lnTo>
                    <a:pt x="5962" y="11190"/>
                  </a:lnTo>
                  <a:lnTo>
                    <a:pt x="6066" y="11235"/>
                  </a:lnTo>
                  <a:lnTo>
                    <a:pt x="6171" y="11250"/>
                  </a:lnTo>
                  <a:lnTo>
                    <a:pt x="6275" y="11265"/>
                  </a:lnTo>
                  <a:lnTo>
                    <a:pt x="6380" y="11265"/>
                  </a:lnTo>
                  <a:lnTo>
                    <a:pt x="6485" y="11250"/>
                  </a:lnTo>
                  <a:lnTo>
                    <a:pt x="6589" y="11220"/>
                  </a:lnTo>
                  <a:lnTo>
                    <a:pt x="6694" y="11175"/>
                  </a:lnTo>
                  <a:lnTo>
                    <a:pt x="6798" y="11115"/>
                  </a:lnTo>
                  <a:lnTo>
                    <a:pt x="6888" y="11041"/>
                  </a:lnTo>
                  <a:lnTo>
                    <a:pt x="6963" y="10951"/>
                  </a:lnTo>
                  <a:lnTo>
                    <a:pt x="10025" y="6753"/>
                  </a:lnTo>
                  <a:lnTo>
                    <a:pt x="10145" y="6574"/>
                  </a:lnTo>
                  <a:lnTo>
                    <a:pt x="10249" y="6395"/>
                  </a:lnTo>
                  <a:lnTo>
                    <a:pt x="10354" y="6200"/>
                  </a:lnTo>
                  <a:lnTo>
                    <a:pt x="10459" y="6006"/>
                  </a:lnTo>
                  <a:lnTo>
                    <a:pt x="10533" y="5827"/>
                  </a:lnTo>
                  <a:lnTo>
                    <a:pt x="10608" y="5618"/>
                  </a:lnTo>
                  <a:lnTo>
                    <a:pt x="10668" y="5424"/>
                  </a:lnTo>
                  <a:lnTo>
                    <a:pt x="10727" y="5229"/>
                  </a:lnTo>
                  <a:lnTo>
                    <a:pt x="10757" y="5020"/>
                  </a:lnTo>
                  <a:lnTo>
                    <a:pt x="10802" y="4826"/>
                  </a:lnTo>
                  <a:lnTo>
                    <a:pt x="10817" y="4617"/>
                  </a:lnTo>
                  <a:lnTo>
                    <a:pt x="10832" y="4423"/>
                  </a:lnTo>
                  <a:lnTo>
                    <a:pt x="10832" y="4213"/>
                  </a:lnTo>
                  <a:lnTo>
                    <a:pt x="10832" y="4019"/>
                  </a:lnTo>
                  <a:lnTo>
                    <a:pt x="10817" y="3810"/>
                  </a:lnTo>
                  <a:lnTo>
                    <a:pt x="10787" y="3616"/>
                  </a:lnTo>
                  <a:lnTo>
                    <a:pt x="10757" y="3407"/>
                  </a:lnTo>
                  <a:lnTo>
                    <a:pt x="10713" y="3212"/>
                  </a:lnTo>
                  <a:lnTo>
                    <a:pt x="10653" y="3018"/>
                  </a:lnTo>
                  <a:lnTo>
                    <a:pt x="10593" y="2824"/>
                  </a:lnTo>
                  <a:lnTo>
                    <a:pt x="10518" y="2645"/>
                  </a:lnTo>
                  <a:lnTo>
                    <a:pt x="10429" y="2451"/>
                  </a:lnTo>
                  <a:lnTo>
                    <a:pt x="10339" y="2271"/>
                  </a:lnTo>
                  <a:lnTo>
                    <a:pt x="10249" y="2092"/>
                  </a:lnTo>
                  <a:lnTo>
                    <a:pt x="10130" y="1913"/>
                  </a:lnTo>
                  <a:lnTo>
                    <a:pt x="10010" y="1748"/>
                  </a:lnTo>
                  <a:lnTo>
                    <a:pt x="9891" y="1584"/>
                  </a:lnTo>
                  <a:lnTo>
                    <a:pt x="9756" y="1420"/>
                  </a:lnTo>
                  <a:lnTo>
                    <a:pt x="9607" y="1270"/>
                  </a:lnTo>
                  <a:lnTo>
                    <a:pt x="9458" y="1121"/>
                  </a:lnTo>
                  <a:lnTo>
                    <a:pt x="9293" y="972"/>
                  </a:lnTo>
                  <a:lnTo>
                    <a:pt x="9129" y="852"/>
                  </a:lnTo>
                  <a:lnTo>
                    <a:pt x="8950" y="718"/>
                  </a:lnTo>
                  <a:lnTo>
                    <a:pt x="8755" y="598"/>
                  </a:lnTo>
                  <a:lnTo>
                    <a:pt x="8576" y="493"/>
                  </a:lnTo>
                  <a:lnTo>
                    <a:pt x="8382" y="404"/>
                  </a:lnTo>
                  <a:lnTo>
                    <a:pt x="8188" y="314"/>
                  </a:lnTo>
                  <a:lnTo>
                    <a:pt x="7994" y="240"/>
                  </a:lnTo>
                  <a:lnTo>
                    <a:pt x="7784" y="180"/>
                  </a:lnTo>
                  <a:lnTo>
                    <a:pt x="7590" y="120"/>
                  </a:lnTo>
                  <a:lnTo>
                    <a:pt x="7381" y="75"/>
                  </a:lnTo>
                  <a:lnTo>
                    <a:pt x="7172" y="45"/>
                  </a:lnTo>
                  <a:lnTo>
                    <a:pt x="6978" y="15"/>
                  </a:lnTo>
                  <a:lnTo>
                    <a:pt x="6768" y="0"/>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521" name="Google Shape;1521;p32"/>
            <p:cNvSpPr/>
            <p:nvPr/>
          </p:nvSpPr>
          <p:spPr>
            <a:xfrm>
              <a:off x="-926874" y="3266970"/>
              <a:ext cx="240320" cy="240320"/>
            </a:xfrm>
            <a:custGeom>
              <a:avLst/>
              <a:gdLst/>
              <a:ahLst/>
              <a:cxnLst/>
              <a:rect l="l" t="t" r="r" b="b"/>
              <a:pathLst>
                <a:path w="8547" h="8547" extrusionOk="0">
                  <a:moveTo>
                    <a:pt x="4064" y="1"/>
                  </a:moveTo>
                  <a:lnTo>
                    <a:pt x="3855" y="16"/>
                  </a:lnTo>
                  <a:lnTo>
                    <a:pt x="3646" y="46"/>
                  </a:lnTo>
                  <a:lnTo>
                    <a:pt x="3452" y="76"/>
                  </a:lnTo>
                  <a:lnTo>
                    <a:pt x="3243" y="120"/>
                  </a:lnTo>
                  <a:lnTo>
                    <a:pt x="3048" y="180"/>
                  </a:lnTo>
                  <a:lnTo>
                    <a:pt x="2854" y="240"/>
                  </a:lnTo>
                  <a:lnTo>
                    <a:pt x="2660" y="315"/>
                  </a:lnTo>
                  <a:lnTo>
                    <a:pt x="2466" y="404"/>
                  </a:lnTo>
                  <a:lnTo>
                    <a:pt x="2286" y="494"/>
                  </a:lnTo>
                  <a:lnTo>
                    <a:pt x="2107" y="584"/>
                  </a:lnTo>
                  <a:lnTo>
                    <a:pt x="1928" y="703"/>
                  </a:lnTo>
                  <a:lnTo>
                    <a:pt x="1749" y="823"/>
                  </a:lnTo>
                  <a:lnTo>
                    <a:pt x="1584" y="942"/>
                  </a:lnTo>
                  <a:lnTo>
                    <a:pt x="1420" y="1091"/>
                  </a:lnTo>
                  <a:lnTo>
                    <a:pt x="1271" y="1226"/>
                  </a:lnTo>
                  <a:lnTo>
                    <a:pt x="1121" y="1390"/>
                  </a:lnTo>
                  <a:lnTo>
                    <a:pt x="972" y="1555"/>
                  </a:lnTo>
                  <a:lnTo>
                    <a:pt x="837" y="1719"/>
                  </a:lnTo>
                  <a:lnTo>
                    <a:pt x="718" y="1898"/>
                  </a:lnTo>
                  <a:lnTo>
                    <a:pt x="598" y="2092"/>
                  </a:lnTo>
                  <a:lnTo>
                    <a:pt x="494" y="2272"/>
                  </a:lnTo>
                  <a:lnTo>
                    <a:pt x="389" y="2466"/>
                  </a:lnTo>
                  <a:lnTo>
                    <a:pt x="314" y="2660"/>
                  </a:lnTo>
                  <a:lnTo>
                    <a:pt x="240" y="2854"/>
                  </a:lnTo>
                  <a:lnTo>
                    <a:pt x="165" y="3063"/>
                  </a:lnTo>
                  <a:lnTo>
                    <a:pt x="120" y="3258"/>
                  </a:lnTo>
                  <a:lnTo>
                    <a:pt x="75" y="3467"/>
                  </a:lnTo>
                  <a:lnTo>
                    <a:pt x="31" y="3661"/>
                  </a:lnTo>
                  <a:lnTo>
                    <a:pt x="16" y="3870"/>
                  </a:lnTo>
                  <a:lnTo>
                    <a:pt x="1" y="4079"/>
                  </a:lnTo>
                  <a:lnTo>
                    <a:pt x="1" y="4289"/>
                  </a:lnTo>
                  <a:lnTo>
                    <a:pt x="1" y="4483"/>
                  </a:lnTo>
                  <a:lnTo>
                    <a:pt x="16" y="4692"/>
                  </a:lnTo>
                  <a:lnTo>
                    <a:pt x="45" y="4901"/>
                  </a:lnTo>
                  <a:lnTo>
                    <a:pt x="75" y="5095"/>
                  </a:lnTo>
                  <a:lnTo>
                    <a:pt x="120" y="5304"/>
                  </a:lnTo>
                  <a:lnTo>
                    <a:pt x="165" y="5499"/>
                  </a:lnTo>
                  <a:lnTo>
                    <a:pt x="240" y="5693"/>
                  </a:lnTo>
                  <a:lnTo>
                    <a:pt x="314" y="5887"/>
                  </a:lnTo>
                  <a:lnTo>
                    <a:pt x="389" y="6081"/>
                  </a:lnTo>
                  <a:lnTo>
                    <a:pt x="479" y="6261"/>
                  </a:lnTo>
                  <a:lnTo>
                    <a:pt x="583" y="6440"/>
                  </a:lnTo>
                  <a:lnTo>
                    <a:pt x="688" y="6619"/>
                  </a:lnTo>
                  <a:lnTo>
                    <a:pt x="807" y="6798"/>
                  </a:lnTo>
                  <a:lnTo>
                    <a:pt x="942" y="6963"/>
                  </a:lnTo>
                  <a:lnTo>
                    <a:pt x="1076" y="7127"/>
                  </a:lnTo>
                  <a:lnTo>
                    <a:pt x="1226" y="7276"/>
                  </a:lnTo>
                  <a:lnTo>
                    <a:pt x="1375" y="7426"/>
                  </a:lnTo>
                  <a:lnTo>
                    <a:pt x="1539" y="7575"/>
                  </a:lnTo>
                  <a:lnTo>
                    <a:pt x="1719" y="7710"/>
                  </a:lnTo>
                  <a:lnTo>
                    <a:pt x="1898" y="7829"/>
                  </a:lnTo>
                  <a:lnTo>
                    <a:pt x="2077" y="7949"/>
                  </a:lnTo>
                  <a:lnTo>
                    <a:pt x="2271" y="8053"/>
                  </a:lnTo>
                  <a:lnTo>
                    <a:pt x="2466" y="8158"/>
                  </a:lnTo>
                  <a:lnTo>
                    <a:pt x="2660" y="8233"/>
                  </a:lnTo>
                  <a:lnTo>
                    <a:pt x="2854" y="8307"/>
                  </a:lnTo>
                  <a:lnTo>
                    <a:pt x="3048" y="8382"/>
                  </a:lnTo>
                  <a:lnTo>
                    <a:pt x="3257" y="8427"/>
                  </a:lnTo>
                  <a:lnTo>
                    <a:pt x="3452" y="8472"/>
                  </a:lnTo>
                  <a:lnTo>
                    <a:pt x="3661" y="8516"/>
                  </a:lnTo>
                  <a:lnTo>
                    <a:pt x="3870" y="8531"/>
                  </a:lnTo>
                  <a:lnTo>
                    <a:pt x="4064" y="8546"/>
                  </a:lnTo>
                  <a:lnTo>
                    <a:pt x="4483" y="8546"/>
                  </a:lnTo>
                  <a:lnTo>
                    <a:pt x="4677" y="8531"/>
                  </a:lnTo>
                  <a:lnTo>
                    <a:pt x="4886" y="8501"/>
                  </a:lnTo>
                  <a:lnTo>
                    <a:pt x="5095" y="8472"/>
                  </a:lnTo>
                  <a:lnTo>
                    <a:pt x="5289" y="8427"/>
                  </a:lnTo>
                  <a:lnTo>
                    <a:pt x="5484" y="8382"/>
                  </a:lnTo>
                  <a:lnTo>
                    <a:pt x="5678" y="8307"/>
                  </a:lnTo>
                  <a:lnTo>
                    <a:pt x="5872" y="8233"/>
                  </a:lnTo>
                  <a:lnTo>
                    <a:pt x="6066" y="8158"/>
                  </a:lnTo>
                  <a:lnTo>
                    <a:pt x="6245" y="8068"/>
                  </a:lnTo>
                  <a:lnTo>
                    <a:pt x="6440" y="7964"/>
                  </a:lnTo>
                  <a:lnTo>
                    <a:pt x="6604" y="7859"/>
                  </a:lnTo>
                  <a:lnTo>
                    <a:pt x="6783" y="7740"/>
                  </a:lnTo>
                  <a:lnTo>
                    <a:pt x="6948" y="7605"/>
                  </a:lnTo>
                  <a:lnTo>
                    <a:pt x="7112" y="7471"/>
                  </a:lnTo>
                  <a:lnTo>
                    <a:pt x="7261" y="7321"/>
                  </a:lnTo>
                  <a:lnTo>
                    <a:pt x="7426" y="7172"/>
                  </a:lnTo>
                  <a:lnTo>
                    <a:pt x="7560" y="7008"/>
                  </a:lnTo>
                  <a:lnTo>
                    <a:pt x="7695" y="6828"/>
                  </a:lnTo>
                  <a:lnTo>
                    <a:pt x="7829" y="6649"/>
                  </a:lnTo>
                  <a:lnTo>
                    <a:pt x="7934" y="6470"/>
                  </a:lnTo>
                  <a:lnTo>
                    <a:pt x="8053" y="6275"/>
                  </a:lnTo>
                  <a:lnTo>
                    <a:pt x="8143" y="6081"/>
                  </a:lnTo>
                  <a:lnTo>
                    <a:pt x="8232" y="5887"/>
                  </a:lnTo>
                  <a:lnTo>
                    <a:pt x="8307" y="5693"/>
                  </a:lnTo>
                  <a:lnTo>
                    <a:pt x="8367" y="5499"/>
                  </a:lnTo>
                  <a:lnTo>
                    <a:pt x="8427" y="5289"/>
                  </a:lnTo>
                  <a:lnTo>
                    <a:pt x="8471" y="5095"/>
                  </a:lnTo>
                  <a:lnTo>
                    <a:pt x="8501" y="4886"/>
                  </a:lnTo>
                  <a:lnTo>
                    <a:pt x="8531" y="4677"/>
                  </a:lnTo>
                  <a:lnTo>
                    <a:pt x="8546" y="4483"/>
                  </a:lnTo>
                  <a:lnTo>
                    <a:pt x="8546" y="4274"/>
                  </a:lnTo>
                  <a:lnTo>
                    <a:pt x="8531" y="4064"/>
                  </a:lnTo>
                  <a:lnTo>
                    <a:pt x="8516" y="3855"/>
                  </a:lnTo>
                  <a:lnTo>
                    <a:pt x="8501" y="3661"/>
                  </a:lnTo>
                  <a:lnTo>
                    <a:pt x="8456" y="3452"/>
                  </a:lnTo>
                  <a:lnTo>
                    <a:pt x="8427" y="3258"/>
                  </a:lnTo>
                  <a:lnTo>
                    <a:pt x="8367" y="3063"/>
                  </a:lnTo>
                  <a:lnTo>
                    <a:pt x="8307" y="2869"/>
                  </a:lnTo>
                  <a:lnTo>
                    <a:pt x="8232" y="2675"/>
                  </a:lnTo>
                  <a:lnTo>
                    <a:pt x="8143" y="2481"/>
                  </a:lnTo>
                  <a:lnTo>
                    <a:pt x="8053" y="2287"/>
                  </a:lnTo>
                  <a:lnTo>
                    <a:pt x="7949" y="2107"/>
                  </a:lnTo>
                  <a:lnTo>
                    <a:pt x="7844" y="1928"/>
                  </a:lnTo>
                  <a:lnTo>
                    <a:pt x="7724" y="1764"/>
                  </a:lnTo>
                  <a:lnTo>
                    <a:pt x="7605" y="1599"/>
                  </a:lnTo>
                  <a:lnTo>
                    <a:pt x="7456" y="1435"/>
                  </a:lnTo>
                  <a:lnTo>
                    <a:pt x="7321" y="1271"/>
                  </a:lnTo>
                  <a:lnTo>
                    <a:pt x="7157" y="1121"/>
                  </a:lnTo>
                  <a:lnTo>
                    <a:pt x="6992" y="987"/>
                  </a:lnTo>
                  <a:lnTo>
                    <a:pt x="6828" y="852"/>
                  </a:lnTo>
                  <a:lnTo>
                    <a:pt x="6649" y="718"/>
                  </a:lnTo>
                  <a:lnTo>
                    <a:pt x="6455" y="598"/>
                  </a:lnTo>
                  <a:lnTo>
                    <a:pt x="6275" y="494"/>
                  </a:lnTo>
                  <a:lnTo>
                    <a:pt x="6081" y="404"/>
                  </a:lnTo>
                  <a:lnTo>
                    <a:pt x="5887" y="315"/>
                  </a:lnTo>
                  <a:lnTo>
                    <a:pt x="5693" y="240"/>
                  </a:lnTo>
                  <a:lnTo>
                    <a:pt x="5484" y="180"/>
                  </a:lnTo>
                  <a:lnTo>
                    <a:pt x="5289" y="120"/>
                  </a:lnTo>
                  <a:lnTo>
                    <a:pt x="5080" y="76"/>
                  </a:lnTo>
                  <a:lnTo>
                    <a:pt x="4886" y="46"/>
                  </a:lnTo>
                  <a:lnTo>
                    <a:pt x="4677" y="16"/>
                  </a:lnTo>
                  <a:lnTo>
                    <a:pt x="4468" y="1"/>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522" name="Google Shape;1522;p32"/>
            <p:cNvSpPr/>
            <p:nvPr/>
          </p:nvSpPr>
          <p:spPr>
            <a:xfrm>
              <a:off x="-871848" y="3322418"/>
              <a:ext cx="129847" cy="129847"/>
            </a:xfrm>
            <a:custGeom>
              <a:avLst/>
              <a:gdLst/>
              <a:ahLst/>
              <a:cxnLst/>
              <a:rect l="l" t="t" r="r" b="b"/>
              <a:pathLst>
                <a:path w="4618" h="4618" extrusionOk="0">
                  <a:moveTo>
                    <a:pt x="2197" y="1"/>
                  </a:moveTo>
                  <a:lnTo>
                    <a:pt x="1973" y="16"/>
                  </a:lnTo>
                  <a:lnTo>
                    <a:pt x="1764" y="61"/>
                  </a:lnTo>
                  <a:lnTo>
                    <a:pt x="1554" y="135"/>
                  </a:lnTo>
                  <a:lnTo>
                    <a:pt x="1345" y="210"/>
                  </a:lnTo>
                  <a:lnTo>
                    <a:pt x="1136" y="315"/>
                  </a:lnTo>
                  <a:lnTo>
                    <a:pt x="957" y="434"/>
                  </a:lnTo>
                  <a:lnTo>
                    <a:pt x="778" y="584"/>
                  </a:lnTo>
                  <a:lnTo>
                    <a:pt x="613" y="748"/>
                  </a:lnTo>
                  <a:lnTo>
                    <a:pt x="464" y="927"/>
                  </a:lnTo>
                  <a:lnTo>
                    <a:pt x="329" y="1121"/>
                  </a:lnTo>
                  <a:lnTo>
                    <a:pt x="225" y="1331"/>
                  </a:lnTo>
                  <a:lnTo>
                    <a:pt x="135" y="1540"/>
                  </a:lnTo>
                  <a:lnTo>
                    <a:pt x="75" y="1749"/>
                  </a:lnTo>
                  <a:lnTo>
                    <a:pt x="31" y="1973"/>
                  </a:lnTo>
                  <a:lnTo>
                    <a:pt x="1" y="2197"/>
                  </a:lnTo>
                  <a:lnTo>
                    <a:pt x="1" y="2421"/>
                  </a:lnTo>
                  <a:lnTo>
                    <a:pt x="31" y="2645"/>
                  </a:lnTo>
                  <a:lnTo>
                    <a:pt x="75" y="2854"/>
                  </a:lnTo>
                  <a:lnTo>
                    <a:pt x="135" y="3063"/>
                  </a:lnTo>
                  <a:lnTo>
                    <a:pt x="225" y="3273"/>
                  </a:lnTo>
                  <a:lnTo>
                    <a:pt x="329" y="3482"/>
                  </a:lnTo>
                  <a:lnTo>
                    <a:pt x="449" y="3661"/>
                  </a:lnTo>
                  <a:lnTo>
                    <a:pt x="583" y="3840"/>
                  </a:lnTo>
                  <a:lnTo>
                    <a:pt x="748" y="4005"/>
                  </a:lnTo>
                  <a:lnTo>
                    <a:pt x="927" y="4154"/>
                  </a:lnTo>
                  <a:lnTo>
                    <a:pt x="1136" y="4289"/>
                  </a:lnTo>
                  <a:lnTo>
                    <a:pt x="1330" y="4393"/>
                  </a:lnTo>
                  <a:lnTo>
                    <a:pt x="1540" y="4483"/>
                  </a:lnTo>
                  <a:lnTo>
                    <a:pt x="1764" y="4543"/>
                  </a:lnTo>
                  <a:lnTo>
                    <a:pt x="1988" y="4587"/>
                  </a:lnTo>
                  <a:lnTo>
                    <a:pt x="2197" y="4617"/>
                  </a:lnTo>
                  <a:lnTo>
                    <a:pt x="2421" y="4602"/>
                  </a:lnTo>
                  <a:lnTo>
                    <a:pt x="2645" y="4587"/>
                  </a:lnTo>
                  <a:lnTo>
                    <a:pt x="2869" y="4543"/>
                  </a:lnTo>
                  <a:lnTo>
                    <a:pt x="3078" y="4483"/>
                  </a:lnTo>
                  <a:lnTo>
                    <a:pt x="3287" y="4393"/>
                  </a:lnTo>
                  <a:lnTo>
                    <a:pt x="3482" y="4289"/>
                  </a:lnTo>
                  <a:lnTo>
                    <a:pt x="3676" y="4169"/>
                  </a:lnTo>
                  <a:lnTo>
                    <a:pt x="3840" y="4035"/>
                  </a:lnTo>
                  <a:lnTo>
                    <a:pt x="4020" y="3870"/>
                  </a:lnTo>
                  <a:lnTo>
                    <a:pt x="4169" y="3691"/>
                  </a:lnTo>
                  <a:lnTo>
                    <a:pt x="4288" y="3482"/>
                  </a:lnTo>
                  <a:lnTo>
                    <a:pt x="4408" y="3288"/>
                  </a:lnTo>
                  <a:lnTo>
                    <a:pt x="4483" y="3078"/>
                  </a:lnTo>
                  <a:lnTo>
                    <a:pt x="4557" y="2854"/>
                  </a:lnTo>
                  <a:lnTo>
                    <a:pt x="4602" y="2630"/>
                  </a:lnTo>
                  <a:lnTo>
                    <a:pt x="4617" y="2421"/>
                  </a:lnTo>
                  <a:lnTo>
                    <a:pt x="4617" y="2197"/>
                  </a:lnTo>
                  <a:lnTo>
                    <a:pt x="4587" y="1973"/>
                  </a:lnTo>
                  <a:lnTo>
                    <a:pt x="4557" y="1749"/>
                  </a:lnTo>
                  <a:lnTo>
                    <a:pt x="4483" y="1540"/>
                  </a:lnTo>
                  <a:lnTo>
                    <a:pt x="4408" y="1331"/>
                  </a:lnTo>
                  <a:lnTo>
                    <a:pt x="4303" y="1136"/>
                  </a:lnTo>
                  <a:lnTo>
                    <a:pt x="4184" y="942"/>
                  </a:lnTo>
                  <a:lnTo>
                    <a:pt x="4034" y="763"/>
                  </a:lnTo>
                  <a:lnTo>
                    <a:pt x="3870" y="598"/>
                  </a:lnTo>
                  <a:lnTo>
                    <a:pt x="3691" y="449"/>
                  </a:lnTo>
                  <a:lnTo>
                    <a:pt x="3497" y="330"/>
                  </a:lnTo>
                  <a:lnTo>
                    <a:pt x="3287" y="210"/>
                  </a:lnTo>
                  <a:lnTo>
                    <a:pt x="3078" y="135"/>
                  </a:lnTo>
                  <a:lnTo>
                    <a:pt x="2854" y="61"/>
                  </a:lnTo>
                  <a:lnTo>
                    <a:pt x="2645" y="16"/>
                  </a:lnTo>
                  <a:lnTo>
                    <a:pt x="2421"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523" name="Google Shape;1523;p32"/>
            <p:cNvSpPr/>
            <p:nvPr/>
          </p:nvSpPr>
          <p:spPr>
            <a:xfrm>
              <a:off x="-1215445" y="3622770"/>
              <a:ext cx="240714" cy="240714"/>
            </a:xfrm>
            <a:custGeom>
              <a:avLst/>
              <a:gdLst/>
              <a:ahLst/>
              <a:cxnLst/>
              <a:rect l="l" t="t" r="r" b="b"/>
              <a:pathLst>
                <a:path w="8561" h="8561" extrusionOk="0">
                  <a:moveTo>
                    <a:pt x="4273" y="1"/>
                  </a:moveTo>
                  <a:lnTo>
                    <a:pt x="4079" y="16"/>
                  </a:lnTo>
                  <a:lnTo>
                    <a:pt x="3870" y="31"/>
                  </a:lnTo>
                  <a:lnTo>
                    <a:pt x="3660" y="45"/>
                  </a:lnTo>
                  <a:lnTo>
                    <a:pt x="3466" y="90"/>
                  </a:lnTo>
                  <a:lnTo>
                    <a:pt x="3257" y="135"/>
                  </a:lnTo>
                  <a:lnTo>
                    <a:pt x="3063" y="180"/>
                  </a:lnTo>
                  <a:lnTo>
                    <a:pt x="2869" y="240"/>
                  </a:lnTo>
                  <a:lnTo>
                    <a:pt x="2674" y="314"/>
                  </a:lnTo>
                  <a:lnTo>
                    <a:pt x="2480" y="404"/>
                  </a:lnTo>
                  <a:lnTo>
                    <a:pt x="2301" y="494"/>
                  </a:lnTo>
                  <a:lnTo>
                    <a:pt x="2122" y="598"/>
                  </a:lnTo>
                  <a:lnTo>
                    <a:pt x="1942" y="703"/>
                  </a:lnTo>
                  <a:lnTo>
                    <a:pt x="1763" y="822"/>
                  </a:lnTo>
                  <a:lnTo>
                    <a:pt x="1599" y="957"/>
                  </a:lnTo>
                  <a:lnTo>
                    <a:pt x="1434" y="1091"/>
                  </a:lnTo>
                  <a:lnTo>
                    <a:pt x="1285" y="1241"/>
                  </a:lnTo>
                  <a:lnTo>
                    <a:pt x="1136" y="1390"/>
                  </a:lnTo>
                  <a:lnTo>
                    <a:pt x="986" y="1554"/>
                  </a:lnTo>
                  <a:lnTo>
                    <a:pt x="852" y="1734"/>
                  </a:lnTo>
                  <a:lnTo>
                    <a:pt x="732" y="1913"/>
                  </a:lnTo>
                  <a:lnTo>
                    <a:pt x="613" y="2092"/>
                  </a:lnTo>
                  <a:lnTo>
                    <a:pt x="508" y="2271"/>
                  </a:lnTo>
                  <a:lnTo>
                    <a:pt x="404" y="2466"/>
                  </a:lnTo>
                  <a:lnTo>
                    <a:pt x="329" y="2660"/>
                  </a:lnTo>
                  <a:lnTo>
                    <a:pt x="254" y="2854"/>
                  </a:lnTo>
                  <a:lnTo>
                    <a:pt x="179" y="3063"/>
                  </a:lnTo>
                  <a:lnTo>
                    <a:pt x="135" y="3257"/>
                  </a:lnTo>
                  <a:lnTo>
                    <a:pt x="90" y="3467"/>
                  </a:lnTo>
                  <a:lnTo>
                    <a:pt x="45" y="3676"/>
                  </a:lnTo>
                  <a:lnTo>
                    <a:pt x="30" y="3870"/>
                  </a:lnTo>
                  <a:lnTo>
                    <a:pt x="15" y="4079"/>
                  </a:lnTo>
                  <a:lnTo>
                    <a:pt x="0" y="4288"/>
                  </a:lnTo>
                  <a:lnTo>
                    <a:pt x="15" y="4497"/>
                  </a:lnTo>
                  <a:lnTo>
                    <a:pt x="30" y="4692"/>
                  </a:lnTo>
                  <a:lnTo>
                    <a:pt x="60" y="4901"/>
                  </a:lnTo>
                  <a:lnTo>
                    <a:pt x="90" y="5095"/>
                  </a:lnTo>
                  <a:lnTo>
                    <a:pt x="135" y="5304"/>
                  </a:lnTo>
                  <a:lnTo>
                    <a:pt x="179" y="5498"/>
                  </a:lnTo>
                  <a:lnTo>
                    <a:pt x="254" y="5693"/>
                  </a:lnTo>
                  <a:lnTo>
                    <a:pt x="314" y="5887"/>
                  </a:lnTo>
                  <a:lnTo>
                    <a:pt x="404" y="6081"/>
                  </a:lnTo>
                  <a:lnTo>
                    <a:pt x="493" y="6260"/>
                  </a:lnTo>
                  <a:lnTo>
                    <a:pt x="598" y="6440"/>
                  </a:lnTo>
                  <a:lnTo>
                    <a:pt x="702" y="6619"/>
                  </a:lnTo>
                  <a:lnTo>
                    <a:pt x="822" y="6798"/>
                  </a:lnTo>
                  <a:lnTo>
                    <a:pt x="956" y="6962"/>
                  </a:lnTo>
                  <a:lnTo>
                    <a:pt x="1091" y="7127"/>
                  </a:lnTo>
                  <a:lnTo>
                    <a:pt x="1240" y="7276"/>
                  </a:lnTo>
                  <a:lnTo>
                    <a:pt x="1390" y="7426"/>
                  </a:lnTo>
                  <a:lnTo>
                    <a:pt x="1554" y="7575"/>
                  </a:lnTo>
                  <a:lnTo>
                    <a:pt x="1733" y="7709"/>
                  </a:lnTo>
                  <a:lnTo>
                    <a:pt x="1912" y="7829"/>
                  </a:lnTo>
                  <a:lnTo>
                    <a:pt x="2092" y="7948"/>
                  </a:lnTo>
                  <a:lnTo>
                    <a:pt x="2286" y="8053"/>
                  </a:lnTo>
                  <a:lnTo>
                    <a:pt x="2465" y="8158"/>
                  </a:lnTo>
                  <a:lnTo>
                    <a:pt x="2659" y="8232"/>
                  </a:lnTo>
                  <a:lnTo>
                    <a:pt x="2869" y="8307"/>
                  </a:lnTo>
                  <a:lnTo>
                    <a:pt x="3063" y="8382"/>
                  </a:lnTo>
                  <a:lnTo>
                    <a:pt x="3272" y="8427"/>
                  </a:lnTo>
                  <a:lnTo>
                    <a:pt x="3466" y="8471"/>
                  </a:lnTo>
                  <a:lnTo>
                    <a:pt x="3675" y="8516"/>
                  </a:lnTo>
                  <a:lnTo>
                    <a:pt x="3870" y="8531"/>
                  </a:lnTo>
                  <a:lnTo>
                    <a:pt x="4079" y="8546"/>
                  </a:lnTo>
                  <a:lnTo>
                    <a:pt x="4288" y="8561"/>
                  </a:lnTo>
                  <a:lnTo>
                    <a:pt x="4497" y="8546"/>
                  </a:lnTo>
                  <a:lnTo>
                    <a:pt x="4691" y="8531"/>
                  </a:lnTo>
                  <a:lnTo>
                    <a:pt x="4900" y="8516"/>
                  </a:lnTo>
                  <a:lnTo>
                    <a:pt x="5109" y="8471"/>
                  </a:lnTo>
                  <a:lnTo>
                    <a:pt x="5304" y="8427"/>
                  </a:lnTo>
                  <a:lnTo>
                    <a:pt x="5498" y="8382"/>
                  </a:lnTo>
                  <a:lnTo>
                    <a:pt x="5692" y="8307"/>
                  </a:lnTo>
                  <a:lnTo>
                    <a:pt x="5886" y="8247"/>
                  </a:lnTo>
                  <a:lnTo>
                    <a:pt x="6081" y="8158"/>
                  </a:lnTo>
                  <a:lnTo>
                    <a:pt x="6260" y="8068"/>
                  </a:lnTo>
                  <a:lnTo>
                    <a:pt x="6454" y="7963"/>
                  </a:lnTo>
                  <a:lnTo>
                    <a:pt x="6618" y="7859"/>
                  </a:lnTo>
                  <a:lnTo>
                    <a:pt x="6798" y="7739"/>
                  </a:lnTo>
                  <a:lnTo>
                    <a:pt x="6962" y="7605"/>
                  </a:lnTo>
                  <a:lnTo>
                    <a:pt x="7126" y="7470"/>
                  </a:lnTo>
                  <a:lnTo>
                    <a:pt x="7276" y="7321"/>
                  </a:lnTo>
                  <a:lnTo>
                    <a:pt x="7425" y="7172"/>
                  </a:lnTo>
                  <a:lnTo>
                    <a:pt x="7575" y="7007"/>
                  </a:lnTo>
                  <a:lnTo>
                    <a:pt x="7709" y="6828"/>
                  </a:lnTo>
                  <a:lnTo>
                    <a:pt x="7843" y="6649"/>
                  </a:lnTo>
                  <a:lnTo>
                    <a:pt x="7948" y="6469"/>
                  </a:lnTo>
                  <a:lnTo>
                    <a:pt x="8068" y="6275"/>
                  </a:lnTo>
                  <a:lnTo>
                    <a:pt x="8157" y="6096"/>
                  </a:lnTo>
                  <a:lnTo>
                    <a:pt x="8247" y="5902"/>
                  </a:lnTo>
                  <a:lnTo>
                    <a:pt x="8322" y="5693"/>
                  </a:lnTo>
                  <a:lnTo>
                    <a:pt x="8381" y="5498"/>
                  </a:lnTo>
                  <a:lnTo>
                    <a:pt x="8441" y="5304"/>
                  </a:lnTo>
                  <a:lnTo>
                    <a:pt x="8486" y="5095"/>
                  </a:lnTo>
                  <a:lnTo>
                    <a:pt x="8516" y="4886"/>
                  </a:lnTo>
                  <a:lnTo>
                    <a:pt x="8546" y="4692"/>
                  </a:lnTo>
                  <a:lnTo>
                    <a:pt x="8546" y="4483"/>
                  </a:lnTo>
                  <a:lnTo>
                    <a:pt x="8561" y="4273"/>
                  </a:lnTo>
                  <a:lnTo>
                    <a:pt x="8546" y="4064"/>
                  </a:lnTo>
                  <a:lnTo>
                    <a:pt x="8531" y="3870"/>
                  </a:lnTo>
                  <a:lnTo>
                    <a:pt x="8516" y="3661"/>
                  </a:lnTo>
                  <a:lnTo>
                    <a:pt x="8471" y="3452"/>
                  </a:lnTo>
                  <a:lnTo>
                    <a:pt x="8426" y="3257"/>
                  </a:lnTo>
                  <a:lnTo>
                    <a:pt x="8381" y="3063"/>
                  </a:lnTo>
                  <a:lnTo>
                    <a:pt x="8322" y="2869"/>
                  </a:lnTo>
                  <a:lnTo>
                    <a:pt x="8247" y="2675"/>
                  </a:lnTo>
                  <a:lnTo>
                    <a:pt x="8157" y="2481"/>
                  </a:lnTo>
                  <a:lnTo>
                    <a:pt x="8068" y="2301"/>
                  </a:lnTo>
                  <a:lnTo>
                    <a:pt x="7963" y="2107"/>
                  </a:lnTo>
                  <a:lnTo>
                    <a:pt x="7858" y="1943"/>
                  </a:lnTo>
                  <a:lnTo>
                    <a:pt x="7739" y="1764"/>
                  </a:lnTo>
                  <a:lnTo>
                    <a:pt x="7604" y="1599"/>
                  </a:lnTo>
                  <a:lnTo>
                    <a:pt x="7470" y="1435"/>
                  </a:lnTo>
                  <a:lnTo>
                    <a:pt x="7321" y="1285"/>
                  </a:lnTo>
                  <a:lnTo>
                    <a:pt x="7171" y="1136"/>
                  </a:lnTo>
                  <a:lnTo>
                    <a:pt x="7007" y="987"/>
                  </a:lnTo>
                  <a:lnTo>
                    <a:pt x="6842" y="852"/>
                  </a:lnTo>
                  <a:lnTo>
                    <a:pt x="6648" y="718"/>
                  </a:lnTo>
                  <a:lnTo>
                    <a:pt x="6469" y="613"/>
                  </a:lnTo>
                  <a:lnTo>
                    <a:pt x="6290" y="509"/>
                  </a:lnTo>
                  <a:lnTo>
                    <a:pt x="6096" y="404"/>
                  </a:lnTo>
                  <a:lnTo>
                    <a:pt x="5901" y="314"/>
                  </a:lnTo>
                  <a:lnTo>
                    <a:pt x="5707" y="240"/>
                  </a:lnTo>
                  <a:lnTo>
                    <a:pt x="5498" y="180"/>
                  </a:lnTo>
                  <a:lnTo>
                    <a:pt x="5304" y="120"/>
                  </a:lnTo>
                  <a:lnTo>
                    <a:pt x="5095" y="75"/>
                  </a:lnTo>
                  <a:lnTo>
                    <a:pt x="4900" y="45"/>
                  </a:lnTo>
                  <a:lnTo>
                    <a:pt x="4691" y="31"/>
                  </a:lnTo>
                  <a:lnTo>
                    <a:pt x="4482" y="16"/>
                  </a:lnTo>
                  <a:lnTo>
                    <a:pt x="4273" y="1"/>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524" name="Google Shape;1524;p32"/>
            <p:cNvSpPr/>
            <p:nvPr/>
          </p:nvSpPr>
          <p:spPr>
            <a:xfrm>
              <a:off x="-1159997" y="3678218"/>
              <a:ext cx="129818" cy="129818"/>
            </a:xfrm>
            <a:custGeom>
              <a:avLst/>
              <a:gdLst/>
              <a:ahLst/>
              <a:cxnLst/>
              <a:rect l="l" t="t" r="r" b="b"/>
              <a:pathLst>
                <a:path w="4617" h="4617" extrusionOk="0">
                  <a:moveTo>
                    <a:pt x="2196" y="1"/>
                  </a:moveTo>
                  <a:lnTo>
                    <a:pt x="1972" y="31"/>
                  </a:lnTo>
                  <a:lnTo>
                    <a:pt x="1763" y="75"/>
                  </a:lnTo>
                  <a:lnTo>
                    <a:pt x="1539" y="135"/>
                  </a:lnTo>
                  <a:lnTo>
                    <a:pt x="1345" y="210"/>
                  </a:lnTo>
                  <a:lnTo>
                    <a:pt x="1136" y="314"/>
                  </a:lnTo>
                  <a:lnTo>
                    <a:pt x="956" y="449"/>
                  </a:lnTo>
                  <a:lnTo>
                    <a:pt x="777" y="583"/>
                  </a:lnTo>
                  <a:lnTo>
                    <a:pt x="613" y="748"/>
                  </a:lnTo>
                  <a:lnTo>
                    <a:pt x="463" y="927"/>
                  </a:lnTo>
                  <a:lnTo>
                    <a:pt x="329" y="1121"/>
                  </a:lnTo>
                  <a:lnTo>
                    <a:pt x="224" y="1330"/>
                  </a:lnTo>
                  <a:lnTo>
                    <a:pt x="135" y="1539"/>
                  </a:lnTo>
                  <a:lnTo>
                    <a:pt x="75" y="1764"/>
                  </a:lnTo>
                  <a:lnTo>
                    <a:pt x="30" y="1973"/>
                  </a:lnTo>
                  <a:lnTo>
                    <a:pt x="0" y="2197"/>
                  </a:lnTo>
                  <a:lnTo>
                    <a:pt x="0" y="2421"/>
                  </a:lnTo>
                  <a:lnTo>
                    <a:pt x="30" y="2645"/>
                  </a:lnTo>
                  <a:lnTo>
                    <a:pt x="75" y="2854"/>
                  </a:lnTo>
                  <a:lnTo>
                    <a:pt x="135" y="3078"/>
                  </a:lnTo>
                  <a:lnTo>
                    <a:pt x="224" y="3272"/>
                  </a:lnTo>
                  <a:lnTo>
                    <a:pt x="314" y="3482"/>
                  </a:lnTo>
                  <a:lnTo>
                    <a:pt x="448" y="3661"/>
                  </a:lnTo>
                  <a:lnTo>
                    <a:pt x="583" y="3840"/>
                  </a:lnTo>
                  <a:lnTo>
                    <a:pt x="747" y="4004"/>
                  </a:lnTo>
                  <a:lnTo>
                    <a:pt x="926" y="4154"/>
                  </a:lnTo>
                  <a:lnTo>
                    <a:pt x="1136" y="4288"/>
                  </a:lnTo>
                  <a:lnTo>
                    <a:pt x="1330" y="4393"/>
                  </a:lnTo>
                  <a:lnTo>
                    <a:pt x="1539" y="4483"/>
                  </a:lnTo>
                  <a:lnTo>
                    <a:pt x="1763" y="4542"/>
                  </a:lnTo>
                  <a:lnTo>
                    <a:pt x="1987" y="4587"/>
                  </a:lnTo>
                  <a:lnTo>
                    <a:pt x="2196" y="4617"/>
                  </a:lnTo>
                  <a:lnTo>
                    <a:pt x="2420" y="4617"/>
                  </a:lnTo>
                  <a:lnTo>
                    <a:pt x="2644" y="4587"/>
                  </a:lnTo>
                  <a:lnTo>
                    <a:pt x="2869" y="4542"/>
                  </a:lnTo>
                  <a:lnTo>
                    <a:pt x="3078" y="4483"/>
                  </a:lnTo>
                  <a:lnTo>
                    <a:pt x="3287" y="4408"/>
                  </a:lnTo>
                  <a:lnTo>
                    <a:pt x="3481" y="4303"/>
                  </a:lnTo>
                  <a:lnTo>
                    <a:pt x="3675" y="4169"/>
                  </a:lnTo>
                  <a:lnTo>
                    <a:pt x="3840" y="4034"/>
                  </a:lnTo>
                  <a:lnTo>
                    <a:pt x="4004" y="3870"/>
                  </a:lnTo>
                  <a:lnTo>
                    <a:pt x="4168" y="3691"/>
                  </a:lnTo>
                  <a:lnTo>
                    <a:pt x="4288" y="3497"/>
                  </a:lnTo>
                  <a:lnTo>
                    <a:pt x="4407" y="3287"/>
                  </a:lnTo>
                  <a:lnTo>
                    <a:pt x="4482" y="3078"/>
                  </a:lnTo>
                  <a:lnTo>
                    <a:pt x="4557" y="2854"/>
                  </a:lnTo>
                  <a:lnTo>
                    <a:pt x="4587" y="2645"/>
                  </a:lnTo>
                  <a:lnTo>
                    <a:pt x="4617" y="2421"/>
                  </a:lnTo>
                  <a:lnTo>
                    <a:pt x="4617" y="2197"/>
                  </a:lnTo>
                  <a:lnTo>
                    <a:pt x="4587" y="1973"/>
                  </a:lnTo>
                  <a:lnTo>
                    <a:pt x="4557" y="1764"/>
                  </a:lnTo>
                  <a:lnTo>
                    <a:pt x="4482" y="1539"/>
                  </a:lnTo>
                  <a:lnTo>
                    <a:pt x="4407" y="1330"/>
                  </a:lnTo>
                  <a:lnTo>
                    <a:pt x="4303" y="1136"/>
                  </a:lnTo>
                  <a:lnTo>
                    <a:pt x="4183" y="957"/>
                  </a:lnTo>
                  <a:lnTo>
                    <a:pt x="4034" y="778"/>
                  </a:lnTo>
                  <a:lnTo>
                    <a:pt x="3870" y="613"/>
                  </a:lnTo>
                  <a:lnTo>
                    <a:pt x="3690" y="464"/>
                  </a:lnTo>
                  <a:lnTo>
                    <a:pt x="3496" y="329"/>
                  </a:lnTo>
                  <a:lnTo>
                    <a:pt x="3287" y="210"/>
                  </a:lnTo>
                  <a:lnTo>
                    <a:pt x="3078" y="135"/>
                  </a:lnTo>
                  <a:lnTo>
                    <a:pt x="2854" y="60"/>
                  </a:lnTo>
                  <a:lnTo>
                    <a:pt x="2644" y="31"/>
                  </a:lnTo>
                  <a:lnTo>
                    <a:pt x="2420"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525" name="Google Shape;1525;p32"/>
            <p:cNvSpPr/>
            <p:nvPr/>
          </p:nvSpPr>
          <p:spPr>
            <a:xfrm>
              <a:off x="-820589" y="3348483"/>
              <a:ext cx="139913" cy="171404"/>
            </a:xfrm>
            <a:custGeom>
              <a:avLst/>
              <a:gdLst/>
              <a:ahLst/>
              <a:cxnLst/>
              <a:rect l="l" t="t" r="r" b="b"/>
              <a:pathLst>
                <a:path w="4976" h="6096" extrusionOk="0">
                  <a:moveTo>
                    <a:pt x="4632" y="0"/>
                  </a:moveTo>
                  <a:lnTo>
                    <a:pt x="3765" y="1434"/>
                  </a:lnTo>
                  <a:lnTo>
                    <a:pt x="3287" y="1210"/>
                  </a:lnTo>
                  <a:lnTo>
                    <a:pt x="3033" y="1106"/>
                  </a:lnTo>
                  <a:lnTo>
                    <a:pt x="2749" y="1016"/>
                  </a:lnTo>
                  <a:lnTo>
                    <a:pt x="2480" y="941"/>
                  </a:lnTo>
                  <a:lnTo>
                    <a:pt x="2211" y="882"/>
                  </a:lnTo>
                  <a:lnTo>
                    <a:pt x="1957" y="837"/>
                  </a:lnTo>
                  <a:lnTo>
                    <a:pt x="1704" y="837"/>
                  </a:lnTo>
                  <a:lnTo>
                    <a:pt x="1629" y="852"/>
                  </a:lnTo>
                  <a:lnTo>
                    <a:pt x="1569" y="867"/>
                  </a:lnTo>
                  <a:lnTo>
                    <a:pt x="1524" y="897"/>
                  </a:lnTo>
                  <a:lnTo>
                    <a:pt x="1509" y="926"/>
                  </a:lnTo>
                  <a:lnTo>
                    <a:pt x="1494" y="971"/>
                  </a:lnTo>
                  <a:lnTo>
                    <a:pt x="1509" y="1016"/>
                  </a:lnTo>
                  <a:lnTo>
                    <a:pt x="1524" y="1076"/>
                  </a:lnTo>
                  <a:lnTo>
                    <a:pt x="1554" y="1136"/>
                  </a:lnTo>
                  <a:lnTo>
                    <a:pt x="1659" y="1270"/>
                  </a:lnTo>
                  <a:lnTo>
                    <a:pt x="1793" y="1419"/>
                  </a:lnTo>
                  <a:lnTo>
                    <a:pt x="1957" y="1584"/>
                  </a:lnTo>
                  <a:lnTo>
                    <a:pt x="2152" y="1748"/>
                  </a:lnTo>
                  <a:lnTo>
                    <a:pt x="2555" y="2077"/>
                  </a:lnTo>
                  <a:lnTo>
                    <a:pt x="2943" y="2361"/>
                  </a:lnTo>
                  <a:lnTo>
                    <a:pt x="3407" y="2674"/>
                  </a:lnTo>
                  <a:lnTo>
                    <a:pt x="3407" y="2674"/>
                  </a:lnTo>
                  <a:lnTo>
                    <a:pt x="2914" y="2405"/>
                  </a:lnTo>
                  <a:lnTo>
                    <a:pt x="2450" y="2181"/>
                  </a:lnTo>
                  <a:lnTo>
                    <a:pt x="1928" y="1942"/>
                  </a:lnTo>
                  <a:lnTo>
                    <a:pt x="1659" y="1823"/>
                  </a:lnTo>
                  <a:lnTo>
                    <a:pt x="1390" y="1718"/>
                  </a:lnTo>
                  <a:lnTo>
                    <a:pt x="1136" y="1629"/>
                  </a:lnTo>
                  <a:lnTo>
                    <a:pt x="882" y="1569"/>
                  </a:lnTo>
                  <a:lnTo>
                    <a:pt x="658" y="1524"/>
                  </a:lnTo>
                  <a:lnTo>
                    <a:pt x="464" y="1509"/>
                  </a:lnTo>
                  <a:lnTo>
                    <a:pt x="374" y="1524"/>
                  </a:lnTo>
                  <a:lnTo>
                    <a:pt x="299" y="1539"/>
                  </a:lnTo>
                  <a:lnTo>
                    <a:pt x="239" y="1569"/>
                  </a:lnTo>
                  <a:lnTo>
                    <a:pt x="180" y="1599"/>
                  </a:lnTo>
                  <a:lnTo>
                    <a:pt x="135" y="1643"/>
                  </a:lnTo>
                  <a:lnTo>
                    <a:pt x="120" y="1703"/>
                  </a:lnTo>
                  <a:lnTo>
                    <a:pt x="120" y="1763"/>
                  </a:lnTo>
                  <a:lnTo>
                    <a:pt x="135" y="1823"/>
                  </a:lnTo>
                  <a:lnTo>
                    <a:pt x="165" y="1897"/>
                  </a:lnTo>
                  <a:lnTo>
                    <a:pt x="210" y="1972"/>
                  </a:lnTo>
                  <a:lnTo>
                    <a:pt x="344" y="2122"/>
                  </a:lnTo>
                  <a:lnTo>
                    <a:pt x="523" y="2286"/>
                  </a:lnTo>
                  <a:lnTo>
                    <a:pt x="747" y="2465"/>
                  </a:lnTo>
                  <a:lnTo>
                    <a:pt x="986" y="2644"/>
                  </a:lnTo>
                  <a:lnTo>
                    <a:pt x="1240" y="2824"/>
                  </a:lnTo>
                  <a:lnTo>
                    <a:pt x="1763" y="3152"/>
                  </a:lnTo>
                  <a:lnTo>
                    <a:pt x="2241" y="3436"/>
                  </a:lnTo>
                  <a:lnTo>
                    <a:pt x="2719" y="3690"/>
                  </a:lnTo>
                  <a:lnTo>
                    <a:pt x="2376" y="3556"/>
                  </a:lnTo>
                  <a:lnTo>
                    <a:pt x="2017" y="3421"/>
                  </a:lnTo>
                  <a:lnTo>
                    <a:pt x="1584" y="3272"/>
                  </a:lnTo>
                  <a:lnTo>
                    <a:pt x="1136" y="3137"/>
                  </a:lnTo>
                  <a:lnTo>
                    <a:pt x="927" y="3093"/>
                  </a:lnTo>
                  <a:lnTo>
                    <a:pt x="717" y="3048"/>
                  </a:lnTo>
                  <a:lnTo>
                    <a:pt x="538" y="3018"/>
                  </a:lnTo>
                  <a:lnTo>
                    <a:pt x="374" y="3018"/>
                  </a:lnTo>
                  <a:lnTo>
                    <a:pt x="239" y="3033"/>
                  </a:lnTo>
                  <a:lnTo>
                    <a:pt x="180" y="3048"/>
                  </a:lnTo>
                  <a:lnTo>
                    <a:pt x="135" y="3078"/>
                  </a:lnTo>
                  <a:lnTo>
                    <a:pt x="105" y="3108"/>
                  </a:lnTo>
                  <a:lnTo>
                    <a:pt x="90" y="3152"/>
                  </a:lnTo>
                  <a:lnTo>
                    <a:pt x="75" y="3197"/>
                  </a:lnTo>
                  <a:lnTo>
                    <a:pt x="90" y="3242"/>
                  </a:lnTo>
                  <a:lnTo>
                    <a:pt x="150" y="3347"/>
                  </a:lnTo>
                  <a:lnTo>
                    <a:pt x="269" y="3481"/>
                  </a:lnTo>
                  <a:lnTo>
                    <a:pt x="404" y="3616"/>
                  </a:lnTo>
                  <a:lnTo>
                    <a:pt x="583" y="3750"/>
                  </a:lnTo>
                  <a:lnTo>
                    <a:pt x="971" y="4049"/>
                  </a:lnTo>
                  <a:lnTo>
                    <a:pt x="1390" y="4333"/>
                  </a:lnTo>
                  <a:lnTo>
                    <a:pt x="1763" y="4572"/>
                  </a:lnTo>
                  <a:lnTo>
                    <a:pt x="2137" y="4811"/>
                  </a:lnTo>
                  <a:lnTo>
                    <a:pt x="2137" y="4811"/>
                  </a:lnTo>
                  <a:lnTo>
                    <a:pt x="1823" y="4691"/>
                  </a:lnTo>
                  <a:lnTo>
                    <a:pt x="1509" y="4587"/>
                  </a:lnTo>
                  <a:lnTo>
                    <a:pt x="1136" y="4482"/>
                  </a:lnTo>
                  <a:lnTo>
                    <a:pt x="747" y="4392"/>
                  </a:lnTo>
                  <a:lnTo>
                    <a:pt x="568" y="4377"/>
                  </a:lnTo>
                  <a:lnTo>
                    <a:pt x="404" y="4362"/>
                  </a:lnTo>
                  <a:lnTo>
                    <a:pt x="269" y="4377"/>
                  </a:lnTo>
                  <a:lnTo>
                    <a:pt x="150" y="4407"/>
                  </a:lnTo>
                  <a:lnTo>
                    <a:pt x="90" y="4437"/>
                  </a:lnTo>
                  <a:lnTo>
                    <a:pt x="60" y="4467"/>
                  </a:lnTo>
                  <a:lnTo>
                    <a:pt x="30" y="4497"/>
                  </a:lnTo>
                  <a:lnTo>
                    <a:pt x="0" y="4557"/>
                  </a:lnTo>
                  <a:lnTo>
                    <a:pt x="0" y="4602"/>
                  </a:lnTo>
                  <a:lnTo>
                    <a:pt x="0" y="4646"/>
                  </a:lnTo>
                  <a:lnTo>
                    <a:pt x="15" y="4706"/>
                  </a:lnTo>
                  <a:lnTo>
                    <a:pt x="30" y="4751"/>
                  </a:lnTo>
                  <a:lnTo>
                    <a:pt x="120" y="4870"/>
                  </a:lnTo>
                  <a:lnTo>
                    <a:pt x="224" y="4975"/>
                  </a:lnTo>
                  <a:lnTo>
                    <a:pt x="374" y="5080"/>
                  </a:lnTo>
                  <a:lnTo>
                    <a:pt x="538" y="5199"/>
                  </a:lnTo>
                  <a:lnTo>
                    <a:pt x="717" y="5304"/>
                  </a:lnTo>
                  <a:lnTo>
                    <a:pt x="927" y="5408"/>
                  </a:lnTo>
                  <a:lnTo>
                    <a:pt x="1360" y="5602"/>
                  </a:lnTo>
                  <a:lnTo>
                    <a:pt x="1808" y="5782"/>
                  </a:lnTo>
                  <a:lnTo>
                    <a:pt x="2226" y="5946"/>
                  </a:lnTo>
                  <a:lnTo>
                    <a:pt x="2585" y="6051"/>
                  </a:lnTo>
                  <a:lnTo>
                    <a:pt x="2719" y="6081"/>
                  </a:lnTo>
                  <a:lnTo>
                    <a:pt x="2839" y="6095"/>
                  </a:lnTo>
                  <a:lnTo>
                    <a:pt x="2958" y="6066"/>
                  </a:lnTo>
                  <a:lnTo>
                    <a:pt x="3048" y="6021"/>
                  </a:lnTo>
                  <a:lnTo>
                    <a:pt x="3123" y="5961"/>
                  </a:lnTo>
                  <a:lnTo>
                    <a:pt x="3197" y="5871"/>
                  </a:lnTo>
                  <a:lnTo>
                    <a:pt x="3257" y="5797"/>
                  </a:lnTo>
                  <a:lnTo>
                    <a:pt x="3302" y="5692"/>
                  </a:lnTo>
                  <a:lnTo>
                    <a:pt x="3362" y="5498"/>
                  </a:lnTo>
                  <a:lnTo>
                    <a:pt x="3392" y="5319"/>
                  </a:lnTo>
                  <a:lnTo>
                    <a:pt x="3407" y="5139"/>
                  </a:lnTo>
                  <a:lnTo>
                    <a:pt x="3481" y="5035"/>
                  </a:lnTo>
                  <a:lnTo>
                    <a:pt x="3646" y="4751"/>
                  </a:lnTo>
                  <a:lnTo>
                    <a:pt x="3720" y="4587"/>
                  </a:lnTo>
                  <a:lnTo>
                    <a:pt x="3795" y="4407"/>
                  </a:lnTo>
                  <a:lnTo>
                    <a:pt x="3840" y="4243"/>
                  </a:lnTo>
                  <a:lnTo>
                    <a:pt x="3855" y="4168"/>
                  </a:lnTo>
                  <a:lnTo>
                    <a:pt x="3870" y="4109"/>
                  </a:lnTo>
                  <a:lnTo>
                    <a:pt x="3930" y="4049"/>
                  </a:lnTo>
                  <a:lnTo>
                    <a:pt x="3989" y="3974"/>
                  </a:lnTo>
                  <a:lnTo>
                    <a:pt x="4079" y="3869"/>
                  </a:lnTo>
                  <a:lnTo>
                    <a:pt x="4154" y="3750"/>
                  </a:lnTo>
                  <a:lnTo>
                    <a:pt x="4243" y="3616"/>
                  </a:lnTo>
                  <a:lnTo>
                    <a:pt x="4303" y="3451"/>
                  </a:lnTo>
                  <a:lnTo>
                    <a:pt x="4348" y="3272"/>
                  </a:lnTo>
                  <a:lnTo>
                    <a:pt x="4467" y="3137"/>
                  </a:lnTo>
                  <a:lnTo>
                    <a:pt x="4587" y="2988"/>
                  </a:lnTo>
                  <a:lnTo>
                    <a:pt x="4691" y="2809"/>
                  </a:lnTo>
                  <a:lnTo>
                    <a:pt x="4736" y="2704"/>
                  </a:lnTo>
                  <a:lnTo>
                    <a:pt x="4781" y="2600"/>
                  </a:lnTo>
                  <a:lnTo>
                    <a:pt x="4811" y="2495"/>
                  </a:lnTo>
                  <a:lnTo>
                    <a:pt x="4826" y="2376"/>
                  </a:lnTo>
                  <a:lnTo>
                    <a:pt x="4811" y="2271"/>
                  </a:lnTo>
                  <a:lnTo>
                    <a:pt x="4781" y="2151"/>
                  </a:lnTo>
                  <a:lnTo>
                    <a:pt x="4721" y="2047"/>
                  </a:lnTo>
                  <a:lnTo>
                    <a:pt x="4647" y="1942"/>
                  </a:lnTo>
                  <a:lnTo>
                    <a:pt x="4676" y="1897"/>
                  </a:lnTo>
                  <a:lnTo>
                    <a:pt x="4751" y="1763"/>
                  </a:lnTo>
                  <a:lnTo>
                    <a:pt x="4841" y="1554"/>
                  </a:lnTo>
                  <a:lnTo>
                    <a:pt x="4886" y="1434"/>
                  </a:lnTo>
                  <a:lnTo>
                    <a:pt x="4916" y="1300"/>
                  </a:lnTo>
                  <a:lnTo>
                    <a:pt x="4945" y="1150"/>
                  </a:lnTo>
                  <a:lnTo>
                    <a:pt x="4975" y="1001"/>
                  </a:lnTo>
                  <a:lnTo>
                    <a:pt x="4975" y="837"/>
                  </a:lnTo>
                  <a:lnTo>
                    <a:pt x="4960" y="672"/>
                  </a:lnTo>
                  <a:lnTo>
                    <a:pt x="4916" y="508"/>
                  </a:lnTo>
                  <a:lnTo>
                    <a:pt x="4856" y="329"/>
                  </a:lnTo>
                  <a:lnTo>
                    <a:pt x="4766" y="164"/>
                  </a:lnTo>
                  <a:lnTo>
                    <a:pt x="4632" y="0"/>
                  </a:lnTo>
                  <a:close/>
                </a:path>
              </a:pathLst>
            </a:custGeom>
            <a:solidFill>
              <a:srgbClr val="FBB990"/>
            </a:solidFill>
            <a:ln>
              <a:noFill/>
            </a:ln>
          </p:spPr>
          <p:txBody>
            <a:bodyPr spcFirstLastPara="1" wrap="square" lIns="121900" tIns="121900" rIns="121900" bIns="121900" anchor="ctr" anchorCtr="0">
              <a:noAutofit/>
            </a:bodyPr>
            <a:lstStyle/>
            <a:p>
              <a:endParaRPr sz="2400"/>
            </a:p>
          </p:txBody>
        </p:sp>
        <p:sp>
          <p:nvSpPr>
            <p:cNvPr id="1526" name="Google Shape;1526;p32"/>
            <p:cNvSpPr/>
            <p:nvPr/>
          </p:nvSpPr>
          <p:spPr>
            <a:xfrm>
              <a:off x="-1829168" y="3041411"/>
              <a:ext cx="719583" cy="785125"/>
            </a:xfrm>
            <a:custGeom>
              <a:avLst/>
              <a:gdLst/>
              <a:ahLst/>
              <a:cxnLst/>
              <a:rect l="l" t="t" r="r" b="b"/>
              <a:pathLst>
                <a:path w="25592" h="27923" extrusionOk="0">
                  <a:moveTo>
                    <a:pt x="5827" y="0"/>
                  </a:moveTo>
                  <a:lnTo>
                    <a:pt x="5528" y="15"/>
                  </a:lnTo>
                  <a:lnTo>
                    <a:pt x="5229" y="60"/>
                  </a:lnTo>
                  <a:lnTo>
                    <a:pt x="4930" y="135"/>
                  </a:lnTo>
                  <a:lnTo>
                    <a:pt x="4647" y="239"/>
                  </a:lnTo>
                  <a:lnTo>
                    <a:pt x="4363" y="359"/>
                  </a:lnTo>
                  <a:lnTo>
                    <a:pt x="4094" y="508"/>
                  </a:lnTo>
                  <a:lnTo>
                    <a:pt x="3855" y="688"/>
                  </a:lnTo>
                  <a:lnTo>
                    <a:pt x="3616" y="897"/>
                  </a:lnTo>
                  <a:lnTo>
                    <a:pt x="3407" y="1121"/>
                  </a:lnTo>
                  <a:lnTo>
                    <a:pt x="3212" y="1375"/>
                  </a:lnTo>
                  <a:lnTo>
                    <a:pt x="3048" y="1644"/>
                  </a:lnTo>
                  <a:lnTo>
                    <a:pt x="2899" y="1928"/>
                  </a:lnTo>
                  <a:lnTo>
                    <a:pt x="2824" y="2137"/>
                  </a:lnTo>
                  <a:lnTo>
                    <a:pt x="2749" y="2301"/>
                  </a:lnTo>
                  <a:lnTo>
                    <a:pt x="2615" y="2630"/>
                  </a:lnTo>
                  <a:lnTo>
                    <a:pt x="2361" y="3287"/>
                  </a:lnTo>
                  <a:lnTo>
                    <a:pt x="2122" y="3929"/>
                  </a:lnTo>
                  <a:lnTo>
                    <a:pt x="1913" y="4587"/>
                  </a:lnTo>
                  <a:lnTo>
                    <a:pt x="1689" y="5229"/>
                  </a:lnTo>
                  <a:lnTo>
                    <a:pt x="1494" y="5887"/>
                  </a:lnTo>
                  <a:lnTo>
                    <a:pt x="1315" y="6544"/>
                  </a:lnTo>
                  <a:lnTo>
                    <a:pt x="1136" y="7201"/>
                  </a:lnTo>
                  <a:lnTo>
                    <a:pt x="957" y="7873"/>
                  </a:lnTo>
                  <a:lnTo>
                    <a:pt x="807" y="8546"/>
                  </a:lnTo>
                  <a:lnTo>
                    <a:pt x="658" y="9218"/>
                  </a:lnTo>
                  <a:lnTo>
                    <a:pt x="538" y="9890"/>
                  </a:lnTo>
                  <a:lnTo>
                    <a:pt x="419" y="10578"/>
                  </a:lnTo>
                  <a:lnTo>
                    <a:pt x="314" y="11265"/>
                  </a:lnTo>
                  <a:lnTo>
                    <a:pt x="224" y="11952"/>
                  </a:lnTo>
                  <a:lnTo>
                    <a:pt x="135" y="12654"/>
                  </a:lnTo>
                  <a:lnTo>
                    <a:pt x="75" y="13356"/>
                  </a:lnTo>
                  <a:lnTo>
                    <a:pt x="30" y="14073"/>
                  </a:lnTo>
                  <a:lnTo>
                    <a:pt x="15" y="14776"/>
                  </a:lnTo>
                  <a:lnTo>
                    <a:pt x="0" y="15493"/>
                  </a:lnTo>
                  <a:lnTo>
                    <a:pt x="15" y="16225"/>
                  </a:lnTo>
                  <a:lnTo>
                    <a:pt x="45" y="16957"/>
                  </a:lnTo>
                  <a:lnTo>
                    <a:pt x="105" y="17689"/>
                  </a:lnTo>
                  <a:lnTo>
                    <a:pt x="195" y="18421"/>
                  </a:lnTo>
                  <a:lnTo>
                    <a:pt x="314" y="19168"/>
                  </a:lnTo>
                  <a:lnTo>
                    <a:pt x="449" y="19900"/>
                  </a:lnTo>
                  <a:lnTo>
                    <a:pt x="628" y="20647"/>
                  </a:lnTo>
                  <a:lnTo>
                    <a:pt x="822" y="21394"/>
                  </a:lnTo>
                  <a:lnTo>
                    <a:pt x="1076" y="22126"/>
                  </a:lnTo>
                  <a:lnTo>
                    <a:pt x="1210" y="22499"/>
                  </a:lnTo>
                  <a:lnTo>
                    <a:pt x="1345" y="22858"/>
                  </a:lnTo>
                  <a:lnTo>
                    <a:pt x="1494" y="23216"/>
                  </a:lnTo>
                  <a:lnTo>
                    <a:pt x="1659" y="23590"/>
                  </a:lnTo>
                  <a:lnTo>
                    <a:pt x="1838" y="23948"/>
                  </a:lnTo>
                  <a:lnTo>
                    <a:pt x="2017" y="24292"/>
                  </a:lnTo>
                  <a:lnTo>
                    <a:pt x="2196" y="24591"/>
                  </a:lnTo>
                  <a:lnTo>
                    <a:pt x="2361" y="24845"/>
                  </a:lnTo>
                  <a:lnTo>
                    <a:pt x="2540" y="25069"/>
                  </a:lnTo>
                  <a:lnTo>
                    <a:pt x="2749" y="25263"/>
                  </a:lnTo>
                  <a:lnTo>
                    <a:pt x="2973" y="25442"/>
                  </a:lnTo>
                  <a:lnTo>
                    <a:pt x="3212" y="25592"/>
                  </a:lnTo>
                  <a:lnTo>
                    <a:pt x="3466" y="25711"/>
                  </a:lnTo>
                  <a:lnTo>
                    <a:pt x="3720" y="25801"/>
                  </a:lnTo>
                  <a:lnTo>
                    <a:pt x="3989" y="25876"/>
                  </a:lnTo>
                  <a:lnTo>
                    <a:pt x="4318" y="25935"/>
                  </a:lnTo>
                  <a:lnTo>
                    <a:pt x="4632" y="25995"/>
                  </a:lnTo>
                  <a:lnTo>
                    <a:pt x="5244" y="26115"/>
                  </a:lnTo>
                  <a:lnTo>
                    <a:pt x="6469" y="26324"/>
                  </a:lnTo>
                  <a:lnTo>
                    <a:pt x="7679" y="26533"/>
                  </a:lnTo>
                  <a:lnTo>
                    <a:pt x="8904" y="26727"/>
                  </a:lnTo>
                  <a:lnTo>
                    <a:pt x="10129" y="26906"/>
                  </a:lnTo>
                  <a:lnTo>
                    <a:pt x="11354" y="27086"/>
                  </a:lnTo>
                  <a:lnTo>
                    <a:pt x="12580" y="27235"/>
                  </a:lnTo>
                  <a:lnTo>
                    <a:pt x="13820" y="27385"/>
                  </a:lnTo>
                  <a:lnTo>
                    <a:pt x="15045" y="27519"/>
                  </a:lnTo>
                  <a:lnTo>
                    <a:pt x="16285" y="27638"/>
                  </a:lnTo>
                  <a:lnTo>
                    <a:pt x="17525" y="27743"/>
                  </a:lnTo>
                  <a:lnTo>
                    <a:pt x="18765" y="27818"/>
                  </a:lnTo>
                  <a:lnTo>
                    <a:pt x="20019" y="27892"/>
                  </a:lnTo>
                  <a:lnTo>
                    <a:pt x="21274" y="27922"/>
                  </a:lnTo>
                  <a:lnTo>
                    <a:pt x="23172" y="27922"/>
                  </a:lnTo>
                  <a:lnTo>
                    <a:pt x="23814" y="27892"/>
                  </a:lnTo>
                  <a:lnTo>
                    <a:pt x="24008" y="27878"/>
                  </a:lnTo>
                  <a:lnTo>
                    <a:pt x="24188" y="27848"/>
                  </a:lnTo>
                  <a:lnTo>
                    <a:pt x="24367" y="27788"/>
                  </a:lnTo>
                  <a:lnTo>
                    <a:pt x="24531" y="27728"/>
                  </a:lnTo>
                  <a:lnTo>
                    <a:pt x="24681" y="27638"/>
                  </a:lnTo>
                  <a:lnTo>
                    <a:pt x="24830" y="27549"/>
                  </a:lnTo>
                  <a:lnTo>
                    <a:pt x="24964" y="27429"/>
                  </a:lnTo>
                  <a:lnTo>
                    <a:pt x="25099" y="27310"/>
                  </a:lnTo>
                  <a:lnTo>
                    <a:pt x="25204" y="27175"/>
                  </a:lnTo>
                  <a:lnTo>
                    <a:pt x="25308" y="27026"/>
                  </a:lnTo>
                  <a:lnTo>
                    <a:pt x="25398" y="26877"/>
                  </a:lnTo>
                  <a:lnTo>
                    <a:pt x="25472" y="26712"/>
                  </a:lnTo>
                  <a:lnTo>
                    <a:pt x="25517" y="26533"/>
                  </a:lnTo>
                  <a:lnTo>
                    <a:pt x="25562" y="26354"/>
                  </a:lnTo>
                  <a:lnTo>
                    <a:pt x="25577" y="26174"/>
                  </a:lnTo>
                  <a:lnTo>
                    <a:pt x="25592" y="25980"/>
                  </a:lnTo>
                  <a:lnTo>
                    <a:pt x="25577" y="25816"/>
                  </a:lnTo>
                  <a:lnTo>
                    <a:pt x="25547" y="25637"/>
                  </a:lnTo>
                  <a:lnTo>
                    <a:pt x="25502" y="25487"/>
                  </a:lnTo>
                  <a:lnTo>
                    <a:pt x="25443" y="25323"/>
                  </a:lnTo>
                  <a:lnTo>
                    <a:pt x="25368" y="25173"/>
                  </a:lnTo>
                  <a:lnTo>
                    <a:pt x="25278" y="25039"/>
                  </a:lnTo>
                  <a:lnTo>
                    <a:pt x="25189" y="24905"/>
                  </a:lnTo>
                  <a:lnTo>
                    <a:pt x="25084" y="24785"/>
                  </a:lnTo>
                  <a:lnTo>
                    <a:pt x="24964" y="24680"/>
                  </a:lnTo>
                  <a:lnTo>
                    <a:pt x="24845" y="24576"/>
                  </a:lnTo>
                  <a:lnTo>
                    <a:pt x="24710" y="24486"/>
                  </a:lnTo>
                  <a:lnTo>
                    <a:pt x="24561" y="24397"/>
                  </a:lnTo>
                  <a:lnTo>
                    <a:pt x="24412" y="24337"/>
                  </a:lnTo>
                  <a:lnTo>
                    <a:pt x="24262" y="24277"/>
                  </a:lnTo>
                  <a:lnTo>
                    <a:pt x="24098" y="24247"/>
                  </a:lnTo>
                  <a:lnTo>
                    <a:pt x="23934" y="24217"/>
                  </a:lnTo>
                  <a:lnTo>
                    <a:pt x="23904" y="24217"/>
                  </a:lnTo>
                  <a:lnTo>
                    <a:pt x="22753" y="24083"/>
                  </a:lnTo>
                  <a:lnTo>
                    <a:pt x="21618" y="23919"/>
                  </a:lnTo>
                  <a:lnTo>
                    <a:pt x="20468" y="23724"/>
                  </a:lnTo>
                  <a:lnTo>
                    <a:pt x="19317" y="23500"/>
                  </a:lnTo>
                  <a:lnTo>
                    <a:pt x="18167" y="23261"/>
                  </a:lnTo>
                  <a:lnTo>
                    <a:pt x="17017" y="23007"/>
                  </a:lnTo>
                  <a:lnTo>
                    <a:pt x="15866" y="22723"/>
                  </a:lnTo>
                  <a:lnTo>
                    <a:pt x="14716" y="22440"/>
                  </a:lnTo>
                  <a:lnTo>
                    <a:pt x="13580" y="22141"/>
                  </a:lnTo>
                  <a:lnTo>
                    <a:pt x="12430" y="21827"/>
                  </a:lnTo>
                  <a:lnTo>
                    <a:pt x="11295" y="21498"/>
                  </a:lnTo>
                  <a:lnTo>
                    <a:pt x="10159" y="21170"/>
                  </a:lnTo>
                  <a:lnTo>
                    <a:pt x="9024" y="20811"/>
                  </a:lnTo>
                  <a:lnTo>
                    <a:pt x="7888" y="20468"/>
                  </a:lnTo>
                  <a:lnTo>
                    <a:pt x="7156" y="20228"/>
                  </a:lnTo>
                  <a:lnTo>
                    <a:pt x="7082" y="19989"/>
                  </a:lnTo>
                  <a:lnTo>
                    <a:pt x="6947" y="19586"/>
                  </a:lnTo>
                  <a:lnTo>
                    <a:pt x="6932" y="19541"/>
                  </a:lnTo>
                  <a:lnTo>
                    <a:pt x="6798" y="19078"/>
                  </a:lnTo>
                  <a:lnTo>
                    <a:pt x="6693" y="18585"/>
                  </a:lnTo>
                  <a:lnTo>
                    <a:pt x="6589" y="18092"/>
                  </a:lnTo>
                  <a:lnTo>
                    <a:pt x="6514" y="17584"/>
                  </a:lnTo>
                  <a:lnTo>
                    <a:pt x="6454" y="17061"/>
                  </a:lnTo>
                  <a:lnTo>
                    <a:pt x="6409" y="16538"/>
                  </a:lnTo>
                  <a:lnTo>
                    <a:pt x="6395" y="16016"/>
                  </a:lnTo>
                  <a:lnTo>
                    <a:pt x="6380" y="15478"/>
                  </a:lnTo>
                  <a:lnTo>
                    <a:pt x="6380" y="14925"/>
                  </a:lnTo>
                  <a:lnTo>
                    <a:pt x="6409" y="14387"/>
                  </a:lnTo>
                  <a:lnTo>
                    <a:pt x="6439" y="13834"/>
                  </a:lnTo>
                  <a:lnTo>
                    <a:pt x="6484" y="13282"/>
                  </a:lnTo>
                  <a:lnTo>
                    <a:pt x="6604" y="12057"/>
                  </a:lnTo>
                  <a:lnTo>
                    <a:pt x="6753" y="10727"/>
                  </a:lnTo>
                  <a:lnTo>
                    <a:pt x="6843" y="10040"/>
                  </a:lnTo>
                  <a:lnTo>
                    <a:pt x="6947" y="9382"/>
                  </a:lnTo>
                  <a:lnTo>
                    <a:pt x="7067" y="8740"/>
                  </a:lnTo>
                  <a:lnTo>
                    <a:pt x="7201" y="8157"/>
                  </a:lnTo>
                  <a:lnTo>
                    <a:pt x="7321" y="7679"/>
                  </a:lnTo>
                  <a:lnTo>
                    <a:pt x="7440" y="7321"/>
                  </a:lnTo>
                  <a:lnTo>
                    <a:pt x="7605" y="6962"/>
                  </a:lnTo>
                  <a:lnTo>
                    <a:pt x="7829" y="6484"/>
                  </a:lnTo>
                  <a:lnTo>
                    <a:pt x="8098" y="6006"/>
                  </a:lnTo>
                  <a:lnTo>
                    <a:pt x="8232" y="5767"/>
                  </a:lnTo>
                  <a:lnTo>
                    <a:pt x="8337" y="5513"/>
                  </a:lnTo>
                  <a:lnTo>
                    <a:pt x="8546" y="4990"/>
                  </a:lnTo>
                  <a:lnTo>
                    <a:pt x="8635" y="4736"/>
                  </a:lnTo>
                  <a:lnTo>
                    <a:pt x="8725" y="4527"/>
                  </a:lnTo>
                  <a:lnTo>
                    <a:pt x="8770" y="4422"/>
                  </a:lnTo>
                  <a:lnTo>
                    <a:pt x="8875" y="4124"/>
                  </a:lnTo>
                  <a:lnTo>
                    <a:pt x="8964" y="3810"/>
                  </a:lnTo>
                  <a:lnTo>
                    <a:pt x="9009" y="3496"/>
                  </a:lnTo>
                  <a:lnTo>
                    <a:pt x="9024" y="3182"/>
                  </a:lnTo>
                  <a:lnTo>
                    <a:pt x="9009" y="2884"/>
                  </a:lnTo>
                  <a:lnTo>
                    <a:pt x="8964" y="2570"/>
                  </a:lnTo>
                  <a:lnTo>
                    <a:pt x="8889" y="2271"/>
                  </a:lnTo>
                  <a:lnTo>
                    <a:pt x="8785" y="1987"/>
                  </a:lnTo>
                  <a:lnTo>
                    <a:pt x="8650" y="1703"/>
                  </a:lnTo>
                  <a:lnTo>
                    <a:pt x="8501" y="1449"/>
                  </a:lnTo>
                  <a:lnTo>
                    <a:pt x="8322" y="1196"/>
                  </a:lnTo>
                  <a:lnTo>
                    <a:pt x="8113" y="971"/>
                  </a:lnTo>
                  <a:lnTo>
                    <a:pt x="7888" y="747"/>
                  </a:lnTo>
                  <a:lnTo>
                    <a:pt x="7635" y="568"/>
                  </a:lnTo>
                  <a:lnTo>
                    <a:pt x="7366" y="389"/>
                  </a:lnTo>
                  <a:lnTo>
                    <a:pt x="7067" y="254"/>
                  </a:lnTo>
                  <a:lnTo>
                    <a:pt x="6768" y="135"/>
                  </a:lnTo>
                  <a:lnTo>
                    <a:pt x="6454" y="60"/>
                  </a:lnTo>
                  <a:lnTo>
                    <a:pt x="6141" y="15"/>
                  </a:lnTo>
                  <a:lnTo>
                    <a:pt x="5827"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527" name="Google Shape;1527;p32"/>
            <p:cNvSpPr/>
            <p:nvPr/>
          </p:nvSpPr>
          <p:spPr>
            <a:xfrm>
              <a:off x="-1170513" y="3700908"/>
              <a:ext cx="234022" cy="152509"/>
            </a:xfrm>
            <a:custGeom>
              <a:avLst/>
              <a:gdLst/>
              <a:ahLst/>
              <a:cxnLst/>
              <a:rect l="l" t="t" r="r" b="b"/>
              <a:pathLst>
                <a:path w="8323" h="5424" extrusionOk="0">
                  <a:moveTo>
                    <a:pt x="3526" y="0"/>
                  </a:moveTo>
                  <a:lnTo>
                    <a:pt x="3347" y="30"/>
                  </a:lnTo>
                  <a:lnTo>
                    <a:pt x="3138" y="75"/>
                  </a:lnTo>
                  <a:lnTo>
                    <a:pt x="2914" y="135"/>
                  </a:lnTo>
                  <a:lnTo>
                    <a:pt x="2451" y="284"/>
                  </a:lnTo>
                  <a:lnTo>
                    <a:pt x="1973" y="464"/>
                  </a:lnTo>
                  <a:lnTo>
                    <a:pt x="1539" y="658"/>
                  </a:lnTo>
                  <a:lnTo>
                    <a:pt x="1196" y="822"/>
                  </a:lnTo>
                  <a:lnTo>
                    <a:pt x="867" y="971"/>
                  </a:lnTo>
                  <a:lnTo>
                    <a:pt x="703" y="1166"/>
                  </a:lnTo>
                  <a:lnTo>
                    <a:pt x="568" y="1360"/>
                  </a:lnTo>
                  <a:lnTo>
                    <a:pt x="449" y="1539"/>
                  </a:lnTo>
                  <a:lnTo>
                    <a:pt x="344" y="1733"/>
                  </a:lnTo>
                  <a:lnTo>
                    <a:pt x="270" y="1913"/>
                  </a:lnTo>
                  <a:lnTo>
                    <a:pt x="195" y="2092"/>
                  </a:lnTo>
                  <a:lnTo>
                    <a:pt x="135" y="2271"/>
                  </a:lnTo>
                  <a:lnTo>
                    <a:pt x="75" y="2436"/>
                  </a:lnTo>
                  <a:lnTo>
                    <a:pt x="46" y="2615"/>
                  </a:lnTo>
                  <a:lnTo>
                    <a:pt x="16" y="2779"/>
                  </a:lnTo>
                  <a:lnTo>
                    <a:pt x="1" y="3093"/>
                  </a:lnTo>
                  <a:lnTo>
                    <a:pt x="1" y="3377"/>
                  </a:lnTo>
                  <a:lnTo>
                    <a:pt x="31" y="3646"/>
                  </a:lnTo>
                  <a:lnTo>
                    <a:pt x="75" y="3825"/>
                  </a:lnTo>
                  <a:lnTo>
                    <a:pt x="135" y="3989"/>
                  </a:lnTo>
                  <a:lnTo>
                    <a:pt x="225" y="4139"/>
                  </a:lnTo>
                  <a:lnTo>
                    <a:pt x="329" y="4273"/>
                  </a:lnTo>
                  <a:lnTo>
                    <a:pt x="449" y="4393"/>
                  </a:lnTo>
                  <a:lnTo>
                    <a:pt x="598" y="4497"/>
                  </a:lnTo>
                  <a:lnTo>
                    <a:pt x="748" y="4587"/>
                  </a:lnTo>
                  <a:lnTo>
                    <a:pt x="912" y="4647"/>
                  </a:lnTo>
                  <a:lnTo>
                    <a:pt x="2212" y="5020"/>
                  </a:lnTo>
                  <a:lnTo>
                    <a:pt x="3168" y="5289"/>
                  </a:lnTo>
                  <a:lnTo>
                    <a:pt x="3377" y="5349"/>
                  </a:lnTo>
                  <a:lnTo>
                    <a:pt x="3631" y="5379"/>
                  </a:lnTo>
                  <a:lnTo>
                    <a:pt x="3930" y="5409"/>
                  </a:lnTo>
                  <a:lnTo>
                    <a:pt x="4273" y="5423"/>
                  </a:lnTo>
                  <a:lnTo>
                    <a:pt x="4438" y="5409"/>
                  </a:lnTo>
                  <a:lnTo>
                    <a:pt x="4617" y="5379"/>
                  </a:lnTo>
                  <a:lnTo>
                    <a:pt x="4796" y="5349"/>
                  </a:lnTo>
                  <a:lnTo>
                    <a:pt x="4976" y="5289"/>
                  </a:lnTo>
                  <a:lnTo>
                    <a:pt x="5155" y="5229"/>
                  </a:lnTo>
                  <a:lnTo>
                    <a:pt x="5319" y="5140"/>
                  </a:lnTo>
                  <a:lnTo>
                    <a:pt x="5484" y="5050"/>
                  </a:lnTo>
                  <a:lnTo>
                    <a:pt x="5648" y="4930"/>
                  </a:lnTo>
                  <a:lnTo>
                    <a:pt x="5737" y="4901"/>
                  </a:lnTo>
                  <a:lnTo>
                    <a:pt x="5962" y="4826"/>
                  </a:lnTo>
                  <a:lnTo>
                    <a:pt x="6260" y="4691"/>
                  </a:lnTo>
                  <a:lnTo>
                    <a:pt x="6410" y="4617"/>
                  </a:lnTo>
                  <a:lnTo>
                    <a:pt x="6559" y="4542"/>
                  </a:lnTo>
                  <a:lnTo>
                    <a:pt x="6709" y="4437"/>
                  </a:lnTo>
                  <a:lnTo>
                    <a:pt x="6828" y="4333"/>
                  </a:lnTo>
                  <a:lnTo>
                    <a:pt x="6933" y="4213"/>
                  </a:lnTo>
                  <a:lnTo>
                    <a:pt x="7022" y="4109"/>
                  </a:lnTo>
                  <a:lnTo>
                    <a:pt x="7142" y="3915"/>
                  </a:lnTo>
                  <a:lnTo>
                    <a:pt x="7187" y="3840"/>
                  </a:lnTo>
                  <a:lnTo>
                    <a:pt x="7007" y="3870"/>
                  </a:lnTo>
                  <a:lnTo>
                    <a:pt x="6992" y="3870"/>
                  </a:lnTo>
                  <a:lnTo>
                    <a:pt x="7007" y="3855"/>
                  </a:lnTo>
                  <a:lnTo>
                    <a:pt x="7261" y="3780"/>
                  </a:lnTo>
                  <a:lnTo>
                    <a:pt x="7366" y="3750"/>
                  </a:lnTo>
                  <a:lnTo>
                    <a:pt x="7456" y="3720"/>
                  </a:lnTo>
                  <a:lnTo>
                    <a:pt x="7605" y="3631"/>
                  </a:lnTo>
                  <a:lnTo>
                    <a:pt x="7724" y="3526"/>
                  </a:lnTo>
                  <a:lnTo>
                    <a:pt x="7814" y="3422"/>
                  </a:lnTo>
                  <a:lnTo>
                    <a:pt x="7874" y="3332"/>
                  </a:lnTo>
                  <a:lnTo>
                    <a:pt x="7904" y="3257"/>
                  </a:lnTo>
                  <a:lnTo>
                    <a:pt x="7934" y="3168"/>
                  </a:lnTo>
                  <a:lnTo>
                    <a:pt x="7291" y="3257"/>
                  </a:lnTo>
                  <a:lnTo>
                    <a:pt x="6738" y="3302"/>
                  </a:lnTo>
                  <a:lnTo>
                    <a:pt x="6305" y="3317"/>
                  </a:lnTo>
                  <a:lnTo>
                    <a:pt x="5947" y="3317"/>
                  </a:lnTo>
                  <a:lnTo>
                    <a:pt x="5678" y="3302"/>
                  </a:lnTo>
                  <a:lnTo>
                    <a:pt x="5484" y="3287"/>
                  </a:lnTo>
                  <a:lnTo>
                    <a:pt x="5349" y="3272"/>
                  </a:lnTo>
                  <a:lnTo>
                    <a:pt x="5558" y="3272"/>
                  </a:lnTo>
                  <a:lnTo>
                    <a:pt x="5782" y="3287"/>
                  </a:lnTo>
                  <a:lnTo>
                    <a:pt x="6066" y="3287"/>
                  </a:lnTo>
                  <a:lnTo>
                    <a:pt x="6395" y="3257"/>
                  </a:lnTo>
                  <a:lnTo>
                    <a:pt x="6738" y="3227"/>
                  </a:lnTo>
                  <a:lnTo>
                    <a:pt x="7067" y="3168"/>
                  </a:lnTo>
                  <a:lnTo>
                    <a:pt x="7231" y="3123"/>
                  </a:lnTo>
                  <a:lnTo>
                    <a:pt x="7396" y="3078"/>
                  </a:lnTo>
                  <a:lnTo>
                    <a:pt x="7680" y="2958"/>
                  </a:lnTo>
                  <a:lnTo>
                    <a:pt x="7934" y="2824"/>
                  </a:lnTo>
                  <a:lnTo>
                    <a:pt x="8143" y="2690"/>
                  </a:lnTo>
                  <a:lnTo>
                    <a:pt x="8217" y="2630"/>
                  </a:lnTo>
                  <a:lnTo>
                    <a:pt x="8277" y="2555"/>
                  </a:lnTo>
                  <a:lnTo>
                    <a:pt x="8307" y="2495"/>
                  </a:lnTo>
                  <a:lnTo>
                    <a:pt x="8322" y="2450"/>
                  </a:lnTo>
                  <a:lnTo>
                    <a:pt x="8307" y="2391"/>
                  </a:lnTo>
                  <a:lnTo>
                    <a:pt x="8247" y="2346"/>
                  </a:lnTo>
                  <a:lnTo>
                    <a:pt x="8173" y="2316"/>
                  </a:lnTo>
                  <a:lnTo>
                    <a:pt x="8053" y="2286"/>
                  </a:lnTo>
                  <a:lnTo>
                    <a:pt x="7904" y="2271"/>
                  </a:lnTo>
                  <a:lnTo>
                    <a:pt x="7321" y="2271"/>
                  </a:lnTo>
                  <a:lnTo>
                    <a:pt x="7007" y="2286"/>
                  </a:lnTo>
                  <a:lnTo>
                    <a:pt x="6470" y="2316"/>
                  </a:lnTo>
                  <a:lnTo>
                    <a:pt x="6216" y="2316"/>
                  </a:lnTo>
                  <a:lnTo>
                    <a:pt x="5932" y="2286"/>
                  </a:lnTo>
                  <a:lnTo>
                    <a:pt x="5588" y="2241"/>
                  </a:lnTo>
                  <a:lnTo>
                    <a:pt x="5185" y="2152"/>
                  </a:lnTo>
                  <a:lnTo>
                    <a:pt x="4333" y="1928"/>
                  </a:lnTo>
                  <a:lnTo>
                    <a:pt x="3975" y="1838"/>
                  </a:lnTo>
                  <a:lnTo>
                    <a:pt x="3676" y="1733"/>
                  </a:lnTo>
                  <a:lnTo>
                    <a:pt x="3452" y="1629"/>
                  </a:lnTo>
                  <a:lnTo>
                    <a:pt x="3377" y="1584"/>
                  </a:lnTo>
                  <a:lnTo>
                    <a:pt x="3302" y="1539"/>
                  </a:lnTo>
                  <a:lnTo>
                    <a:pt x="3258" y="1494"/>
                  </a:lnTo>
                  <a:lnTo>
                    <a:pt x="3243" y="1435"/>
                  </a:lnTo>
                  <a:lnTo>
                    <a:pt x="3243" y="1390"/>
                  </a:lnTo>
                  <a:lnTo>
                    <a:pt x="3272" y="1345"/>
                  </a:lnTo>
                  <a:lnTo>
                    <a:pt x="3332" y="1300"/>
                  </a:lnTo>
                  <a:lnTo>
                    <a:pt x="3392" y="1255"/>
                  </a:lnTo>
                  <a:lnTo>
                    <a:pt x="3526" y="1181"/>
                  </a:lnTo>
                  <a:lnTo>
                    <a:pt x="3691" y="1136"/>
                  </a:lnTo>
                  <a:lnTo>
                    <a:pt x="3900" y="1121"/>
                  </a:lnTo>
                  <a:lnTo>
                    <a:pt x="4109" y="1121"/>
                  </a:lnTo>
                  <a:lnTo>
                    <a:pt x="4333" y="1151"/>
                  </a:lnTo>
                  <a:lnTo>
                    <a:pt x="4572" y="1211"/>
                  </a:lnTo>
                  <a:lnTo>
                    <a:pt x="4811" y="1315"/>
                  </a:lnTo>
                  <a:lnTo>
                    <a:pt x="4916" y="1360"/>
                  </a:lnTo>
                  <a:lnTo>
                    <a:pt x="5020" y="1405"/>
                  </a:lnTo>
                  <a:lnTo>
                    <a:pt x="5110" y="1420"/>
                  </a:lnTo>
                  <a:lnTo>
                    <a:pt x="5200" y="1435"/>
                  </a:lnTo>
                  <a:lnTo>
                    <a:pt x="5334" y="1435"/>
                  </a:lnTo>
                  <a:lnTo>
                    <a:pt x="5394" y="1405"/>
                  </a:lnTo>
                  <a:lnTo>
                    <a:pt x="5439" y="1390"/>
                  </a:lnTo>
                  <a:lnTo>
                    <a:pt x="5469" y="1360"/>
                  </a:lnTo>
                  <a:lnTo>
                    <a:pt x="5498" y="1315"/>
                  </a:lnTo>
                  <a:lnTo>
                    <a:pt x="5528" y="1225"/>
                  </a:lnTo>
                  <a:lnTo>
                    <a:pt x="5543" y="1121"/>
                  </a:lnTo>
                  <a:lnTo>
                    <a:pt x="5513" y="1016"/>
                  </a:lnTo>
                  <a:lnTo>
                    <a:pt x="5484" y="957"/>
                  </a:lnTo>
                  <a:lnTo>
                    <a:pt x="5439" y="897"/>
                  </a:lnTo>
                  <a:lnTo>
                    <a:pt x="5304" y="747"/>
                  </a:lnTo>
                  <a:lnTo>
                    <a:pt x="5110" y="598"/>
                  </a:lnTo>
                  <a:lnTo>
                    <a:pt x="4871" y="434"/>
                  </a:lnTo>
                  <a:lnTo>
                    <a:pt x="4602" y="284"/>
                  </a:lnTo>
                  <a:lnTo>
                    <a:pt x="4303" y="150"/>
                  </a:lnTo>
                  <a:lnTo>
                    <a:pt x="4154" y="105"/>
                  </a:lnTo>
                  <a:lnTo>
                    <a:pt x="4005" y="60"/>
                  </a:lnTo>
                  <a:lnTo>
                    <a:pt x="3855" y="30"/>
                  </a:lnTo>
                  <a:lnTo>
                    <a:pt x="3691" y="0"/>
                  </a:lnTo>
                  <a:close/>
                </a:path>
              </a:pathLst>
            </a:custGeom>
            <a:solidFill>
              <a:srgbClr val="FBB990"/>
            </a:solidFill>
            <a:ln>
              <a:noFill/>
            </a:ln>
          </p:spPr>
          <p:txBody>
            <a:bodyPr spcFirstLastPara="1" wrap="square" lIns="121900" tIns="121900" rIns="121900" bIns="121900" anchor="ctr" anchorCtr="0">
              <a:noAutofit/>
            </a:bodyPr>
            <a:lstStyle/>
            <a:p>
              <a:endParaRPr sz="2400"/>
            </a:p>
          </p:txBody>
        </p:sp>
      </p:grpSp>
      <p:sp>
        <p:nvSpPr>
          <p:cNvPr id="1528" name="Google Shape;1528;p32"/>
          <p:cNvSpPr txBox="1"/>
          <p:nvPr/>
        </p:nvSpPr>
        <p:spPr>
          <a:xfrm>
            <a:off x="3885436" y="3411667"/>
            <a:ext cx="2107137" cy="1111600"/>
          </a:xfrm>
          <a:prstGeom prst="rect">
            <a:avLst/>
          </a:prstGeom>
          <a:noFill/>
          <a:ln>
            <a:noFill/>
          </a:ln>
        </p:spPr>
        <p:txBody>
          <a:bodyPr spcFirstLastPara="1" wrap="square" lIns="121900" tIns="121900" rIns="121900" bIns="121900" anchor="ctr" anchorCtr="0">
            <a:noAutofit/>
          </a:bodyPr>
          <a:lstStyle/>
          <a:p>
            <a:r>
              <a:rPr lang="en-US" sz="2400" b="1">
                <a:latin typeface="Fira Sans Extra Condensed"/>
                <a:ea typeface="Fira Sans Extra Condensed"/>
                <a:cs typeface="Fira Sans Extra Condensed"/>
                <a:sym typeface="Fira Sans Extra Condensed"/>
              </a:rPr>
              <a:t>Modelling with variable sampling rate</a:t>
            </a:r>
            <a:endParaRPr lang="en-US" sz="2400" b="1">
              <a:solidFill>
                <a:srgbClr val="000000"/>
              </a:solidFill>
              <a:latin typeface="Fira Sans Extra Condensed"/>
              <a:ea typeface="Fira Sans Extra Condensed"/>
              <a:cs typeface="Fira Sans Extra Condensed"/>
              <a:sym typeface="Fira Sans Extra Condensed"/>
            </a:endParaRPr>
          </a:p>
        </p:txBody>
      </p:sp>
      <p:grpSp>
        <p:nvGrpSpPr>
          <p:cNvPr id="1529" name="Google Shape;1529;p32"/>
          <p:cNvGrpSpPr/>
          <p:nvPr/>
        </p:nvGrpSpPr>
        <p:grpSpPr>
          <a:xfrm>
            <a:off x="7748575" y="1701800"/>
            <a:ext cx="3829015" cy="1422400"/>
            <a:chOff x="5811388" y="1276350"/>
            <a:chExt cx="2871744" cy="1066800"/>
          </a:xfrm>
        </p:grpSpPr>
        <p:sp>
          <p:nvSpPr>
            <p:cNvPr id="1530" name="Google Shape;1530;p32"/>
            <p:cNvSpPr txBox="1"/>
            <p:nvPr/>
          </p:nvSpPr>
          <p:spPr>
            <a:xfrm>
              <a:off x="7472016" y="1492148"/>
              <a:ext cx="1211116" cy="729389"/>
            </a:xfrm>
            <a:prstGeom prst="rect">
              <a:avLst/>
            </a:prstGeom>
            <a:noFill/>
            <a:ln>
              <a:noFill/>
            </a:ln>
          </p:spPr>
          <p:txBody>
            <a:bodyPr spcFirstLastPara="1" wrap="square" lIns="121900" tIns="121900" rIns="121900" bIns="121900" anchor="ctr" anchorCtr="0">
              <a:noAutofit/>
            </a:bodyPr>
            <a:lstStyle/>
            <a:p>
              <a:r>
                <a:rPr lang="en" sz="1600">
                  <a:solidFill>
                    <a:schemeClr val="dk1"/>
                  </a:solidFill>
                  <a:latin typeface="Roboto"/>
                  <a:ea typeface="Roboto"/>
                  <a:cs typeface="Roboto"/>
                  <a:sym typeface="Roboto"/>
                </a:rPr>
                <a:t>What span of time do the datapoints cover?</a:t>
              </a:r>
              <a:endParaRPr sz="1600">
                <a:solidFill>
                  <a:schemeClr val="dk1"/>
                </a:solidFill>
                <a:latin typeface="Roboto"/>
                <a:ea typeface="Roboto"/>
                <a:cs typeface="Roboto"/>
                <a:sym typeface="Roboto"/>
              </a:endParaRPr>
            </a:p>
          </p:txBody>
        </p:sp>
        <p:sp>
          <p:nvSpPr>
            <p:cNvPr id="1531" name="Google Shape;1531;p32"/>
            <p:cNvSpPr txBox="1"/>
            <p:nvPr/>
          </p:nvSpPr>
          <p:spPr>
            <a:xfrm>
              <a:off x="6318734" y="1671764"/>
              <a:ext cx="1271354" cy="331800"/>
            </a:xfrm>
            <a:prstGeom prst="rect">
              <a:avLst/>
            </a:prstGeom>
            <a:noFill/>
            <a:ln>
              <a:noFill/>
            </a:ln>
          </p:spPr>
          <p:txBody>
            <a:bodyPr spcFirstLastPara="1" wrap="square" lIns="121900" tIns="121900" rIns="121900" bIns="121900" anchor="ctr" anchorCtr="0">
              <a:noAutofit/>
            </a:bodyPr>
            <a:lstStyle/>
            <a:p>
              <a:r>
                <a:rPr lang="en" sz="2400" b="1">
                  <a:solidFill>
                    <a:schemeClr val="dk1"/>
                  </a:solidFill>
                  <a:latin typeface="Fira Sans Extra Condensed"/>
                  <a:ea typeface="Fira Sans Extra Condensed"/>
                  <a:cs typeface="Fira Sans Extra Condensed"/>
                  <a:sym typeface="Fira Sans Extra Condensed"/>
                </a:rPr>
                <a:t>Time Period</a:t>
              </a:r>
              <a:endParaRPr sz="2400" b="1">
                <a:solidFill>
                  <a:schemeClr val="dk1"/>
                </a:solidFill>
                <a:latin typeface="Fira Sans Extra Condensed"/>
                <a:ea typeface="Fira Sans Extra Condensed"/>
                <a:cs typeface="Fira Sans Extra Condensed"/>
                <a:sym typeface="Fira Sans Extra Condensed"/>
              </a:endParaRPr>
            </a:p>
          </p:txBody>
        </p:sp>
        <p:sp>
          <p:nvSpPr>
            <p:cNvPr id="1532" name="Google Shape;1532;p32"/>
            <p:cNvSpPr txBox="1"/>
            <p:nvPr/>
          </p:nvSpPr>
          <p:spPr>
            <a:xfrm>
              <a:off x="5811388" y="1276350"/>
              <a:ext cx="629400" cy="1066800"/>
            </a:xfrm>
            <a:prstGeom prst="rect">
              <a:avLst/>
            </a:prstGeom>
            <a:noFill/>
            <a:ln>
              <a:noFill/>
            </a:ln>
          </p:spPr>
          <p:txBody>
            <a:bodyPr spcFirstLastPara="1" wrap="square" lIns="121900" tIns="121900" rIns="121900" bIns="121900" anchor="ctr" anchorCtr="0">
              <a:noAutofit/>
            </a:bodyPr>
            <a:lstStyle/>
            <a:p>
              <a:pPr algn="ctr"/>
              <a:r>
                <a:rPr lang="en" sz="3200" b="1">
                  <a:solidFill>
                    <a:schemeClr val="accent4"/>
                  </a:solidFill>
                  <a:latin typeface="Fira Sans Extra Condensed"/>
                  <a:ea typeface="Fira Sans Extra Condensed"/>
                  <a:cs typeface="Fira Sans Extra Condensed"/>
                  <a:sym typeface="Fira Sans Extra Condensed"/>
                </a:rPr>
                <a:t>01</a:t>
              </a:r>
              <a:endParaRPr sz="3200" b="1">
                <a:solidFill>
                  <a:schemeClr val="accent4"/>
                </a:solidFill>
                <a:latin typeface="Fira Sans Extra Condensed"/>
                <a:ea typeface="Fira Sans Extra Condensed"/>
                <a:cs typeface="Fira Sans Extra Condensed"/>
                <a:sym typeface="Fira Sans Extra Condensed"/>
              </a:endParaRPr>
            </a:p>
          </p:txBody>
        </p:sp>
      </p:grpSp>
      <p:grpSp>
        <p:nvGrpSpPr>
          <p:cNvPr id="1533" name="Google Shape;1533;p32"/>
          <p:cNvGrpSpPr/>
          <p:nvPr/>
        </p:nvGrpSpPr>
        <p:grpSpPr>
          <a:xfrm>
            <a:off x="7748512" y="4810700"/>
            <a:ext cx="3819569" cy="1422400"/>
            <a:chOff x="5811388" y="3608025"/>
            <a:chExt cx="2864679" cy="1066800"/>
          </a:xfrm>
        </p:grpSpPr>
        <p:sp>
          <p:nvSpPr>
            <p:cNvPr id="1534" name="Google Shape;1534;p32"/>
            <p:cNvSpPr txBox="1"/>
            <p:nvPr/>
          </p:nvSpPr>
          <p:spPr>
            <a:xfrm>
              <a:off x="7464942" y="3729719"/>
              <a:ext cx="1211125" cy="878696"/>
            </a:xfrm>
            <a:prstGeom prst="rect">
              <a:avLst/>
            </a:prstGeom>
            <a:noFill/>
            <a:ln>
              <a:noFill/>
            </a:ln>
          </p:spPr>
          <p:txBody>
            <a:bodyPr spcFirstLastPara="1" wrap="square" lIns="121900" tIns="121900" rIns="121900" bIns="121900" anchor="ctr" anchorCtr="0">
              <a:noAutofit/>
            </a:bodyPr>
            <a:lstStyle/>
            <a:p>
              <a:r>
                <a:rPr lang="en" sz="1600">
                  <a:latin typeface="Roboto"/>
                  <a:ea typeface="Roboto"/>
                  <a:cs typeface="Roboto"/>
                  <a:sym typeface="Roboto"/>
                </a:rPr>
                <a:t>How many data points to use?</a:t>
              </a:r>
              <a:endParaRPr sz="1600">
                <a:latin typeface="Roboto"/>
                <a:ea typeface="Roboto"/>
                <a:cs typeface="Roboto"/>
                <a:sym typeface="Roboto"/>
              </a:endParaRPr>
            </a:p>
          </p:txBody>
        </p:sp>
        <p:sp>
          <p:nvSpPr>
            <p:cNvPr id="1535" name="Google Shape;1535;p32"/>
            <p:cNvSpPr txBox="1"/>
            <p:nvPr/>
          </p:nvSpPr>
          <p:spPr>
            <a:xfrm>
              <a:off x="6318788" y="3975500"/>
              <a:ext cx="1190556" cy="331800"/>
            </a:xfrm>
            <a:prstGeom prst="rect">
              <a:avLst/>
            </a:prstGeom>
            <a:noFill/>
            <a:ln>
              <a:noFill/>
            </a:ln>
          </p:spPr>
          <p:txBody>
            <a:bodyPr spcFirstLastPara="1" wrap="square" lIns="121900" tIns="121900" rIns="121900" bIns="121900" anchor="ctr" anchorCtr="0">
              <a:noAutofit/>
            </a:bodyPr>
            <a:lstStyle/>
            <a:p>
              <a:r>
                <a:rPr lang="en" sz="2400" b="1">
                  <a:solidFill>
                    <a:schemeClr val="dk1"/>
                  </a:solidFill>
                  <a:latin typeface="Fira Sans Extra Condensed"/>
                  <a:ea typeface="Fira Sans Extra Condensed"/>
                  <a:cs typeface="Fira Sans Extra Condensed"/>
                  <a:sym typeface="Fira Sans Extra Condensed"/>
                </a:rPr>
                <a:t>Datapoints</a:t>
              </a:r>
              <a:endParaRPr sz="2400" b="1">
                <a:solidFill>
                  <a:schemeClr val="dk1"/>
                </a:solidFill>
                <a:latin typeface="Fira Sans Extra Condensed"/>
                <a:ea typeface="Fira Sans Extra Condensed"/>
                <a:cs typeface="Fira Sans Extra Condensed"/>
                <a:sym typeface="Fira Sans Extra Condensed"/>
              </a:endParaRPr>
            </a:p>
          </p:txBody>
        </p:sp>
        <p:sp>
          <p:nvSpPr>
            <p:cNvPr id="1536" name="Google Shape;1536;p32"/>
            <p:cNvSpPr txBox="1"/>
            <p:nvPr/>
          </p:nvSpPr>
          <p:spPr>
            <a:xfrm>
              <a:off x="5811388" y="3608025"/>
              <a:ext cx="629400" cy="1066800"/>
            </a:xfrm>
            <a:prstGeom prst="rect">
              <a:avLst/>
            </a:prstGeom>
            <a:noFill/>
            <a:ln>
              <a:noFill/>
            </a:ln>
          </p:spPr>
          <p:txBody>
            <a:bodyPr spcFirstLastPara="1" wrap="square" lIns="121900" tIns="121900" rIns="121900" bIns="121900" anchor="ctr" anchorCtr="0">
              <a:noAutofit/>
            </a:bodyPr>
            <a:lstStyle/>
            <a:p>
              <a:pPr algn="ctr"/>
              <a:r>
                <a:rPr lang="en" sz="3200" b="1">
                  <a:solidFill>
                    <a:schemeClr val="accent5"/>
                  </a:solidFill>
                  <a:latin typeface="Fira Sans Extra Condensed"/>
                  <a:ea typeface="Fira Sans Extra Condensed"/>
                  <a:cs typeface="Fira Sans Extra Condensed"/>
                  <a:sym typeface="Fira Sans Extra Condensed"/>
                </a:rPr>
                <a:t>02</a:t>
              </a:r>
              <a:endParaRPr sz="3200" b="1">
                <a:solidFill>
                  <a:schemeClr val="accent5"/>
                </a:solidFill>
                <a:latin typeface="Fira Sans Extra Condensed"/>
                <a:ea typeface="Fira Sans Extra Condensed"/>
                <a:cs typeface="Fira Sans Extra Condensed"/>
                <a:sym typeface="Fira Sans Extra Condensed"/>
              </a:endParaRPr>
            </a:p>
          </p:txBody>
        </p:sp>
      </p:grpSp>
      <p:cxnSp>
        <p:nvCxnSpPr>
          <p:cNvPr id="1537" name="Google Shape;1537;p32"/>
          <p:cNvCxnSpPr>
            <a:stCxn id="1438" idx="3"/>
            <a:endCxn id="1437" idx="1"/>
          </p:cNvCxnSpPr>
          <p:nvPr/>
        </p:nvCxnSpPr>
        <p:spPr>
          <a:xfrm rot="10800000" flipH="1">
            <a:off x="6096400" y="2413067"/>
            <a:ext cx="1481600" cy="1554400"/>
          </a:xfrm>
          <a:prstGeom prst="bentConnector3">
            <a:avLst>
              <a:gd name="adj1" fmla="val 49993"/>
            </a:avLst>
          </a:prstGeom>
          <a:noFill/>
          <a:ln w="9525" cap="flat" cmpd="sng">
            <a:solidFill>
              <a:schemeClr val="dk2"/>
            </a:solidFill>
            <a:prstDash val="solid"/>
            <a:round/>
            <a:headEnd type="none" w="med" len="med"/>
            <a:tailEnd type="none" w="med" len="med"/>
          </a:ln>
        </p:spPr>
      </p:cxnSp>
      <p:cxnSp>
        <p:nvCxnSpPr>
          <p:cNvPr id="1538" name="Google Shape;1538;p32"/>
          <p:cNvCxnSpPr>
            <a:stCxn id="1438" idx="3"/>
            <a:endCxn id="1436" idx="1"/>
          </p:cNvCxnSpPr>
          <p:nvPr/>
        </p:nvCxnSpPr>
        <p:spPr>
          <a:xfrm>
            <a:off x="6096400" y="3967467"/>
            <a:ext cx="1481600" cy="1554400"/>
          </a:xfrm>
          <a:prstGeom prst="bentConnector3">
            <a:avLst>
              <a:gd name="adj1" fmla="val 49993"/>
            </a:avLst>
          </a:prstGeom>
          <a:noFill/>
          <a:ln w="9525" cap="flat" cmpd="sng">
            <a:solidFill>
              <a:schemeClr val="dk2"/>
            </a:solidFill>
            <a:prstDash val="solid"/>
            <a:round/>
            <a:headEnd type="none" w="med" len="med"/>
            <a:tailEnd type="none" w="med" len="med"/>
          </a:ln>
        </p:spPr>
      </p:cxnSp>
      <p:sp>
        <p:nvSpPr>
          <p:cNvPr id="202" name="Google Shape;1083;p28">
            <a:extLst>
              <a:ext uri="{FF2B5EF4-FFF2-40B4-BE49-F238E27FC236}">
                <a16:creationId xmlns:a16="http://schemas.microsoft.com/office/drawing/2014/main" id="{F8B12AFC-B74F-4A08-A40F-D7E0A207922F}"/>
              </a:ext>
            </a:extLst>
          </p:cNvPr>
          <p:cNvSpPr/>
          <p:nvPr/>
        </p:nvSpPr>
        <p:spPr>
          <a:xfrm>
            <a:off x="8618430" y="3316851"/>
            <a:ext cx="3030528" cy="1170590"/>
          </a:xfrm>
          <a:prstGeom prst="roundRect">
            <a:avLst>
              <a:gd name="adj" fmla="val 50000"/>
            </a:avLst>
          </a:prstGeom>
          <a:solidFill>
            <a:srgbClr val="E99B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 name="Google Shape;1086;p28">
            <a:extLst>
              <a:ext uri="{FF2B5EF4-FFF2-40B4-BE49-F238E27FC236}">
                <a16:creationId xmlns:a16="http://schemas.microsoft.com/office/drawing/2014/main" id="{3A2487D4-4EE0-44EA-9765-24580AADA05F}"/>
              </a:ext>
            </a:extLst>
          </p:cNvPr>
          <p:cNvGrpSpPr/>
          <p:nvPr/>
        </p:nvGrpSpPr>
        <p:grpSpPr>
          <a:xfrm>
            <a:off x="9048603" y="3403871"/>
            <a:ext cx="2283883" cy="769447"/>
            <a:chOff x="6053048" y="700371"/>
            <a:chExt cx="1981204" cy="671250"/>
          </a:xfrm>
        </p:grpSpPr>
        <p:sp>
          <p:nvSpPr>
            <p:cNvPr id="204" name="Google Shape;1087;p28">
              <a:extLst>
                <a:ext uri="{FF2B5EF4-FFF2-40B4-BE49-F238E27FC236}">
                  <a16:creationId xmlns:a16="http://schemas.microsoft.com/office/drawing/2014/main" id="{B295A64F-BD8C-4582-9EAB-6E21808263B7}"/>
                </a:ext>
              </a:extLst>
            </p:cNvPr>
            <p:cNvSpPr txBox="1"/>
            <p:nvPr/>
          </p:nvSpPr>
          <p:spPr>
            <a:xfrm>
              <a:off x="6053052" y="700371"/>
              <a:ext cx="19812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Fira Sans Extra Condensed"/>
                  <a:ea typeface="Fira Sans Extra Condensed"/>
                  <a:cs typeface="Fira Sans Extra Condensed"/>
                  <a:sym typeface="Fira Sans Extra Condensed"/>
                </a:rPr>
                <a:t>Is this fair?</a:t>
              </a:r>
              <a:endParaRPr sz="1800" b="1">
                <a:solidFill>
                  <a:srgbClr val="000000"/>
                </a:solidFill>
                <a:latin typeface="Fira Sans Extra Condensed"/>
                <a:ea typeface="Fira Sans Extra Condensed"/>
                <a:cs typeface="Fira Sans Extra Condensed"/>
                <a:sym typeface="Fira Sans Extra Condensed"/>
              </a:endParaRPr>
            </a:p>
          </p:txBody>
        </p:sp>
        <p:sp>
          <p:nvSpPr>
            <p:cNvPr id="205" name="Google Shape;1088;p28">
              <a:extLst>
                <a:ext uri="{FF2B5EF4-FFF2-40B4-BE49-F238E27FC236}">
                  <a16:creationId xmlns:a16="http://schemas.microsoft.com/office/drawing/2014/main" id="{3E2402CE-9244-4178-BC59-100886DA620F}"/>
                </a:ext>
              </a:extLst>
            </p:cNvPr>
            <p:cNvSpPr txBox="1"/>
            <p:nvPr/>
          </p:nvSpPr>
          <p:spPr>
            <a:xfrm>
              <a:off x="6053048" y="1039821"/>
              <a:ext cx="19812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For the same period of time, sampling less frequently gives less data points for modeling.</a:t>
              </a:r>
              <a:endParaRPr sz="1200">
                <a:latin typeface="Roboto"/>
                <a:ea typeface="Roboto"/>
                <a:cs typeface="Roboto"/>
                <a:sym typeface="Roboto"/>
              </a:endParaRPr>
            </a:p>
          </p:txBody>
        </p:sp>
      </p:grpSp>
      <p:cxnSp>
        <p:nvCxnSpPr>
          <p:cNvPr id="22" name="Connector: Curved 21">
            <a:extLst>
              <a:ext uri="{FF2B5EF4-FFF2-40B4-BE49-F238E27FC236}">
                <a16:creationId xmlns:a16="http://schemas.microsoft.com/office/drawing/2014/main" id="{AECAC31D-0CA0-4516-86F4-96C3A752FC59}"/>
              </a:ext>
            </a:extLst>
          </p:cNvPr>
          <p:cNvCxnSpPr>
            <a:cxnSpLocks/>
            <a:endCxn id="202" idx="1"/>
          </p:cNvCxnSpPr>
          <p:nvPr/>
        </p:nvCxnSpPr>
        <p:spPr>
          <a:xfrm rot="16200000" flipH="1">
            <a:off x="7962430" y="3246146"/>
            <a:ext cx="701744" cy="61025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FBB55-259C-42E1-A563-15CCAFD76C44}"/>
              </a:ext>
            </a:extLst>
          </p:cNvPr>
          <p:cNvSpPr>
            <a:spLocks noGrp="1"/>
          </p:cNvSpPr>
          <p:nvPr>
            <p:ph type="title"/>
          </p:nvPr>
        </p:nvSpPr>
        <p:spPr>
          <a:xfrm>
            <a:off x="838200" y="334814"/>
            <a:ext cx="10515600" cy="1325563"/>
          </a:xfrm>
        </p:spPr>
        <p:txBody>
          <a:bodyPr/>
          <a:lstStyle/>
          <a:p>
            <a:r>
              <a:rPr lang="en-US">
                <a:latin typeface="Fira Sans"/>
              </a:rPr>
              <a:t>Gates</a:t>
            </a:r>
            <a:endParaRPr lang="en-US"/>
          </a:p>
        </p:txBody>
      </p:sp>
      <p:pic>
        <p:nvPicPr>
          <p:cNvPr id="4" name="Picture 4" descr="A picture containing text, orange&#10;&#10;Description automatically generated">
            <a:extLst>
              <a:ext uri="{FF2B5EF4-FFF2-40B4-BE49-F238E27FC236}">
                <a16:creationId xmlns:a16="http://schemas.microsoft.com/office/drawing/2014/main" id="{4115677D-BDC7-4816-971D-FE9BDA636AA3}"/>
              </a:ext>
            </a:extLst>
          </p:cNvPr>
          <p:cNvPicPr>
            <a:picLocks noGrp="1" noChangeAspect="1"/>
          </p:cNvPicPr>
          <p:nvPr>
            <p:ph idx="1"/>
          </p:nvPr>
        </p:nvPicPr>
        <p:blipFill>
          <a:blip r:embed="rId2"/>
          <a:stretch>
            <a:fillRect/>
          </a:stretch>
        </p:blipFill>
        <p:spPr>
          <a:xfrm>
            <a:off x="3335181" y="1330523"/>
            <a:ext cx="5340557" cy="3146065"/>
          </a:xfrm>
        </p:spPr>
      </p:pic>
      <p:sp>
        <p:nvSpPr>
          <p:cNvPr id="8" name="Content Placeholder 2">
            <a:extLst>
              <a:ext uri="{FF2B5EF4-FFF2-40B4-BE49-F238E27FC236}">
                <a16:creationId xmlns:a16="http://schemas.microsoft.com/office/drawing/2014/main" id="{28CF6E12-EC58-46E7-83FB-766F5F248D52}"/>
              </a:ext>
            </a:extLst>
          </p:cNvPr>
          <p:cNvSpPr txBox="1">
            <a:spLocks/>
          </p:cNvSpPr>
          <p:nvPr/>
        </p:nvSpPr>
        <p:spPr>
          <a:xfrm>
            <a:off x="838200" y="4111754"/>
            <a:ext cx="7522685" cy="194871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ira Sans" panose="020B0503050000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ira Sans" panose="020B0503050000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ira Sans" panose="020B0503050000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b="1">
              <a:latin typeface="Fira Sans"/>
              <a:cs typeface="Calibri"/>
            </a:endParaRPr>
          </a:p>
        </p:txBody>
      </p:sp>
      <p:sp>
        <p:nvSpPr>
          <p:cNvPr id="10" name="TextBox 9">
            <a:extLst>
              <a:ext uri="{FF2B5EF4-FFF2-40B4-BE49-F238E27FC236}">
                <a16:creationId xmlns:a16="http://schemas.microsoft.com/office/drawing/2014/main" id="{EB96D990-2BB4-471F-9BEB-60073E1EB82D}"/>
              </a:ext>
            </a:extLst>
          </p:cNvPr>
          <p:cNvSpPr txBox="1"/>
          <p:nvPr/>
        </p:nvSpPr>
        <p:spPr>
          <a:xfrm>
            <a:off x="2316409" y="4521266"/>
            <a:ext cx="8494729"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US" sz="2200">
                <a:ea typeface="+mn-lt"/>
                <a:cs typeface="+mn-lt"/>
              </a:rPr>
              <a:t>Decide relevancy of the information passing through</a:t>
            </a:r>
          </a:p>
          <a:p>
            <a:endParaRPr lang="en-US" sz="2200">
              <a:cs typeface="Calibri" panose="020F0502020204030204"/>
            </a:endParaRPr>
          </a:p>
          <a:p>
            <a:endParaRPr lang="en-US" sz="2200">
              <a:cs typeface="Calibri" panose="020F0502020204030204"/>
            </a:endParaRPr>
          </a:p>
          <a:p>
            <a:endParaRPr lang="en-US" sz="2200">
              <a:cs typeface="Calibri" panose="020F0502020204030204"/>
            </a:endParaRPr>
          </a:p>
        </p:txBody>
      </p:sp>
      <p:cxnSp>
        <p:nvCxnSpPr>
          <p:cNvPr id="3" name="Straight Arrow Connector 2">
            <a:extLst>
              <a:ext uri="{FF2B5EF4-FFF2-40B4-BE49-F238E27FC236}">
                <a16:creationId xmlns:a16="http://schemas.microsoft.com/office/drawing/2014/main" id="{331120A4-8D5A-4AF2-A959-BD1001A60936}"/>
              </a:ext>
            </a:extLst>
          </p:cNvPr>
          <p:cNvCxnSpPr/>
          <p:nvPr/>
        </p:nvCxnSpPr>
        <p:spPr>
          <a:xfrm>
            <a:off x="2729107" y="2656086"/>
            <a:ext cx="2130853" cy="394680"/>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sp>
        <p:nvSpPr>
          <p:cNvPr id="7" name="TextBox 6">
            <a:extLst>
              <a:ext uri="{FF2B5EF4-FFF2-40B4-BE49-F238E27FC236}">
                <a16:creationId xmlns:a16="http://schemas.microsoft.com/office/drawing/2014/main" id="{AAB65DE3-9002-45F2-B0F1-0540844FD606}"/>
              </a:ext>
            </a:extLst>
          </p:cNvPr>
          <p:cNvSpPr txBox="1"/>
          <p:nvPr/>
        </p:nvSpPr>
        <p:spPr>
          <a:xfrm>
            <a:off x="1637283" y="2311376"/>
            <a:ext cx="114437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panose="020F0502020204030204"/>
              </a:rPr>
              <a:t>- Gates</a:t>
            </a:r>
          </a:p>
        </p:txBody>
      </p:sp>
      <p:sp>
        <p:nvSpPr>
          <p:cNvPr id="5" name="Rectangle 4">
            <a:extLst>
              <a:ext uri="{FF2B5EF4-FFF2-40B4-BE49-F238E27FC236}">
                <a16:creationId xmlns:a16="http://schemas.microsoft.com/office/drawing/2014/main" id="{35485A26-5823-4BC0-8F6B-41A948FFA609}"/>
              </a:ext>
            </a:extLst>
          </p:cNvPr>
          <p:cNvSpPr/>
          <p:nvPr/>
        </p:nvSpPr>
        <p:spPr>
          <a:xfrm>
            <a:off x="1241806" y="2319108"/>
            <a:ext cx="442452" cy="475226"/>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332;p17">
            <a:extLst>
              <a:ext uri="{FF2B5EF4-FFF2-40B4-BE49-F238E27FC236}">
                <a16:creationId xmlns:a16="http://schemas.microsoft.com/office/drawing/2014/main" id="{55F9DAD9-5077-41DD-8729-DC9496098034}"/>
              </a:ext>
            </a:extLst>
          </p:cNvPr>
          <p:cNvSpPr/>
          <p:nvPr/>
        </p:nvSpPr>
        <p:spPr>
          <a:xfrm>
            <a:off x="4859960" y="2428330"/>
            <a:ext cx="593101" cy="1242473"/>
          </a:xfrm>
          <a:prstGeom prst="roundRect">
            <a:avLst>
              <a:gd name="adj" fmla="val 16667"/>
            </a:avLst>
          </a:prstGeom>
          <a:noFill/>
          <a:ln w="28575">
            <a:solidFill>
              <a:srgbClr val="C00000"/>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 name="TextBox 12">
            <a:extLst>
              <a:ext uri="{FF2B5EF4-FFF2-40B4-BE49-F238E27FC236}">
                <a16:creationId xmlns:a16="http://schemas.microsoft.com/office/drawing/2014/main" id="{FDDD9EC7-5B7F-4BEE-A7D4-07736CFEBA47}"/>
              </a:ext>
            </a:extLst>
          </p:cNvPr>
          <p:cNvSpPr txBox="1"/>
          <p:nvPr/>
        </p:nvSpPr>
        <p:spPr>
          <a:xfrm>
            <a:off x="2652043" y="4886100"/>
            <a:ext cx="8937093"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a:cs typeface="Calibri" panose="020F0502020204030204"/>
              </a:rPr>
              <a:t>(forget gate – sigmoid function to modulate information between 0 to 1)</a:t>
            </a:r>
          </a:p>
        </p:txBody>
      </p:sp>
      <p:sp>
        <p:nvSpPr>
          <p:cNvPr id="14" name="TextBox 13">
            <a:extLst>
              <a:ext uri="{FF2B5EF4-FFF2-40B4-BE49-F238E27FC236}">
                <a16:creationId xmlns:a16="http://schemas.microsoft.com/office/drawing/2014/main" id="{64E91B91-1CD2-41A7-A882-0B5412A80FB4}"/>
              </a:ext>
            </a:extLst>
          </p:cNvPr>
          <p:cNvSpPr txBox="1"/>
          <p:nvPr/>
        </p:nvSpPr>
        <p:spPr>
          <a:xfrm>
            <a:off x="1104828" y="2322022"/>
            <a:ext cx="196372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C00000"/>
                </a:solidFill>
                <a:cs typeface="Calibri" panose="020F0502020204030204"/>
              </a:rPr>
              <a:t>Forget gate</a:t>
            </a:r>
          </a:p>
        </p:txBody>
      </p:sp>
      <p:sp>
        <p:nvSpPr>
          <p:cNvPr id="15" name="TextBox 14">
            <a:extLst>
              <a:ext uri="{FF2B5EF4-FFF2-40B4-BE49-F238E27FC236}">
                <a16:creationId xmlns:a16="http://schemas.microsoft.com/office/drawing/2014/main" id="{7903614C-B036-4D27-A99F-032B48F8A523}"/>
              </a:ext>
            </a:extLst>
          </p:cNvPr>
          <p:cNvSpPr txBox="1"/>
          <p:nvPr/>
        </p:nvSpPr>
        <p:spPr>
          <a:xfrm>
            <a:off x="2336824" y="5355350"/>
            <a:ext cx="6338914" cy="1107996"/>
          </a:xfrm>
          <a:prstGeom prst="rect">
            <a:avLst/>
          </a:prstGeom>
          <a:noFill/>
        </p:spPr>
        <p:txBody>
          <a:bodyPr wrap="square">
            <a:spAutoFit/>
          </a:bodyPr>
          <a:lstStyle/>
          <a:p>
            <a:pPr marL="342900" indent="-342900">
              <a:buFont typeface="Arial" panose="020B0604020202020204" pitchFamily="34" charset="0"/>
              <a:buChar char="•"/>
            </a:pPr>
            <a:r>
              <a:rPr lang="en-US" sz="2200">
                <a:cs typeface="Calibri" panose="020F0502020204030204"/>
              </a:rPr>
              <a:t>Passed error close to value of 1</a:t>
            </a:r>
            <a:br>
              <a:rPr lang="en-US" sz="2200">
                <a:cs typeface="Calibri" panose="020F0502020204030204"/>
              </a:rPr>
            </a:br>
            <a:endParaRPr lang="en-US" sz="2200">
              <a:cs typeface="Calibri" panose="020F0502020204030204"/>
            </a:endParaRPr>
          </a:p>
          <a:p>
            <a:r>
              <a:rPr lang="en-US" sz="2200">
                <a:cs typeface="Calibri" panose="020F0502020204030204"/>
              </a:rPr>
              <a:t>Hence, </a:t>
            </a:r>
            <a:r>
              <a:rPr lang="en-US" sz="2200" b="1" u="sng">
                <a:cs typeface="Calibri"/>
              </a:rPr>
              <a:t>mitigate vanishing gradient problem</a:t>
            </a:r>
            <a:r>
              <a:rPr lang="en-US" sz="2200">
                <a:cs typeface="Calibri"/>
              </a:rPr>
              <a:t>.</a:t>
            </a:r>
          </a:p>
        </p:txBody>
      </p:sp>
    </p:spTree>
    <p:extLst>
      <p:ext uri="{BB962C8B-B14F-4D97-AF65-F5344CB8AC3E}">
        <p14:creationId xmlns:p14="http://schemas.microsoft.com/office/powerpoint/2010/main" val="2569845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 presetClass="exit"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hidden"/>
                                      </p:to>
                                    </p:set>
                                  </p:childTnLst>
                                </p:cTn>
                              </p:par>
                              <p:par>
                                <p:cTn id="16" presetID="1" presetClass="exit"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animBg="1"/>
      <p:bldP spid="9" grpId="0" animBg="1"/>
      <p:bldP spid="13" grpId="0"/>
      <p:bldP spid="14" grpId="0"/>
      <p:bldP spid="15" grpId="0"/>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DE3F3-E9C6-4CFA-BAB8-960AEF9BA6F6}"/>
              </a:ext>
            </a:extLst>
          </p:cNvPr>
          <p:cNvSpPr>
            <a:spLocks noGrp="1"/>
          </p:cNvSpPr>
          <p:nvPr>
            <p:ph type="title"/>
          </p:nvPr>
        </p:nvSpPr>
        <p:spPr/>
        <p:txBody>
          <a:bodyPr/>
          <a:lstStyle/>
          <a:p>
            <a:r>
              <a:rPr lang="en-US">
                <a:ea typeface="+mj-lt"/>
                <a:cs typeface="+mj-lt"/>
              </a:rPr>
              <a:t>How does LSTM mitigate gradient problems?</a:t>
            </a:r>
            <a:endParaRPr lang="en-US"/>
          </a:p>
        </p:txBody>
      </p:sp>
      <p:sp>
        <p:nvSpPr>
          <p:cNvPr id="3" name="Content Placeholder 2">
            <a:extLst>
              <a:ext uri="{FF2B5EF4-FFF2-40B4-BE49-F238E27FC236}">
                <a16:creationId xmlns:a16="http://schemas.microsoft.com/office/drawing/2014/main" id="{6A266064-0EFE-4B35-A4A0-0B4BC5441B31}"/>
              </a:ext>
            </a:extLst>
          </p:cNvPr>
          <p:cNvSpPr>
            <a:spLocks noGrp="1"/>
          </p:cNvSpPr>
          <p:nvPr>
            <p:ph idx="1"/>
          </p:nvPr>
        </p:nvSpPr>
        <p:spPr>
          <a:xfrm>
            <a:off x="838200" y="4111754"/>
            <a:ext cx="10515600" cy="2371024"/>
          </a:xfrm>
        </p:spPr>
        <p:txBody>
          <a:bodyPr vert="horz" lIns="91440" tIns="45720" rIns="91440" bIns="45720" rtlCol="0" anchor="t">
            <a:noAutofit/>
          </a:bodyPr>
          <a:lstStyle/>
          <a:p>
            <a:pPr marL="0" indent="0">
              <a:buNone/>
            </a:pPr>
            <a:r>
              <a:rPr lang="en-US" sz="2200" b="1">
                <a:latin typeface="Fira Sans"/>
                <a:ea typeface="+mn-lt"/>
                <a:cs typeface="+mn-lt"/>
              </a:rPr>
              <a:t>Forget gate </a:t>
            </a:r>
            <a:endParaRPr lang="en-US" sz="2200">
              <a:ea typeface="+mn-lt"/>
              <a:cs typeface="+mn-lt"/>
            </a:endParaRPr>
          </a:p>
          <a:p>
            <a:pPr>
              <a:buFontTx/>
              <a:buChar char="-"/>
            </a:pPr>
            <a:r>
              <a:rPr lang="en-US" sz="2200">
                <a:latin typeface="Fira Sans"/>
                <a:ea typeface="+mn-lt"/>
                <a:cs typeface="+mn-lt"/>
              </a:rPr>
              <a:t>Decides what information is relevant </a:t>
            </a:r>
            <a:endParaRPr lang="en-US" sz="2200">
              <a:ea typeface="+mn-lt"/>
              <a:cs typeface="+mn-lt"/>
            </a:endParaRPr>
          </a:p>
          <a:p>
            <a:pPr>
              <a:buFontTx/>
              <a:buChar char="-"/>
            </a:pPr>
            <a:r>
              <a:rPr lang="en-US" sz="2200">
                <a:latin typeface="Fira Sans"/>
                <a:ea typeface="+mn-lt"/>
                <a:cs typeface="+mn-lt"/>
              </a:rPr>
              <a:t>Sigmoid function used </a:t>
            </a:r>
            <a:endParaRPr lang="en-US" sz="2200">
              <a:ea typeface="+mn-lt"/>
              <a:cs typeface="+mn-lt"/>
            </a:endParaRPr>
          </a:p>
          <a:p>
            <a:pPr>
              <a:buFontTx/>
              <a:buChar char="-"/>
            </a:pPr>
            <a:r>
              <a:rPr lang="en-US" sz="2200">
                <a:latin typeface="Fira Sans"/>
                <a:ea typeface="+mn-lt"/>
                <a:cs typeface="+mn-lt"/>
              </a:rPr>
              <a:t>Data closer to 0 [forget], closer to 1 [keep]</a:t>
            </a:r>
            <a:endParaRPr lang="en-US" sz="2200">
              <a:latin typeface="Fira Sans"/>
              <a:cs typeface="Calibri"/>
            </a:endParaRPr>
          </a:p>
        </p:txBody>
      </p:sp>
      <p:pic>
        <p:nvPicPr>
          <p:cNvPr id="4" name="Picture 4" descr="Diagram&#10;&#10;Description automatically generated">
            <a:extLst>
              <a:ext uri="{FF2B5EF4-FFF2-40B4-BE49-F238E27FC236}">
                <a16:creationId xmlns:a16="http://schemas.microsoft.com/office/drawing/2014/main" id="{3B4E5B7E-42DB-4E21-B8C1-07D3B20D1CAF}"/>
              </a:ext>
            </a:extLst>
          </p:cNvPr>
          <p:cNvPicPr>
            <a:picLocks noChangeAspect="1"/>
          </p:cNvPicPr>
          <p:nvPr/>
        </p:nvPicPr>
        <p:blipFill>
          <a:blip r:embed="rId3"/>
          <a:stretch>
            <a:fillRect/>
          </a:stretch>
        </p:blipFill>
        <p:spPr>
          <a:xfrm>
            <a:off x="2942765" y="1563124"/>
            <a:ext cx="8195219" cy="2720211"/>
          </a:xfrm>
          <a:prstGeom prst="rect">
            <a:avLst/>
          </a:prstGeom>
        </p:spPr>
      </p:pic>
    </p:spTree>
    <p:extLst>
      <p:ext uri="{BB962C8B-B14F-4D97-AF65-F5344CB8AC3E}">
        <p14:creationId xmlns:p14="http://schemas.microsoft.com/office/powerpoint/2010/main" val="33268359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4A55-297E-47D7-9B1A-594150759E30}"/>
              </a:ext>
            </a:extLst>
          </p:cNvPr>
          <p:cNvSpPr>
            <a:spLocks noGrp="1"/>
          </p:cNvSpPr>
          <p:nvPr>
            <p:ph type="title"/>
          </p:nvPr>
        </p:nvSpPr>
        <p:spPr>
          <a:xfrm>
            <a:off x="838200" y="319658"/>
            <a:ext cx="10515600" cy="1325563"/>
          </a:xfrm>
        </p:spPr>
        <p:txBody>
          <a:bodyPr/>
          <a:lstStyle/>
          <a:p>
            <a:r>
              <a:rPr lang="en-US">
                <a:latin typeface="Fira Sans"/>
              </a:rPr>
              <a:t>LSTM Parameters</a:t>
            </a:r>
            <a:endParaRPr lang="en-US"/>
          </a:p>
        </p:txBody>
      </p:sp>
      <p:pic>
        <p:nvPicPr>
          <p:cNvPr id="4" name="Picture 4">
            <a:extLst>
              <a:ext uri="{FF2B5EF4-FFF2-40B4-BE49-F238E27FC236}">
                <a16:creationId xmlns:a16="http://schemas.microsoft.com/office/drawing/2014/main" id="{751BF954-F687-45E2-9BF8-989C2FAB46FF}"/>
              </a:ext>
            </a:extLst>
          </p:cNvPr>
          <p:cNvPicPr>
            <a:picLocks noGrp="1" noChangeAspect="1"/>
          </p:cNvPicPr>
          <p:nvPr>
            <p:ph idx="1"/>
          </p:nvPr>
        </p:nvPicPr>
        <p:blipFill>
          <a:blip r:embed="rId3"/>
          <a:stretch>
            <a:fillRect/>
          </a:stretch>
        </p:blipFill>
        <p:spPr>
          <a:xfrm>
            <a:off x="6627505" y="1372425"/>
            <a:ext cx="3916213" cy="4121450"/>
          </a:xfrm>
        </p:spPr>
      </p:pic>
      <p:sp>
        <p:nvSpPr>
          <p:cNvPr id="7" name="TextBox 6">
            <a:extLst>
              <a:ext uri="{FF2B5EF4-FFF2-40B4-BE49-F238E27FC236}">
                <a16:creationId xmlns:a16="http://schemas.microsoft.com/office/drawing/2014/main" id="{9D83EE84-949A-4EA9-BF7E-2A7AC5C77DA0}"/>
              </a:ext>
            </a:extLst>
          </p:cNvPr>
          <p:cNvSpPr txBox="1"/>
          <p:nvPr/>
        </p:nvSpPr>
        <p:spPr>
          <a:xfrm>
            <a:off x="1047012" y="1668869"/>
            <a:ext cx="6095158" cy="1815882"/>
          </a:xfrm>
          <a:prstGeom prst="rect">
            <a:avLst/>
          </a:prstGeom>
          <a:noFill/>
        </p:spPr>
        <p:txBody>
          <a:bodyPr wrap="square">
            <a:spAutoFit/>
          </a:bodyPr>
          <a:lstStyle/>
          <a:p>
            <a:pPr marL="457200" indent="-457200">
              <a:buFont typeface="Arial" panose="020B0604020202020204" pitchFamily="34" charset="0"/>
              <a:buChar char="•"/>
            </a:pPr>
            <a:r>
              <a:rPr lang="en-US" sz="2800">
                <a:latin typeface="Fira Sans"/>
              </a:rPr>
              <a:t>Number of neurons</a:t>
            </a:r>
          </a:p>
          <a:p>
            <a:pPr marL="457200" indent="-457200">
              <a:buFont typeface="Arial" panose="020B0604020202020204" pitchFamily="34" charset="0"/>
              <a:buChar char="•"/>
            </a:pPr>
            <a:r>
              <a:rPr lang="en-US" sz="2800">
                <a:latin typeface="Fira Sans"/>
              </a:rPr>
              <a:t>Number of hidden layers</a:t>
            </a:r>
          </a:p>
          <a:p>
            <a:pPr marL="457200" indent="-457200">
              <a:buFont typeface="Arial" panose="020B0604020202020204" pitchFamily="34" charset="0"/>
              <a:buChar char="•"/>
            </a:pPr>
            <a:r>
              <a:rPr lang="en-US" sz="2800">
                <a:latin typeface="Fira Sans"/>
              </a:rPr>
              <a:t>Number of output neurons</a:t>
            </a:r>
          </a:p>
          <a:p>
            <a:pPr marL="285750" indent="-285750">
              <a:buFont typeface="Arial" panose="020B0604020202020204" pitchFamily="34" charset="0"/>
              <a:buChar char="•"/>
            </a:pPr>
            <a:endParaRPr lang="en-US" sz="2800" i="1">
              <a:latin typeface="Fira Sans"/>
            </a:endParaRPr>
          </a:p>
        </p:txBody>
      </p:sp>
      <p:sp>
        <p:nvSpPr>
          <p:cNvPr id="10" name="TextBox 9">
            <a:extLst>
              <a:ext uri="{FF2B5EF4-FFF2-40B4-BE49-F238E27FC236}">
                <a16:creationId xmlns:a16="http://schemas.microsoft.com/office/drawing/2014/main" id="{9CA0314B-D9FC-47F8-9271-ECFD11CFD884}"/>
              </a:ext>
            </a:extLst>
          </p:cNvPr>
          <p:cNvSpPr txBox="1"/>
          <p:nvPr/>
        </p:nvSpPr>
        <p:spPr>
          <a:xfrm>
            <a:off x="1047012" y="3946529"/>
            <a:ext cx="6095158" cy="954107"/>
          </a:xfrm>
          <a:prstGeom prst="rect">
            <a:avLst/>
          </a:prstGeom>
          <a:noFill/>
        </p:spPr>
        <p:txBody>
          <a:bodyPr wrap="square">
            <a:spAutoFit/>
          </a:bodyPr>
          <a:lstStyle/>
          <a:p>
            <a:pPr marL="457200" indent="-457200">
              <a:buFont typeface="Arial" panose="020B0604020202020204" pitchFamily="34" charset="0"/>
              <a:buChar char="•"/>
            </a:pPr>
            <a:r>
              <a:rPr lang="en-US" sz="2800">
                <a:latin typeface="Fira Sans"/>
              </a:rPr>
              <a:t>Dropout rate </a:t>
            </a:r>
            <a:r>
              <a:rPr lang="en-US" sz="2400">
                <a:latin typeface="Fira Sans"/>
              </a:rPr>
              <a:t>= 0.2</a:t>
            </a:r>
          </a:p>
          <a:p>
            <a:r>
              <a:rPr lang="en-US" sz="2800">
                <a:latin typeface="Fira Sans"/>
              </a:rPr>
              <a:t>	</a:t>
            </a:r>
            <a:r>
              <a:rPr lang="en-US" sz="2000">
                <a:latin typeface="Fira Sans"/>
              </a:rPr>
              <a:t>- </a:t>
            </a:r>
            <a:r>
              <a:rPr lang="en-US" sz="2200">
                <a:latin typeface="Fira Sans"/>
              </a:rPr>
              <a:t>mitigate overfitting</a:t>
            </a:r>
          </a:p>
        </p:txBody>
      </p:sp>
      <p:sp>
        <p:nvSpPr>
          <p:cNvPr id="12" name="TextBox 11">
            <a:extLst>
              <a:ext uri="{FF2B5EF4-FFF2-40B4-BE49-F238E27FC236}">
                <a16:creationId xmlns:a16="http://schemas.microsoft.com/office/drawing/2014/main" id="{4C6803DD-0ACA-4C1E-BDC8-A13FAA4017A7}"/>
              </a:ext>
            </a:extLst>
          </p:cNvPr>
          <p:cNvSpPr txBox="1"/>
          <p:nvPr/>
        </p:nvSpPr>
        <p:spPr>
          <a:xfrm>
            <a:off x="1047012" y="4900636"/>
            <a:ext cx="6095158" cy="954107"/>
          </a:xfrm>
          <a:prstGeom prst="rect">
            <a:avLst/>
          </a:prstGeom>
          <a:noFill/>
        </p:spPr>
        <p:txBody>
          <a:bodyPr wrap="square">
            <a:spAutoFit/>
          </a:bodyPr>
          <a:lstStyle/>
          <a:p>
            <a:pPr marL="457200" indent="-457200">
              <a:buFont typeface="Arial" panose="020B0604020202020204" pitchFamily="34" charset="0"/>
              <a:buChar char="•"/>
            </a:pPr>
            <a:r>
              <a:rPr lang="en-US" sz="2800">
                <a:latin typeface="Fira Sans"/>
              </a:rPr>
              <a:t>Optimizer = ADAM</a:t>
            </a:r>
          </a:p>
          <a:p>
            <a:r>
              <a:rPr lang="en-US" sz="2800">
                <a:latin typeface="Fira Sans"/>
              </a:rPr>
              <a:t>	</a:t>
            </a:r>
            <a:r>
              <a:rPr lang="en-US" sz="2200">
                <a:latin typeface="Fira Sans"/>
              </a:rPr>
              <a:t>- stochastic gradient descent</a:t>
            </a:r>
          </a:p>
        </p:txBody>
      </p:sp>
      <p:sp>
        <p:nvSpPr>
          <p:cNvPr id="14" name="TextBox 13">
            <a:extLst>
              <a:ext uri="{FF2B5EF4-FFF2-40B4-BE49-F238E27FC236}">
                <a16:creationId xmlns:a16="http://schemas.microsoft.com/office/drawing/2014/main" id="{BD7E4C83-FE25-4E47-BAAF-CF27070F2D6E}"/>
              </a:ext>
            </a:extLst>
          </p:cNvPr>
          <p:cNvSpPr txBox="1"/>
          <p:nvPr/>
        </p:nvSpPr>
        <p:spPr>
          <a:xfrm>
            <a:off x="1047012" y="3031345"/>
            <a:ext cx="6095158" cy="954107"/>
          </a:xfrm>
          <a:prstGeom prst="rect">
            <a:avLst/>
          </a:prstGeom>
          <a:noFill/>
        </p:spPr>
        <p:txBody>
          <a:bodyPr wrap="square">
            <a:spAutoFit/>
          </a:bodyPr>
          <a:lstStyle/>
          <a:p>
            <a:pPr marL="457200" indent="-457200">
              <a:buFont typeface="Arial" panose="020B0604020202020204" pitchFamily="34" charset="0"/>
              <a:buChar char="•"/>
            </a:pPr>
            <a:r>
              <a:rPr lang="en-US" sz="2800">
                <a:latin typeface="Fira Sans"/>
              </a:rPr>
              <a:t>Number of epochs </a:t>
            </a:r>
            <a:r>
              <a:rPr lang="en-US" sz="2400">
                <a:latin typeface="Fira Sans"/>
              </a:rPr>
              <a:t>= 100</a:t>
            </a:r>
          </a:p>
          <a:p>
            <a:pPr marL="457200" indent="-457200">
              <a:buFont typeface="Arial" panose="020B0604020202020204" pitchFamily="34" charset="0"/>
              <a:buChar char="•"/>
            </a:pPr>
            <a:r>
              <a:rPr lang="en-US" sz="2800">
                <a:latin typeface="Fira Sans"/>
              </a:rPr>
              <a:t>Batch size </a:t>
            </a:r>
            <a:r>
              <a:rPr lang="en-US" sz="2400">
                <a:latin typeface="Fira Sans"/>
              </a:rPr>
              <a:t>= 1</a:t>
            </a:r>
          </a:p>
        </p:txBody>
      </p:sp>
    </p:spTree>
    <p:extLst>
      <p:ext uri="{BB962C8B-B14F-4D97-AF65-F5344CB8AC3E}">
        <p14:creationId xmlns:p14="http://schemas.microsoft.com/office/powerpoint/2010/main" val="233662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AAA96-1EB9-4F57-952E-96574B783131}"/>
              </a:ext>
            </a:extLst>
          </p:cNvPr>
          <p:cNvSpPr>
            <a:spLocks noGrp="1"/>
          </p:cNvSpPr>
          <p:nvPr>
            <p:ph type="title"/>
          </p:nvPr>
        </p:nvSpPr>
        <p:spPr/>
        <p:txBody>
          <a:bodyPr/>
          <a:lstStyle/>
          <a:p>
            <a:r>
              <a:rPr lang="en-US">
                <a:latin typeface="Fira Sans"/>
              </a:rPr>
              <a:t>Timestep</a:t>
            </a:r>
            <a:endParaRPr lang="en-US"/>
          </a:p>
        </p:txBody>
      </p:sp>
      <p:sp>
        <p:nvSpPr>
          <p:cNvPr id="3" name="Content Placeholder 2">
            <a:extLst>
              <a:ext uri="{FF2B5EF4-FFF2-40B4-BE49-F238E27FC236}">
                <a16:creationId xmlns:a16="http://schemas.microsoft.com/office/drawing/2014/main" id="{4A8F44C7-0D75-48E4-A97A-C0DD5149F204}"/>
              </a:ext>
            </a:extLst>
          </p:cNvPr>
          <p:cNvSpPr>
            <a:spLocks noGrp="1"/>
          </p:cNvSpPr>
          <p:nvPr>
            <p:ph idx="1"/>
          </p:nvPr>
        </p:nvSpPr>
        <p:spPr>
          <a:xfrm>
            <a:off x="838200" y="1752179"/>
            <a:ext cx="10515600" cy="4351338"/>
          </a:xfrm>
        </p:spPr>
        <p:txBody>
          <a:bodyPr vert="horz" lIns="91440" tIns="45720" rIns="91440" bIns="45720" rtlCol="0" anchor="t">
            <a:normAutofit/>
          </a:bodyPr>
          <a:lstStyle/>
          <a:p>
            <a:r>
              <a:rPr lang="en-US" sz="2400">
                <a:latin typeface="Fira Sans"/>
              </a:rPr>
              <a:t>We create a time-stepped dataset with timestep = 3.</a:t>
            </a:r>
            <a:endParaRPr lang="en-US" sz="2400"/>
          </a:p>
          <a:p>
            <a:endParaRPr lang="en-US" sz="2400"/>
          </a:p>
          <a:p>
            <a:endParaRPr lang="en-US" sz="2400"/>
          </a:p>
          <a:p>
            <a:endParaRPr lang="en-US" sz="2400"/>
          </a:p>
          <a:p>
            <a:endParaRPr lang="en-US" sz="2400"/>
          </a:p>
          <a:p>
            <a:endParaRPr lang="en-US" sz="2400"/>
          </a:p>
          <a:p>
            <a:endParaRPr lang="en-US" sz="2400"/>
          </a:p>
          <a:p>
            <a:endParaRPr lang="en-US" sz="2400"/>
          </a:p>
          <a:p>
            <a:r>
              <a:rPr lang="en-US" sz="2400">
                <a:latin typeface="Fira Sans"/>
              </a:rPr>
              <a:t>Learn from 3 timesteps to predict the next timestep</a:t>
            </a:r>
            <a:endParaRPr lang="en-US" sz="2400"/>
          </a:p>
        </p:txBody>
      </p:sp>
      <p:pic>
        <p:nvPicPr>
          <p:cNvPr id="7" name="Picture 6">
            <a:extLst>
              <a:ext uri="{FF2B5EF4-FFF2-40B4-BE49-F238E27FC236}">
                <a16:creationId xmlns:a16="http://schemas.microsoft.com/office/drawing/2014/main" id="{9D2BF698-4B84-4782-8911-7C66A9BE922F}"/>
              </a:ext>
            </a:extLst>
          </p:cNvPr>
          <p:cNvPicPr>
            <a:picLocks noChangeAspect="1"/>
          </p:cNvPicPr>
          <p:nvPr/>
        </p:nvPicPr>
        <p:blipFill>
          <a:blip r:embed="rId3"/>
          <a:stretch>
            <a:fillRect/>
          </a:stretch>
        </p:blipFill>
        <p:spPr>
          <a:xfrm>
            <a:off x="3497538" y="2468066"/>
            <a:ext cx="5196924" cy="2682115"/>
          </a:xfrm>
          <a:prstGeom prst="rect">
            <a:avLst/>
          </a:prstGeom>
        </p:spPr>
      </p:pic>
    </p:spTree>
    <p:extLst>
      <p:ext uri="{BB962C8B-B14F-4D97-AF65-F5344CB8AC3E}">
        <p14:creationId xmlns:p14="http://schemas.microsoft.com/office/powerpoint/2010/main" val="25450328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40737-A0E1-2541-9E87-420544249917}"/>
              </a:ext>
            </a:extLst>
          </p:cNvPr>
          <p:cNvSpPr>
            <a:spLocks noGrp="1"/>
          </p:cNvSpPr>
          <p:nvPr>
            <p:ph type="title"/>
          </p:nvPr>
        </p:nvSpPr>
        <p:spPr/>
        <p:txBody>
          <a:bodyPr/>
          <a:lstStyle/>
          <a:p>
            <a:r>
              <a:rPr lang="en-US"/>
              <a:t>Results</a:t>
            </a:r>
          </a:p>
        </p:txBody>
      </p:sp>
      <p:sp>
        <p:nvSpPr>
          <p:cNvPr id="10" name="TextBox 9">
            <a:extLst>
              <a:ext uri="{FF2B5EF4-FFF2-40B4-BE49-F238E27FC236}">
                <a16:creationId xmlns:a16="http://schemas.microsoft.com/office/drawing/2014/main" id="{A1980AD2-D192-FD45-B422-7D95FDA7B775}"/>
              </a:ext>
            </a:extLst>
          </p:cNvPr>
          <p:cNvSpPr txBox="1"/>
          <p:nvPr/>
        </p:nvSpPr>
        <p:spPr>
          <a:xfrm>
            <a:off x="4045239" y="1029925"/>
            <a:ext cx="875899" cy="369332"/>
          </a:xfrm>
          <a:prstGeom prst="rect">
            <a:avLst/>
          </a:prstGeom>
          <a:noFill/>
        </p:spPr>
        <p:txBody>
          <a:bodyPr wrap="square" rtlCol="0">
            <a:spAutoFit/>
          </a:bodyPr>
          <a:lstStyle/>
          <a:p>
            <a:r>
              <a:rPr lang="en-US"/>
              <a:t>5-year</a:t>
            </a:r>
          </a:p>
        </p:txBody>
      </p:sp>
      <p:sp>
        <p:nvSpPr>
          <p:cNvPr id="11" name="TextBox 10">
            <a:extLst>
              <a:ext uri="{FF2B5EF4-FFF2-40B4-BE49-F238E27FC236}">
                <a16:creationId xmlns:a16="http://schemas.microsoft.com/office/drawing/2014/main" id="{70C92210-7F4D-9347-955A-5D9D7B878308}"/>
              </a:ext>
            </a:extLst>
          </p:cNvPr>
          <p:cNvSpPr txBox="1"/>
          <p:nvPr/>
        </p:nvSpPr>
        <p:spPr>
          <a:xfrm>
            <a:off x="1640343" y="2102158"/>
            <a:ext cx="875899" cy="369332"/>
          </a:xfrm>
          <a:prstGeom prst="rect">
            <a:avLst/>
          </a:prstGeom>
          <a:noFill/>
        </p:spPr>
        <p:txBody>
          <a:bodyPr wrap="square" rtlCol="0">
            <a:spAutoFit/>
          </a:bodyPr>
          <a:lstStyle/>
          <a:p>
            <a:r>
              <a:rPr lang="en-US"/>
              <a:t>Day</a:t>
            </a:r>
          </a:p>
        </p:txBody>
      </p:sp>
      <p:sp>
        <p:nvSpPr>
          <p:cNvPr id="12" name="TextBox 11">
            <a:extLst>
              <a:ext uri="{FF2B5EF4-FFF2-40B4-BE49-F238E27FC236}">
                <a16:creationId xmlns:a16="http://schemas.microsoft.com/office/drawing/2014/main" id="{53429977-980F-BE48-A266-4327D7C87E29}"/>
              </a:ext>
            </a:extLst>
          </p:cNvPr>
          <p:cNvSpPr txBox="1"/>
          <p:nvPr/>
        </p:nvSpPr>
        <p:spPr>
          <a:xfrm>
            <a:off x="1537601" y="3808554"/>
            <a:ext cx="875899" cy="369332"/>
          </a:xfrm>
          <a:prstGeom prst="rect">
            <a:avLst/>
          </a:prstGeom>
          <a:noFill/>
        </p:spPr>
        <p:txBody>
          <a:bodyPr wrap="square" rtlCol="0">
            <a:spAutoFit/>
          </a:bodyPr>
          <a:lstStyle/>
          <a:p>
            <a:r>
              <a:rPr lang="en-US"/>
              <a:t>Month</a:t>
            </a:r>
          </a:p>
        </p:txBody>
      </p:sp>
      <p:sp>
        <p:nvSpPr>
          <p:cNvPr id="13" name="TextBox 12">
            <a:extLst>
              <a:ext uri="{FF2B5EF4-FFF2-40B4-BE49-F238E27FC236}">
                <a16:creationId xmlns:a16="http://schemas.microsoft.com/office/drawing/2014/main" id="{41AD4D7A-A293-B240-8A12-92B896F5ADBF}"/>
              </a:ext>
            </a:extLst>
          </p:cNvPr>
          <p:cNvSpPr txBox="1"/>
          <p:nvPr/>
        </p:nvSpPr>
        <p:spPr>
          <a:xfrm>
            <a:off x="1469106" y="5380427"/>
            <a:ext cx="1221457" cy="369332"/>
          </a:xfrm>
          <a:prstGeom prst="rect">
            <a:avLst/>
          </a:prstGeom>
          <a:noFill/>
        </p:spPr>
        <p:txBody>
          <a:bodyPr wrap="square" lIns="91440" tIns="45720" rIns="91440" bIns="45720" rtlCol="0" anchor="t">
            <a:spAutoFit/>
          </a:bodyPr>
          <a:lstStyle/>
          <a:p>
            <a:r>
              <a:rPr lang="en-US"/>
              <a:t>Quarter</a:t>
            </a:r>
          </a:p>
        </p:txBody>
      </p:sp>
      <p:sp>
        <p:nvSpPr>
          <p:cNvPr id="20" name="TextBox 19">
            <a:extLst>
              <a:ext uri="{FF2B5EF4-FFF2-40B4-BE49-F238E27FC236}">
                <a16:creationId xmlns:a16="http://schemas.microsoft.com/office/drawing/2014/main" id="{AD02F720-608F-9E4A-AAD2-AC8DA741807E}"/>
              </a:ext>
            </a:extLst>
          </p:cNvPr>
          <p:cNvSpPr txBox="1"/>
          <p:nvPr/>
        </p:nvSpPr>
        <p:spPr>
          <a:xfrm>
            <a:off x="8731718" y="1023962"/>
            <a:ext cx="875899" cy="369332"/>
          </a:xfrm>
          <a:prstGeom prst="rect">
            <a:avLst/>
          </a:prstGeom>
          <a:noFill/>
        </p:spPr>
        <p:txBody>
          <a:bodyPr wrap="square" rtlCol="0">
            <a:spAutoFit/>
          </a:bodyPr>
          <a:lstStyle/>
          <a:p>
            <a:r>
              <a:rPr lang="en-US"/>
              <a:t>7-year</a:t>
            </a:r>
          </a:p>
        </p:txBody>
      </p:sp>
      <p:pic>
        <p:nvPicPr>
          <p:cNvPr id="3" name="Picture 4" descr="Chart, histogram&#10;&#10;Description automatically generated">
            <a:extLst>
              <a:ext uri="{FF2B5EF4-FFF2-40B4-BE49-F238E27FC236}">
                <a16:creationId xmlns:a16="http://schemas.microsoft.com/office/drawing/2014/main" id="{63EE8EC1-25DA-4595-8F2E-D6B40627AA05}"/>
              </a:ext>
            </a:extLst>
          </p:cNvPr>
          <p:cNvPicPr>
            <a:picLocks noChangeAspect="1"/>
          </p:cNvPicPr>
          <p:nvPr/>
        </p:nvPicPr>
        <p:blipFill>
          <a:blip r:embed="rId3"/>
          <a:stretch>
            <a:fillRect/>
          </a:stretch>
        </p:blipFill>
        <p:spPr>
          <a:xfrm>
            <a:off x="2846151" y="1376183"/>
            <a:ext cx="3656667" cy="1816457"/>
          </a:xfrm>
          <a:prstGeom prst="rect">
            <a:avLst/>
          </a:prstGeom>
        </p:spPr>
      </p:pic>
      <p:pic>
        <p:nvPicPr>
          <p:cNvPr id="5" name="Picture 5" descr="Chart, line chart&#10;&#10;Description automatically generated">
            <a:extLst>
              <a:ext uri="{FF2B5EF4-FFF2-40B4-BE49-F238E27FC236}">
                <a16:creationId xmlns:a16="http://schemas.microsoft.com/office/drawing/2014/main" id="{34C7BF3B-FEF0-4247-A9A1-B986CE04F375}"/>
              </a:ext>
            </a:extLst>
          </p:cNvPr>
          <p:cNvPicPr>
            <a:picLocks noChangeAspect="1"/>
          </p:cNvPicPr>
          <p:nvPr/>
        </p:nvPicPr>
        <p:blipFill>
          <a:blip r:embed="rId4"/>
          <a:stretch>
            <a:fillRect/>
          </a:stretch>
        </p:blipFill>
        <p:spPr>
          <a:xfrm>
            <a:off x="7561850" y="1388484"/>
            <a:ext cx="3553771" cy="1805884"/>
          </a:xfrm>
          <a:prstGeom prst="rect">
            <a:avLst/>
          </a:prstGeom>
        </p:spPr>
      </p:pic>
      <p:pic>
        <p:nvPicPr>
          <p:cNvPr id="6" name="Picture 6" descr="Chart, line chart&#10;&#10;Description automatically generated">
            <a:extLst>
              <a:ext uri="{FF2B5EF4-FFF2-40B4-BE49-F238E27FC236}">
                <a16:creationId xmlns:a16="http://schemas.microsoft.com/office/drawing/2014/main" id="{B1C7F143-73A9-40AC-8867-ACE72FA5CEAC}"/>
              </a:ext>
            </a:extLst>
          </p:cNvPr>
          <p:cNvPicPr>
            <a:picLocks noChangeAspect="1"/>
          </p:cNvPicPr>
          <p:nvPr/>
        </p:nvPicPr>
        <p:blipFill>
          <a:blip r:embed="rId5"/>
          <a:stretch>
            <a:fillRect/>
          </a:stretch>
        </p:blipFill>
        <p:spPr>
          <a:xfrm>
            <a:off x="2847075" y="3095573"/>
            <a:ext cx="3672712" cy="1839669"/>
          </a:xfrm>
          <a:prstGeom prst="rect">
            <a:avLst/>
          </a:prstGeom>
        </p:spPr>
      </p:pic>
      <p:pic>
        <p:nvPicPr>
          <p:cNvPr id="7" name="Picture 8" descr="Chart, line chart&#10;&#10;Description automatically generated">
            <a:extLst>
              <a:ext uri="{FF2B5EF4-FFF2-40B4-BE49-F238E27FC236}">
                <a16:creationId xmlns:a16="http://schemas.microsoft.com/office/drawing/2014/main" id="{2AC096B0-23F7-4F71-A956-0157C876696C}"/>
              </a:ext>
            </a:extLst>
          </p:cNvPr>
          <p:cNvPicPr>
            <a:picLocks noChangeAspect="1"/>
          </p:cNvPicPr>
          <p:nvPr/>
        </p:nvPicPr>
        <p:blipFill>
          <a:blip r:embed="rId6"/>
          <a:stretch>
            <a:fillRect/>
          </a:stretch>
        </p:blipFill>
        <p:spPr>
          <a:xfrm>
            <a:off x="7561850" y="3099816"/>
            <a:ext cx="3552847" cy="1779736"/>
          </a:xfrm>
          <a:prstGeom prst="rect">
            <a:avLst/>
          </a:prstGeom>
        </p:spPr>
      </p:pic>
      <p:pic>
        <p:nvPicPr>
          <p:cNvPr id="9" name="Picture 13" descr="Chart, line chart&#10;&#10;Description automatically generated">
            <a:extLst>
              <a:ext uri="{FF2B5EF4-FFF2-40B4-BE49-F238E27FC236}">
                <a16:creationId xmlns:a16="http://schemas.microsoft.com/office/drawing/2014/main" id="{D22C2C9E-52A5-4113-9B70-6DAD4CEAE85B}"/>
              </a:ext>
            </a:extLst>
          </p:cNvPr>
          <p:cNvPicPr>
            <a:picLocks noChangeAspect="1"/>
          </p:cNvPicPr>
          <p:nvPr/>
        </p:nvPicPr>
        <p:blipFill>
          <a:blip r:embed="rId7"/>
          <a:stretch>
            <a:fillRect/>
          </a:stretch>
        </p:blipFill>
        <p:spPr>
          <a:xfrm>
            <a:off x="2847074" y="4836834"/>
            <a:ext cx="3681274" cy="1839669"/>
          </a:xfrm>
          <a:prstGeom prst="rect">
            <a:avLst/>
          </a:prstGeom>
        </p:spPr>
      </p:pic>
      <p:pic>
        <p:nvPicPr>
          <p:cNvPr id="14" name="Picture 14" descr="Chart, line chart&#10;&#10;Description automatically generated">
            <a:extLst>
              <a:ext uri="{FF2B5EF4-FFF2-40B4-BE49-F238E27FC236}">
                <a16:creationId xmlns:a16="http://schemas.microsoft.com/office/drawing/2014/main" id="{D1A04858-AAB4-433B-BE7E-B5E17C53E93A}"/>
              </a:ext>
            </a:extLst>
          </p:cNvPr>
          <p:cNvPicPr>
            <a:picLocks noChangeAspect="1"/>
          </p:cNvPicPr>
          <p:nvPr/>
        </p:nvPicPr>
        <p:blipFill>
          <a:blip r:embed="rId8"/>
          <a:stretch>
            <a:fillRect/>
          </a:stretch>
        </p:blipFill>
        <p:spPr>
          <a:xfrm>
            <a:off x="7561852" y="4862519"/>
            <a:ext cx="3561409" cy="1788298"/>
          </a:xfrm>
          <a:prstGeom prst="rect">
            <a:avLst/>
          </a:prstGeom>
        </p:spPr>
      </p:pic>
      <p:grpSp>
        <p:nvGrpSpPr>
          <p:cNvPr id="15" name="Group 14">
            <a:extLst>
              <a:ext uri="{FF2B5EF4-FFF2-40B4-BE49-F238E27FC236}">
                <a16:creationId xmlns:a16="http://schemas.microsoft.com/office/drawing/2014/main" id="{036A5530-A3FD-BC43-AF3F-97F6896C352F}"/>
              </a:ext>
            </a:extLst>
          </p:cNvPr>
          <p:cNvGrpSpPr/>
          <p:nvPr/>
        </p:nvGrpSpPr>
        <p:grpSpPr>
          <a:xfrm>
            <a:off x="10144582" y="307805"/>
            <a:ext cx="1867838" cy="1863680"/>
            <a:chOff x="10144582" y="307805"/>
            <a:chExt cx="1867838" cy="1863680"/>
          </a:xfrm>
        </p:grpSpPr>
        <p:sp>
          <p:nvSpPr>
            <p:cNvPr id="16" name="Rectangle 15">
              <a:extLst>
                <a:ext uri="{FF2B5EF4-FFF2-40B4-BE49-F238E27FC236}">
                  <a16:creationId xmlns:a16="http://schemas.microsoft.com/office/drawing/2014/main" id="{E92D2DA6-948B-E64A-826A-1A0FF4C791AC}"/>
                </a:ext>
              </a:extLst>
            </p:cNvPr>
            <p:cNvSpPr/>
            <p:nvPr/>
          </p:nvSpPr>
          <p:spPr>
            <a:xfrm>
              <a:off x="10275602" y="720034"/>
              <a:ext cx="576000" cy="36000"/>
            </a:xfrm>
            <a:prstGeom prst="rect">
              <a:avLst/>
            </a:prstGeom>
            <a:solidFill>
              <a:srgbClr val="0000FF"/>
            </a:solidFill>
            <a:ln w="19050">
              <a:noFill/>
            </a:ln>
            <a:effectLst>
              <a:softEdge rad="0"/>
            </a:effectLst>
            <a:scene3d>
              <a:camera prst="orthographicFront"/>
              <a:lightRig rig="threePt" dir="t"/>
            </a:scene3d>
            <a:sp3d>
              <a:bevelT w="0"/>
              <a:bevelB w="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6A33342-00FA-7943-897A-D14926F1FB55}"/>
                </a:ext>
              </a:extLst>
            </p:cNvPr>
            <p:cNvSpPr txBox="1"/>
            <p:nvPr/>
          </p:nvSpPr>
          <p:spPr>
            <a:xfrm>
              <a:off x="10624139" y="566778"/>
              <a:ext cx="908843" cy="338554"/>
            </a:xfrm>
            <a:prstGeom prst="rect">
              <a:avLst/>
            </a:prstGeom>
            <a:noFill/>
          </p:spPr>
          <p:txBody>
            <a:bodyPr wrap="square" rtlCol="0">
              <a:spAutoFit/>
            </a:bodyPr>
            <a:lstStyle/>
            <a:p>
              <a:pPr algn="ctr"/>
              <a:r>
                <a:rPr lang="en-US" sz="1600"/>
                <a:t>Train</a:t>
              </a:r>
              <a:endParaRPr lang="en-US"/>
            </a:p>
          </p:txBody>
        </p:sp>
        <p:sp>
          <p:nvSpPr>
            <p:cNvPr id="18" name="TextBox 17">
              <a:extLst>
                <a:ext uri="{FF2B5EF4-FFF2-40B4-BE49-F238E27FC236}">
                  <a16:creationId xmlns:a16="http://schemas.microsoft.com/office/drawing/2014/main" id="{4C2347CD-7CFB-6C4E-A0D1-F8325E3210E0}"/>
                </a:ext>
              </a:extLst>
            </p:cNvPr>
            <p:cNvSpPr txBox="1"/>
            <p:nvPr/>
          </p:nvSpPr>
          <p:spPr>
            <a:xfrm>
              <a:off x="10635810" y="892008"/>
              <a:ext cx="908843" cy="338554"/>
            </a:xfrm>
            <a:prstGeom prst="rect">
              <a:avLst/>
            </a:prstGeom>
            <a:noFill/>
          </p:spPr>
          <p:txBody>
            <a:bodyPr wrap="square" rtlCol="0">
              <a:spAutoFit/>
            </a:bodyPr>
            <a:lstStyle/>
            <a:p>
              <a:pPr algn="ctr"/>
              <a:r>
                <a:rPr lang="en-US" sz="1600"/>
                <a:t>Test</a:t>
              </a:r>
            </a:p>
          </p:txBody>
        </p:sp>
        <p:sp>
          <p:nvSpPr>
            <p:cNvPr id="19" name="TextBox 18">
              <a:extLst>
                <a:ext uri="{FF2B5EF4-FFF2-40B4-BE49-F238E27FC236}">
                  <a16:creationId xmlns:a16="http://schemas.microsoft.com/office/drawing/2014/main" id="{967C5011-FC10-CB4D-89A4-2989486309FA}"/>
                </a:ext>
              </a:extLst>
            </p:cNvPr>
            <p:cNvSpPr txBox="1"/>
            <p:nvPr/>
          </p:nvSpPr>
          <p:spPr>
            <a:xfrm>
              <a:off x="10624139" y="1217238"/>
              <a:ext cx="1233711" cy="364416"/>
            </a:xfrm>
            <a:prstGeom prst="rect">
              <a:avLst/>
            </a:prstGeom>
            <a:noFill/>
          </p:spPr>
          <p:txBody>
            <a:bodyPr wrap="square" rtlCol="0">
              <a:spAutoFit/>
            </a:bodyPr>
            <a:lstStyle/>
            <a:p>
              <a:r>
                <a:rPr lang="en-US" sz="1600"/>
                <a:t>Predicted</a:t>
              </a:r>
              <a:endParaRPr lang="en-US"/>
            </a:p>
          </p:txBody>
        </p:sp>
        <p:sp>
          <p:nvSpPr>
            <p:cNvPr id="21" name="Rectangle 20">
              <a:extLst>
                <a:ext uri="{FF2B5EF4-FFF2-40B4-BE49-F238E27FC236}">
                  <a16:creationId xmlns:a16="http://schemas.microsoft.com/office/drawing/2014/main" id="{562F49A8-61F2-F547-9E60-E68C32691CD9}"/>
                </a:ext>
              </a:extLst>
            </p:cNvPr>
            <p:cNvSpPr/>
            <p:nvPr/>
          </p:nvSpPr>
          <p:spPr>
            <a:xfrm>
              <a:off x="11314765" y="719356"/>
              <a:ext cx="576000" cy="36000"/>
            </a:xfrm>
            <a:prstGeom prst="rect">
              <a:avLst/>
            </a:prstGeom>
            <a:solidFill>
              <a:srgbClr val="0000FF"/>
            </a:solidFill>
            <a:ln w="19050">
              <a:noFill/>
            </a:ln>
            <a:effectLst>
              <a:softEdge rad="0"/>
            </a:effectLst>
            <a:scene3d>
              <a:camera prst="orthographicFront"/>
              <a:lightRig rig="threePt" dir="t"/>
            </a:scene3d>
            <a:sp3d>
              <a:bevelT w="0"/>
              <a:bevelB w="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38AC428-20AB-2145-800E-95F886837002}"/>
                </a:ext>
              </a:extLst>
            </p:cNvPr>
            <p:cNvSpPr/>
            <p:nvPr/>
          </p:nvSpPr>
          <p:spPr>
            <a:xfrm>
              <a:off x="10168043" y="1039056"/>
              <a:ext cx="684000" cy="36000"/>
            </a:xfrm>
            <a:prstGeom prst="rect">
              <a:avLst/>
            </a:prstGeom>
            <a:solidFill>
              <a:srgbClr val="FF0D0D"/>
            </a:solidFill>
            <a:ln w="19050">
              <a:noFill/>
            </a:ln>
            <a:effectLst>
              <a:softEdge rad="0"/>
            </a:effectLst>
            <a:scene3d>
              <a:camera prst="orthographicFront"/>
              <a:lightRig rig="threePt" dir="t"/>
            </a:scene3d>
            <a:sp3d>
              <a:bevelT w="0"/>
              <a:bevelB w="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6DD9DFB-47D6-1A47-8437-B64080C174E5}"/>
                </a:ext>
              </a:extLst>
            </p:cNvPr>
            <p:cNvSpPr/>
            <p:nvPr/>
          </p:nvSpPr>
          <p:spPr>
            <a:xfrm>
              <a:off x="11304000" y="1036623"/>
              <a:ext cx="684000" cy="36000"/>
            </a:xfrm>
            <a:prstGeom prst="rect">
              <a:avLst/>
            </a:prstGeom>
            <a:solidFill>
              <a:srgbClr val="FF0D0D"/>
            </a:solidFill>
            <a:ln w="19050">
              <a:noFill/>
            </a:ln>
            <a:effectLst>
              <a:softEdge rad="0"/>
            </a:effectLst>
            <a:scene3d>
              <a:camera prst="orthographicFront"/>
              <a:lightRig rig="threePt" dir="t"/>
            </a:scene3d>
            <a:sp3d>
              <a:bevelT w="0"/>
              <a:bevelB w="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FD05118-AFC0-EF4C-B48C-923CFCC43E23}"/>
                </a:ext>
              </a:extLst>
            </p:cNvPr>
            <p:cNvSpPr/>
            <p:nvPr/>
          </p:nvSpPr>
          <p:spPr>
            <a:xfrm>
              <a:off x="10260000" y="1379231"/>
              <a:ext cx="432000" cy="36000"/>
            </a:xfrm>
            <a:prstGeom prst="rect">
              <a:avLst/>
            </a:prstGeom>
            <a:solidFill>
              <a:srgbClr val="66B366"/>
            </a:solidFill>
            <a:ln w="19050">
              <a:noFill/>
            </a:ln>
            <a:effectLst>
              <a:softEdge rad="0"/>
            </a:effectLst>
            <a:scene3d>
              <a:camera prst="orthographicFront"/>
              <a:lightRig rig="threePt" dir="t"/>
            </a:scene3d>
            <a:sp3d>
              <a:bevelT w="0"/>
              <a:bevelB w="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1178AF2-EDF9-894C-BB98-EE50D14703C3}"/>
                </a:ext>
              </a:extLst>
            </p:cNvPr>
            <p:cNvSpPr/>
            <p:nvPr/>
          </p:nvSpPr>
          <p:spPr>
            <a:xfrm>
              <a:off x="11532982" y="1376183"/>
              <a:ext cx="360000" cy="36000"/>
            </a:xfrm>
            <a:prstGeom prst="rect">
              <a:avLst/>
            </a:prstGeom>
            <a:solidFill>
              <a:srgbClr val="66B366"/>
            </a:solidFill>
            <a:ln w="19050">
              <a:noFill/>
            </a:ln>
            <a:effectLst>
              <a:softEdge rad="0"/>
            </a:effectLst>
            <a:scene3d>
              <a:camera prst="orthographicFront"/>
              <a:lightRig rig="threePt" dir="t"/>
            </a:scene3d>
            <a:sp3d>
              <a:bevelT w="0"/>
              <a:bevelB w="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Google Shape;12449;p77">
              <a:extLst>
                <a:ext uri="{FF2B5EF4-FFF2-40B4-BE49-F238E27FC236}">
                  <a16:creationId xmlns:a16="http://schemas.microsoft.com/office/drawing/2014/main" id="{8C15D255-F870-CC45-82BF-68EDCBAD1226}"/>
                </a:ext>
              </a:extLst>
            </p:cNvPr>
            <p:cNvSpPr/>
            <p:nvPr/>
          </p:nvSpPr>
          <p:spPr>
            <a:xfrm>
              <a:off x="10144582" y="307805"/>
              <a:ext cx="1867838" cy="1863680"/>
            </a:xfrm>
            <a:custGeom>
              <a:avLst/>
              <a:gdLst/>
              <a:ahLst/>
              <a:cxnLst/>
              <a:rect l="l" t="t" r="r" b="b"/>
              <a:pathLst>
                <a:path w="10776" h="10752" extrusionOk="0">
                  <a:moveTo>
                    <a:pt x="5382" y="1"/>
                  </a:moveTo>
                  <a:cubicBezTo>
                    <a:pt x="3953" y="1"/>
                    <a:pt x="2608" y="453"/>
                    <a:pt x="1596" y="1286"/>
                  </a:cubicBezTo>
                  <a:cubicBezTo>
                    <a:pt x="560" y="2144"/>
                    <a:pt x="0" y="3251"/>
                    <a:pt x="0" y="4465"/>
                  </a:cubicBezTo>
                  <a:cubicBezTo>
                    <a:pt x="0" y="5513"/>
                    <a:pt x="465" y="6561"/>
                    <a:pt x="1274" y="7359"/>
                  </a:cubicBezTo>
                  <a:cubicBezTo>
                    <a:pt x="2072" y="8121"/>
                    <a:pt x="3120" y="8645"/>
                    <a:pt x="4298" y="8835"/>
                  </a:cubicBezTo>
                  <a:cubicBezTo>
                    <a:pt x="4310" y="9442"/>
                    <a:pt x="4108" y="10014"/>
                    <a:pt x="3703" y="10478"/>
                  </a:cubicBezTo>
                  <a:cubicBezTo>
                    <a:pt x="3655" y="10514"/>
                    <a:pt x="3644" y="10597"/>
                    <a:pt x="3679" y="10657"/>
                  </a:cubicBezTo>
                  <a:cubicBezTo>
                    <a:pt x="3703" y="10704"/>
                    <a:pt x="3763" y="10752"/>
                    <a:pt x="3834" y="10752"/>
                  </a:cubicBezTo>
                  <a:cubicBezTo>
                    <a:pt x="5025" y="10752"/>
                    <a:pt x="6084" y="9966"/>
                    <a:pt x="6442" y="8835"/>
                  </a:cubicBezTo>
                  <a:cubicBezTo>
                    <a:pt x="7406" y="8668"/>
                    <a:pt x="8287" y="8299"/>
                    <a:pt x="9013" y="7752"/>
                  </a:cubicBezTo>
                  <a:cubicBezTo>
                    <a:pt x="9097" y="7692"/>
                    <a:pt x="9109" y="7585"/>
                    <a:pt x="9049" y="7513"/>
                  </a:cubicBezTo>
                  <a:cubicBezTo>
                    <a:pt x="9014" y="7465"/>
                    <a:pt x="8963" y="7441"/>
                    <a:pt x="8913" y="7441"/>
                  </a:cubicBezTo>
                  <a:cubicBezTo>
                    <a:pt x="8877" y="7441"/>
                    <a:pt x="8841" y="7453"/>
                    <a:pt x="8811" y="7478"/>
                  </a:cubicBezTo>
                  <a:cubicBezTo>
                    <a:pt x="8096" y="8014"/>
                    <a:pt x="7215" y="8371"/>
                    <a:pt x="6275" y="8502"/>
                  </a:cubicBezTo>
                  <a:cubicBezTo>
                    <a:pt x="6203" y="8525"/>
                    <a:pt x="6156" y="8561"/>
                    <a:pt x="6132" y="8621"/>
                  </a:cubicBezTo>
                  <a:cubicBezTo>
                    <a:pt x="5894" y="9549"/>
                    <a:pt x="5120" y="10216"/>
                    <a:pt x="4215" y="10371"/>
                  </a:cubicBezTo>
                  <a:cubicBezTo>
                    <a:pt x="4537" y="9859"/>
                    <a:pt x="4703" y="9264"/>
                    <a:pt x="4644" y="8656"/>
                  </a:cubicBezTo>
                  <a:cubicBezTo>
                    <a:pt x="4644" y="8585"/>
                    <a:pt x="4572" y="8502"/>
                    <a:pt x="4489" y="8490"/>
                  </a:cubicBezTo>
                  <a:cubicBezTo>
                    <a:pt x="2084" y="8144"/>
                    <a:pt x="346" y="6442"/>
                    <a:pt x="346" y="4430"/>
                  </a:cubicBezTo>
                  <a:cubicBezTo>
                    <a:pt x="346" y="2156"/>
                    <a:pt x="2608" y="310"/>
                    <a:pt x="5382" y="310"/>
                  </a:cubicBezTo>
                  <a:cubicBezTo>
                    <a:pt x="8168" y="310"/>
                    <a:pt x="10430" y="2156"/>
                    <a:pt x="10430" y="4430"/>
                  </a:cubicBezTo>
                  <a:cubicBezTo>
                    <a:pt x="10430" y="5370"/>
                    <a:pt x="10025" y="6287"/>
                    <a:pt x="9311" y="7013"/>
                  </a:cubicBezTo>
                  <a:cubicBezTo>
                    <a:pt x="9251" y="7097"/>
                    <a:pt x="9251" y="7192"/>
                    <a:pt x="9311" y="7252"/>
                  </a:cubicBezTo>
                  <a:cubicBezTo>
                    <a:pt x="9353" y="7281"/>
                    <a:pt x="9397" y="7296"/>
                    <a:pt x="9439" y="7296"/>
                  </a:cubicBezTo>
                  <a:cubicBezTo>
                    <a:pt x="9481" y="7296"/>
                    <a:pt x="9519" y="7281"/>
                    <a:pt x="9549" y="7252"/>
                  </a:cubicBezTo>
                  <a:cubicBezTo>
                    <a:pt x="10347" y="6466"/>
                    <a:pt x="10775" y="5454"/>
                    <a:pt x="10775" y="4430"/>
                  </a:cubicBezTo>
                  <a:cubicBezTo>
                    <a:pt x="10775" y="3263"/>
                    <a:pt x="10204" y="2144"/>
                    <a:pt x="9180" y="1286"/>
                  </a:cubicBezTo>
                  <a:cubicBezTo>
                    <a:pt x="8168" y="453"/>
                    <a:pt x="6811" y="1"/>
                    <a:pt x="5382"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Rectangle: Rounded Corners 7">
            <a:extLst>
              <a:ext uri="{FF2B5EF4-FFF2-40B4-BE49-F238E27FC236}">
                <a16:creationId xmlns:a16="http://schemas.microsoft.com/office/drawing/2014/main" id="{E5A55D70-812B-4EAA-89A0-BF303809768A}"/>
              </a:ext>
            </a:extLst>
          </p:cNvPr>
          <p:cNvSpPr/>
          <p:nvPr/>
        </p:nvSpPr>
        <p:spPr>
          <a:xfrm rot="19213023">
            <a:off x="4677265" y="1911139"/>
            <a:ext cx="1901602" cy="436960"/>
          </a:xfrm>
          <a:prstGeom prst="round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accent1">
                  <a:lumMod val="60000"/>
                  <a:lumOff val="40000"/>
                </a:schemeClr>
              </a:solidFill>
            </a:endParaRPr>
          </a:p>
        </p:txBody>
      </p:sp>
      <p:sp>
        <p:nvSpPr>
          <p:cNvPr id="27" name="Rectangle: Rounded Corners 26">
            <a:extLst>
              <a:ext uri="{FF2B5EF4-FFF2-40B4-BE49-F238E27FC236}">
                <a16:creationId xmlns:a16="http://schemas.microsoft.com/office/drawing/2014/main" id="{56AC9C52-2C5F-4128-8F1F-85CE8283CE6B}"/>
              </a:ext>
            </a:extLst>
          </p:cNvPr>
          <p:cNvSpPr/>
          <p:nvPr/>
        </p:nvSpPr>
        <p:spPr>
          <a:xfrm rot="19213023">
            <a:off x="5143382" y="5164226"/>
            <a:ext cx="1376113" cy="432400"/>
          </a:xfrm>
          <a:prstGeom prst="round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accent1">
                  <a:lumMod val="60000"/>
                  <a:lumOff val="40000"/>
                </a:schemeClr>
              </a:solidFill>
            </a:endParaRPr>
          </a:p>
        </p:txBody>
      </p:sp>
    </p:spTree>
    <p:extLst>
      <p:ext uri="{BB962C8B-B14F-4D97-AF65-F5344CB8AC3E}">
        <p14:creationId xmlns:p14="http://schemas.microsoft.com/office/powerpoint/2010/main" val="2633431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1980AD2-D192-FD45-B422-7D95FDA7B775}"/>
              </a:ext>
            </a:extLst>
          </p:cNvPr>
          <p:cNvSpPr txBox="1"/>
          <p:nvPr/>
        </p:nvSpPr>
        <p:spPr>
          <a:xfrm>
            <a:off x="3952204" y="1055610"/>
            <a:ext cx="1067937" cy="369332"/>
          </a:xfrm>
          <a:prstGeom prst="rect">
            <a:avLst/>
          </a:prstGeom>
          <a:noFill/>
        </p:spPr>
        <p:txBody>
          <a:bodyPr wrap="square" rtlCol="0">
            <a:spAutoFit/>
          </a:bodyPr>
          <a:lstStyle/>
          <a:p>
            <a:r>
              <a:rPr lang="en-US"/>
              <a:t>30-points</a:t>
            </a:r>
          </a:p>
        </p:txBody>
      </p:sp>
      <p:sp>
        <p:nvSpPr>
          <p:cNvPr id="20" name="TextBox 19">
            <a:extLst>
              <a:ext uri="{FF2B5EF4-FFF2-40B4-BE49-F238E27FC236}">
                <a16:creationId xmlns:a16="http://schemas.microsoft.com/office/drawing/2014/main" id="{AD02F720-608F-9E4A-AAD2-AC8DA741807E}"/>
              </a:ext>
            </a:extLst>
          </p:cNvPr>
          <p:cNvSpPr txBox="1"/>
          <p:nvPr/>
        </p:nvSpPr>
        <p:spPr>
          <a:xfrm>
            <a:off x="8731718" y="1058210"/>
            <a:ext cx="1067937" cy="369332"/>
          </a:xfrm>
          <a:prstGeom prst="rect">
            <a:avLst/>
          </a:prstGeom>
          <a:noFill/>
        </p:spPr>
        <p:txBody>
          <a:bodyPr wrap="square" rtlCol="0">
            <a:spAutoFit/>
          </a:bodyPr>
          <a:lstStyle/>
          <a:p>
            <a:r>
              <a:rPr lang="en-US"/>
              <a:t>35-points</a:t>
            </a:r>
          </a:p>
        </p:txBody>
      </p:sp>
      <p:pic>
        <p:nvPicPr>
          <p:cNvPr id="23" name="Picture 22" descr="Chart, line chart&#10;&#10;Description automatically generated">
            <a:extLst>
              <a:ext uri="{FF2B5EF4-FFF2-40B4-BE49-F238E27FC236}">
                <a16:creationId xmlns:a16="http://schemas.microsoft.com/office/drawing/2014/main" id="{1E723EEA-78C0-41AE-A590-C3712822B0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23919" y="1421596"/>
            <a:ext cx="3785342" cy="1888391"/>
          </a:xfrm>
          <a:prstGeom prst="rect">
            <a:avLst/>
          </a:prstGeom>
        </p:spPr>
      </p:pic>
      <p:pic>
        <p:nvPicPr>
          <p:cNvPr id="25" name="Picture 24" descr="Chart, line chart&#10;&#10;Description automatically generated">
            <a:extLst>
              <a:ext uri="{FF2B5EF4-FFF2-40B4-BE49-F238E27FC236}">
                <a16:creationId xmlns:a16="http://schemas.microsoft.com/office/drawing/2014/main" id="{7065C23A-58A6-453D-A69A-A3328B5725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62088" y="1421596"/>
            <a:ext cx="3785342" cy="1879828"/>
          </a:xfrm>
          <a:prstGeom prst="rect">
            <a:avLst/>
          </a:prstGeom>
        </p:spPr>
      </p:pic>
      <p:pic>
        <p:nvPicPr>
          <p:cNvPr id="28" name="Picture 27" descr="Chart, line chart&#10;&#10;Description automatically generated">
            <a:extLst>
              <a:ext uri="{FF2B5EF4-FFF2-40B4-BE49-F238E27FC236}">
                <a16:creationId xmlns:a16="http://schemas.microsoft.com/office/drawing/2014/main" id="{50C63327-E5DD-4AB1-A933-F085A03D41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23919" y="3099816"/>
            <a:ext cx="3785342" cy="1896951"/>
          </a:xfrm>
          <a:prstGeom prst="rect">
            <a:avLst/>
          </a:prstGeom>
        </p:spPr>
      </p:pic>
      <p:pic>
        <p:nvPicPr>
          <p:cNvPr id="32" name="Picture 31" descr="Chart, line chart&#10;&#10;Description automatically generated">
            <a:extLst>
              <a:ext uri="{FF2B5EF4-FFF2-40B4-BE49-F238E27FC236}">
                <a16:creationId xmlns:a16="http://schemas.microsoft.com/office/drawing/2014/main" id="{42A595B0-F42C-459A-9E92-BD2607018F3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62088" y="3099816"/>
            <a:ext cx="3785342" cy="1896951"/>
          </a:xfrm>
          <a:prstGeom prst="rect">
            <a:avLst/>
          </a:prstGeom>
        </p:spPr>
      </p:pic>
      <p:pic>
        <p:nvPicPr>
          <p:cNvPr id="35" name="Picture 34" descr="Chart, line chart&#10;&#10;Description automatically generated">
            <a:extLst>
              <a:ext uri="{FF2B5EF4-FFF2-40B4-BE49-F238E27FC236}">
                <a16:creationId xmlns:a16="http://schemas.microsoft.com/office/drawing/2014/main" id="{4F6568DC-A3EB-4712-9AE4-AA4C261F967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23919" y="4836834"/>
            <a:ext cx="3776780" cy="1888390"/>
          </a:xfrm>
          <a:prstGeom prst="rect">
            <a:avLst/>
          </a:prstGeom>
        </p:spPr>
      </p:pic>
      <p:pic>
        <p:nvPicPr>
          <p:cNvPr id="37" name="Picture 36" descr="Chart, line chart&#10;&#10;Description automatically generated">
            <a:extLst>
              <a:ext uri="{FF2B5EF4-FFF2-40B4-BE49-F238E27FC236}">
                <a16:creationId xmlns:a16="http://schemas.microsoft.com/office/drawing/2014/main" id="{018D1E79-FF7A-4BD7-B9D1-E77B9A63FD6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62088" y="4828272"/>
            <a:ext cx="3785342" cy="1896951"/>
          </a:xfrm>
          <a:prstGeom prst="rect">
            <a:avLst/>
          </a:prstGeom>
        </p:spPr>
      </p:pic>
      <p:sp>
        <p:nvSpPr>
          <p:cNvPr id="14" name="TextBox 13">
            <a:extLst>
              <a:ext uri="{FF2B5EF4-FFF2-40B4-BE49-F238E27FC236}">
                <a16:creationId xmlns:a16="http://schemas.microsoft.com/office/drawing/2014/main" id="{31594332-3F7B-4A25-BB99-DB5D0C8F5511}"/>
              </a:ext>
            </a:extLst>
          </p:cNvPr>
          <p:cNvSpPr txBox="1"/>
          <p:nvPr/>
        </p:nvSpPr>
        <p:spPr>
          <a:xfrm>
            <a:off x="1640343" y="2102158"/>
            <a:ext cx="875899" cy="369332"/>
          </a:xfrm>
          <a:prstGeom prst="rect">
            <a:avLst/>
          </a:prstGeom>
          <a:noFill/>
        </p:spPr>
        <p:txBody>
          <a:bodyPr wrap="square" rtlCol="0">
            <a:spAutoFit/>
          </a:bodyPr>
          <a:lstStyle/>
          <a:p>
            <a:r>
              <a:rPr lang="en-US"/>
              <a:t>Day</a:t>
            </a:r>
          </a:p>
        </p:txBody>
      </p:sp>
      <p:sp>
        <p:nvSpPr>
          <p:cNvPr id="15" name="TextBox 14">
            <a:extLst>
              <a:ext uri="{FF2B5EF4-FFF2-40B4-BE49-F238E27FC236}">
                <a16:creationId xmlns:a16="http://schemas.microsoft.com/office/drawing/2014/main" id="{54CD2C6E-D6B3-41FD-8B4B-80EC33593C50}"/>
              </a:ext>
            </a:extLst>
          </p:cNvPr>
          <p:cNvSpPr txBox="1"/>
          <p:nvPr/>
        </p:nvSpPr>
        <p:spPr>
          <a:xfrm>
            <a:off x="1537601" y="3808554"/>
            <a:ext cx="875899" cy="369332"/>
          </a:xfrm>
          <a:prstGeom prst="rect">
            <a:avLst/>
          </a:prstGeom>
          <a:noFill/>
        </p:spPr>
        <p:txBody>
          <a:bodyPr wrap="square" rtlCol="0">
            <a:spAutoFit/>
          </a:bodyPr>
          <a:lstStyle/>
          <a:p>
            <a:r>
              <a:rPr lang="en-US"/>
              <a:t>Month</a:t>
            </a:r>
          </a:p>
        </p:txBody>
      </p:sp>
      <p:sp>
        <p:nvSpPr>
          <p:cNvPr id="16" name="TextBox 15">
            <a:extLst>
              <a:ext uri="{FF2B5EF4-FFF2-40B4-BE49-F238E27FC236}">
                <a16:creationId xmlns:a16="http://schemas.microsoft.com/office/drawing/2014/main" id="{5A50E8EB-D01D-4B8D-81FF-C0A49857E450}"/>
              </a:ext>
            </a:extLst>
          </p:cNvPr>
          <p:cNvSpPr txBox="1"/>
          <p:nvPr/>
        </p:nvSpPr>
        <p:spPr>
          <a:xfrm>
            <a:off x="1469106" y="5380427"/>
            <a:ext cx="1221457" cy="369332"/>
          </a:xfrm>
          <a:prstGeom prst="rect">
            <a:avLst/>
          </a:prstGeom>
          <a:noFill/>
        </p:spPr>
        <p:txBody>
          <a:bodyPr wrap="square" lIns="91440" tIns="45720" rIns="91440" bIns="45720" rtlCol="0" anchor="t">
            <a:spAutoFit/>
          </a:bodyPr>
          <a:lstStyle/>
          <a:p>
            <a:r>
              <a:rPr lang="en-US"/>
              <a:t>Quarter</a:t>
            </a:r>
          </a:p>
        </p:txBody>
      </p:sp>
      <p:sp>
        <p:nvSpPr>
          <p:cNvPr id="21" name="Title 1">
            <a:extLst>
              <a:ext uri="{FF2B5EF4-FFF2-40B4-BE49-F238E27FC236}">
                <a16:creationId xmlns:a16="http://schemas.microsoft.com/office/drawing/2014/main" id="{949E217C-C32F-4B9E-BEAD-687C613018C2}"/>
              </a:ext>
            </a:extLst>
          </p:cNvPr>
          <p:cNvSpPr>
            <a:spLocks noGrp="1"/>
          </p:cNvSpPr>
          <p:nvPr>
            <p:ph type="title"/>
          </p:nvPr>
        </p:nvSpPr>
        <p:spPr>
          <a:xfrm>
            <a:off x="838200" y="319658"/>
            <a:ext cx="10515600" cy="1325563"/>
          </a:xfrm>
        </p:spPr>
        <p:txBody>
          <a:bodyPr/>
          <a:lstStyle/>
          <a:p>
            <a:r>
              <a:rPr lang="en-US"/>
              <a:t>Results</a:t>
            </a:r>
          </a:p>
        </p:txBody>
      </p:sp>
      <p:grpSp>
        <p:nvGrpSpPr>
          <p:cNvPr id="17" name="Group 16">
            <a:extLst>
              <a:ext uri="{FF2B5EF4-FFF2-40B4-BE49-F238E27FC236}">
                <a16:creationId xmlns:a16="http://schemas.microsoft.com/office/drawing/2014/main" id="{A5DB6803-DD08-8544-B8D8-8D7C64B2E949}"/>
              </a:ext>
            </a:extLst>
          </p:cNvPr>
          <p:cNvGrpSpPr/>
          <p:nvPr/>
        </p:nvGrpSpPr>
        <p:grpSpPr>
          <a:xfrm>
            <a:off x="10144582" y="307805"/>
            <a:ext cx="1867838" cy="1863680"/>
            <a:chOff x="10144582" y="307805"/>
            <a:chExt cx="1867838" cy="1863680"/>
          </a:xfrm>
        </p:grpSpPr>
        <p:sp>
          <p:nvSpPr>
            <p:cNvPr id="18" name="Rectangle 17">
              <a:extLst>
                <a:ext uri="{FF2B5EF4-FFF2-40B4-BE49-F238E27FC236}">
                  <a16:creationId xmlns:a16="http://schemas.microsoft.com/office/drawing/2014/main" id="{019626C8-FE1B-B54E-A163-72D451521EB6}"/>
                </a:ext>
              </a:extLst>
            </p:cNvPr>
            <p:cNvSpPr/>
            <p:nvPr/>
          </p:nvSpPr>
          <p:spPr>
            <a:xfrm>
              <a:off x="10275602" y="720034"/>
              <a:ext cx="576000" cy="36000"/>
            </a:xfrm>
            <a:prstGeom prst="rect">
              <a:avLst/>
            </a:prstGeom>
            <a:solidFill>
              <a:srgbClr val="0000FF"/>
            </a:solidFill>
            <a:ln w="19050">
              <a:noFill/>
            </a:ln>
            <a:effectLst>
              <a:softEdge rad="0"/>
            </a:effectLst>
            <a:scene3d>
              <a:camera prst="orthographicFront"/>
              <a:lightRig rig="threePt" dir="t"/>
            </a:scene3d>
            <a:sp3d>
              <a:bevelT w="0"/>
              <a:bevelB w="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A550704-C085-3245-9567-AB2D35E809D4}"/>
                </a:ext>
              </a:extLst>
            </p:cNvPr>
            <p:cNvSpPr txBox="1"/>
            <p:nvPr/>
          </p:nvSpPr>
          <p:spPr>
            <a:xfrm>
              <a:off x="10624139" y="566778"/>
              <a:ext cx="908843" cy="338554"/>
            </a:xfrm>
            <a:prstGeom prst="rect">
              <a:avLst/>
            </a:prstGeom>
            <a:noFill/>
          </p:spPr>
          <p:txBody>
            <a:bodyPr wrap="square" rtlCol="0">
              <a:spAutoFit/>
            </a:bodyPr>
            <a:lstStyle/>
            <a:p>
              <a:pPr algn="ctr"/>
              <a:r>
                <a:rPr lang="en-US" sz="1600"/>
                <a:t>Train</a:t>
              </a:r>
              <a:endParaRPr lang="en-US"/>
            </a:p>
          </p:txBody>
        </p:sp>
        <p:sp>
          <p:nvSpPr>
            <p:cNvPr id="22" name="TextBox 21">
              <a:extLst>
                <a:ext uri="{FF2B5EF4-FFF2-40B4-BE49-F238E27FC236}">
                  <a16:creationId xmlns:a16="http://schemas.microsoft.com/office/drawing/2014/main" id="{00087344-1706-A440-ACA3-0EC06B2ED8E0}"/>
                </a:ext>
              </a:extLst>
            </p:cNvPr>
            <p:cNvSpPr txBox="1"/>
            <p:nvPr/>
          </p:nvSpPr>
          <p:spPr>
            <a:xfrm>
              <a:off x="10635810" y="892008"/>
              <a:ext cx="908843" cy="338554"/>
            </a:xfrm>
            <a:prstGeom prst="rect">
              <a:avLst/>
            </a:prstGeom>
            <a:noFill/>
          </p:spPr>
          <p:txBody>
            <a:bodyPr wrap="square" rtlCol="0">
              <a:spAutoFit/>
            </a:bodyPr>
            <a:lstStyle/>
            <a:p>
              <a:pPr algn="ctr"/>
              <a:r>
                <a:rPr lang="en-US" sz="1600"/>
                <a:t>Test</a:t>
              </a:r>
            </a:p>
          </p:txBody>
        </p:sp>
        <p:sp>
          <p:nvSpPr>
            <p:cNvPr id="24" name="TextBox 23">
              <a:extLst>
                <a:ext uri="{FF2B5EF4-FFF2-40B4-BE49-F238E27FC236}">
                  <a16:creationId xmlns:a16="http://schemas.microsoft.com/office/drawing/2014/main" id="{D318C702-CF37-4D42-AF95-70A3C62B893E}"/>
                </a:ext>
              </a:extLst>
            </p:cNvPr>
            <p:cNvSpPr txBox="1"/>
            <p:nvPr/>
          </p:nvSpPr>
          <p:spPr>
            <a:xfrm>
              <a:off x="10624139" y="1217238"/>
              <a:ext cx="1233711" cy="364416"/>
            </a:xfrm>
            <a:prstGeom prst="rect">
              <a:avLst/>
            </a:prstGeom>
            <a:noFill/>
          </p:spPr>
          <p:txBody>
            <a:bodyPr wrap="square" rtlCol="0">
              <a:spAutoFit/>
            </a:bodyPr>
            <a:lstStyle/>
            <a:p>
              <a:r>
                <a:rPr lang="en-US" sz="1600"/>
                <a:t>Predicted</a:t>
              </a:r>
              <a:endParaRPr lang="en-US"/>
            </a:p>
          </p:txBody>
        </p:sp>
        <p:sp>
          <p:nvSpPr>
            <p:cNvPr id="26" name="Rectangle 25">
              <a:extLst>
                <a:ext uri="{FF2B5EF4-FFF2-40B4-BE49-F238E27FC236}">
                  <a16:creationId xmlns:a16="http://schemas.microsoft.com/office/drawing/2014/main" id="{53696375-E6DC-8F47-83E8-2AE3F04DF8AB}"/>
                </a:ext>
              </a:extLst>
            </p:cNvPr>
            <p:cNvSpPr/>
            <p:nvPr/>
          </p:nvSpPr>
          <p:spPr>
            <a:xfrm>
              <a:off x="11314765" y="719356"/>
              <a:ext cx="576000" cy="36000"/>
            </a:xfrm>
            <a:prstGeom prst="rect">
              <a:avLst/>
            </a:prstGeom>
            <a:solidFill>
              <a:srgbClr val="0000FF"/>
            </a:solidFill>
            <a:ln w="19050">
              <a:noFill/>
            </a:ln>
            <a:effectLst>
              <a:softEdge rad="0"/>
            </a:effectLst>
            <a:scene3d>
              <a:camera prst="orthographicFront"/>
              <a:lightRig rig="threePt" dir="t"/>
            </a:scene3d>
            <a:sp3d>
              <a:bevelT w="0"/>
              <a:bevelB w="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B0346CC-4DDF-5541-AF6E-4ABDE9BEC0F8}"/>
                </a:ext>
              </a:extLst>
            </p:cNvPr>
            <p:cNvSpPr/>
            <p:nvPr/>
          </p:nvSpPr>
          <p:spPr>
            <a:xfrm>
              <a:off x="10168043" y="1039056"/>
              <a:ext cx="684000" cy="36000"/>
            </a:xfrm>
            <a:prstGeom prst="rect">
              <a:avLst/>
            </a:prstGeom>
            <a:solidFill>
              <a:srgbClr val="FF0D0D"/>
            </a:solidFill>
            <a:ln w="19050">
              <a:noFill/>
            </a:ln>
            <a:effectLst>
              <a:softEdge rad="0"/>
            </a:effectLst>
            <a:scene3d>
              <a:camera prst="orthographicFront"/>
              <a:lightRig rig="threePt" dir="t"/>
            </a:scene3d>
            <a:sp3d>
              <a:bevelT w="0"/>
              <a:bevelB w="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604DCEE-091C-4A4D-910D-ECC914537A51}"/>
                </a:ext>
              </a:extLst>
            </p:cNvPr>
            <p:cNvSpPr/>
            <p:nvPr/>
          </p:nvSpPr>
          <p:spPr>
            <a:xfrm>
              <a:off x="11304000" y="1036623"/>
              <a:ext cx="684000" cy="36000"/>
            </a:xfrm>
            <a:prstGeom prst="rect">
              <a:avLst/>
            </a:prstGeom>
            <a:solidFill>
              <a:srgbClr val="FF0D0D"/>
            </a:solidFill>
            <a:ln w="19050">
              <a:noFill/>
            </a:ln>
            <a:effectLst>
              <a:softEdge rad="0"/>
            </a:effectLst>
            <a:scene3d>
              <a:camera prst="orthographicFront"/>
              <a:lightRig rig="threePt" dir="t"/>
            </a:scene3d>
            <a:sp3d>
              <a:bevelT w="0"/>
              <a:bevelB w="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ADE97F9-CAAF-7840-AD2A-99A78F15F4F3}"/>
                </a:ext>
              </a:extLst>
            </p:cNvPr>
            <p:cNvSpPr/>
            <p:nvPr/>
          </p:nvSpPr>
          <p:spPr>
            <a:xfrm>
              <a:off x="10260000" y="1379231"/>
              <a:ext cx="432000" cy="36000"/>
            </a:xfrm>
            <a:prstGeom prst="rect">
              <a:avLst/>
            </a:prstGeom>
            <a:solidFill>
              <a:srgbClr val="66B366"/>
            </a:solidFill>
            <a:ln w="19050">
              <a:noFill/>
            </a:ln>
            <a:effectLst>
              <a:softEdge rad="0"/>
            </a:effectLst>
            <a:scene3d>
              <a:camera prst="orthographicFront"/>
              <a:lightRig rig="threePt" dir="t"/>
            </a:scene3d>
            <a:sp3d>
              <a:bevelT w="0"/>
              <a:bevelB w="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1F1FDD-E6B4-C84A-B360-A426AB2502EF}"/>
                </a:ext>
              </a:extLst>
            </p:cNvPr>
            <p:cNvSpPr/>
            <p:nvPr/>
          </p:nvSpPr>
          <p:spPr>
            <a:xfrm>
              <a:off x="11532982" y="1376183"/>
              <a:ext cx="360000" cy="36000"/>
            </a:xfrm>
            <a:prstGeom prst="rect">
              <a:avLst/>
            </a:prstGeom>
            <a:solidFill>
              <a:srgbClr val="66B366"/>
            </a:solidFill>
            <a:ln w="19050">
              <a:noFill/>
            </a:ln>
            <a:effectLst>
              <a:softEdge rad="0"/>
            </a:effectLst>
            <a:scene3d>
              <a:camera prst="orthographicFront"/>
              <a:lightRig rig="threePt" dir="t"/>
            </a:scene3d>
            <a:sp3d>
              <a:bevelT w="0"/>
              <a:bevelB w="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Google Shape;12449;p77">
              <a:extLst>
                <a:ext uri="{FF2B5EF4-FFF2-40B4-BE49-F238E27FC236}">
                  <a16:creationId xmlns:a16="http://schemas.microsoft.com/office/drawing/2014/main" id="{B5DEFEFB-62D5-A44A-B75F-B49CAFDDA8BE}"/>
                </a:ext>
              </a:extLst>
            </p:cNvPr>
            <p:cNvSpPr/>
            <p:nvPr/>
          </p:nvSpPr>
          <p:spPr>
            <a:xfrm>
              <a:off x="10144582" y="307805"/>
              <a:ext cx="1867838" cy="1863680"/>
            </a:xfrm>
            <a:custGeom>
              <a:avLst/>
              <a:gdLst/>
              <a:ahLst/>
              <a:cxnLst/>
              <a:rect l="l" t="t" r="r" b="b"/>
              <a:pathLst>
                <a:path w="10776" h="10752" extrusionOk="0">
                  <a:moveTo>
                    <a:pt x="5382" y="1"/>
                  </a:moveTo>
                  <a:cubicBezTo>
                    <a:pt x="3953" y="1"/>
                    <a:pt x="2608" y="453"/>
                    <a:pt x="1596" y="1286"/>
                  </a:cubicBezTo>
                  <a:cubicBezTo>
                    <a:pt x="560" y="2144"/>
                    <a:pt x="0" y="3251"/>
                    <a:pt x="0" y="4465"/>
                  </a:cubicBezTo>
                  <a:cubicBezTo>
                    <a:pt x="0" y="5513"/>
                    <a:pt x="465" y="6561"/>
                    <a:pt x="1274" y="7359"/>
                  </a:cubicBezTo>
                  <a:cubicBezTo>
                    <a:pt x="2072" y="8121"/>
                    <a:pt x="3120" y="8645"/>
                    <a:pt x="4298" y="8835"/>
                  </a:cubicBezTo>
                  <a:cubicBezTo>
                    <a:pt x="4310" y="9442"/>
                    <a:pt x="4108" y="10014"/>
                    <a:pt x="3703" y="10478"/>
                  </a:cubicBezTo>
                  <a:cubicBezTo>
                    <a:pt x="3655" y="10514"/>
                    <a:pt x="3644" y="10597"/>
                    <a:pt x="3679" y="10657"/>
                  </a:cubicBezTo>
                  <a:cubicBezTo>
                    <a:pt x="3703" y="10704"/>
                    <a:pt x="3763" y="10752"/>
                    <a:pt x="3834" y="10752"/>
                  </a:cubicBezTo>
                  <a:cubicBezTo>
                    <a:pt x="5025" y="10752"/>
                    <a:pt x="6084" y="9966"/>
                    <a:pt x="6442" y="8835"/>
                  </a:cubicBezTo>
                  <a:cubicBezTo>
                    <a:pt x="7406" y="8668"/>
                    <a:pt x="8287" y="8299"/>
                    <a:pt x="9013" y="7752"/>
                  </a:cubicBezTo>
                  <a:cubicBezTo>
                    <a:pt x="9097" y="7692"/>
                    <a:pt x="9109" y="7585"/>
                    <a:pt x="9049" y="7513"/>
                  </a:cubicBezTo>
                  <a:cubicBezTo>
                    <a:pt x="9014" y="7465"/>
                    <a:pt x="8963" y="7441"/>
                    <a:pt x="8913" y="7441"/>
                  </a:cubicBezTo>
                  <a:cubicBezTo>
                    <a:pt x="8877" y="7441"/>
                    <a:pt x="8841" y="7453"/>
                    <a:pt x="8811" y="7478"/>
                  </a:cubicBezTo>
                  <a:cubicBezTo>
                    <a:pt x="8096" y="8014"/>
                    <a:pt x="7215" y="8371"/>
                    <a:pt x="6275" y="8502"/>
                  </a:cubicBezTo>
                  <a:cubicBezTo>
                    <a:pt x="6203" y="8525"/>
                    <a:pt x="6156" y="8561"/>
                    <a:pt x="6132" y="8621"/>
                  </a:cubicBezTo>
                  <a:cubicBezTo>
                    <a:pt x="5894" y="9549"/>
                    <a:pt x="5120" y="10216"/>
                    <a:pt x="4215" y="10371"/>
                  </a:cubicBezTo>
                  <a:cubicBezTo>
                    <a:pt x="4537" y="9859"/>
                    <a:pt x="4703" y="9264"/>
                    <a:pt x="4644" y="8656"/>
                  </a:cubicBezTo>
                  <a:cubicBezTo>
                    <a:pt x="4644" y="8585"/>
                    <a:pt x="4572" y="8502"/>
                    <a:pt x="4489" y="8490"/>
                  </a:cubicBezTo>
                  <a:cubicBezTo>
                    <a:pt x="2084" y="8144"/>
                    <a:pt x="346" y="6442"/>
                    <a:pt x="346" y="4430"/>
                  </a:cubicBezTo>
                  <a:cubicBezTo>
                    <a:pt x="346" y="2156"/>
                    <a:pt x="2608" y="310"/>
                    <a:pt x="5382" y="310"/>
                  </a:cubicBezTo>
                  <a:cubicBezTo>
                    <a:pt x="8168" y="310"/>
                    <a:pt x="10430" y="2156"/>
                    <a:pt x="10430" y="4430"/>
                  </a:cubicBezTo>
                  <a:cubicBezTo>
                    <a:pt x="10430" y="5370"/>
                    <a:pt x="10025" y="6287"/>
                    <a:pt x="9311" y="7013"/>
                  </a:cubicBezTo>
                  <a:cubicBezTo>
                    <a:pt x="9251" y="7097"/>
                    <a:pt x="9251" y="7192"/>
                    <a:pt x="9311" y="7252"/>
                  </a:cubicBezTo>
                  <a:cubicBezTo>
                    <a:pt x="9353" y="7281"/>
                    <a:pt x="9397" y="7296"/>
                    <a:pt x="9439" y="7296"/>
                  </a:cubicBezTo>
                  <a:cubicBezTo>
                    <a:pt x="9481" y="7296"/>
                    <a:pt x="9519" y="7281"/>
                    <a:pt x="9549" y="7252"/>
                  </a:cubicBezTo>
                  <a:cubicBezTo>
                    <a:pt x="10347" y="6466"/>
                    <a:pt x="10775" y="5454"/>
                    <a:pt x="10775" y="4430"/>
                  </a:cubicBezTo>
                  <a:cubicBezTo>
                    <a:pt x="10775" y="3263"/>
                    <a:pt x="10204" y="2144"/>
                    <a:pt x="9180" y="1286"/>
                  </a:cubicBezTo>
                  <a:cubicBezTo>
                    <a:pt x="8168" y="453"/>
                    <a:pt x="6811" y="1"/>
                    <a:pt x="5382"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Rectangle: Rounded Corners 33">
            <a:extLst>
              <a:ext uri="{FF2B5EF4-FFF2-40B4-BE49-F238E27FC236}">
                <a16:creationId xmlns:a16="http://schemas.microsoft.com/office/drawing/2014/main" id="{FC2432C1-A7CD-454E-A3FA-0A1E15C08D98}"/>
              </a:ext>
            </a:extLst>
          </p:cNvPr>
          <p:cNvSpPr/>
          <p:nvPr/>
        </p:nvSpPr>
        <p:spPr>
          <a:xfrm rot="19213023">
            <a:off x="5143382" y="5164226"/>
            <a:ext cx="1376113" cy="432400"/>
          </a:xfrm>
          <a:prstGeom prst="round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accent1">
                  <a:lumMod val="60000"/>
                  <a:lumOff val="40000"/>
                </a:schemeClr>
              </a:solidFill>
            </a:endParaRPr>
          </a:p>
        </p:txBody>
      </p:sp>
      <p:sp>
        <p:nvSpPr>
          <p:cNvPr id="36" name="Rectangle: Rounded Corners 35">
            <a:extLst>
              <a:ext uri="{FF2B5EF4-FFF2-40B4-BE49-F238E27FC236}">
                <a16:creationId xmlns:a16="http://schemas.microsoft.com/office/drawing/2014/main" id="{4D8144E0-18B2-4B98-B61E-821765695A7A}"/>
              </a:ext>
            </a:extLst>
          </p:cNvPr>
          <p:cNvSpPr/>
          <p:nvPr/>
        </p:nvSpPr>
        <p:spPr>
          <a:xfrm rot="19213023">
            <a:off x="5108382" y="3435769"/>
            <a:ext cx="1376113" cy="432400"/>
          </a:xfrm>
          <a:prstGeom prst="round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accent1">
                  <a:lumMod val="60000"/>
                  <a:lumOff val="40000"/>
                </a:schemeClr>
              </a:solidFill>
            </a:endParaRPr>
          </a:p>
        </p:txBody>
      </p:sp>
      <p:sp>
        <p:nvSpPr>
          <p:cNvPr id="38" name="Rectangle: Rounded Corners 37">
            <a:extLst>
              <a:ext uri="{FF2B5EF4-FFF2-40B4-BE49-F238E27FC236}">
                <a16:creationId xmlns:a16="http://schemas.microsoft.com/office/drawing/2014/main" id="{499F871D-32FD-408E-B9F9-3C1C206E40C0}"/>
              </a:ext>
            </a:extLst>
          </p:cNvPr>
          <p:cNvSpPr/>
          <p:nvPr/>
        </p:nvSpPr>
        <p:spPr>
          <a:xfrm rot="19213023">
            <a:off x="5037228" y="1707313"/>
            <a:ext cx="1376113" cy="432400"/>
          </a:xfrm>
          <a:prstGeom prst="round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accent1">
                  <a:lumMod val="60000"/>
                  <a:lumOff val="40000"/>
                </a:schemeClr>
              </a:solidFill>
            </a:endParaRPr>
          </a:p>
        </p:txBody>
      </p:sp>
    </p:spTree>
    <p:extLst>
      <p:ext uri="{BB962C8B-B14F-4D97-AF65-F5344CB8AC3E}">
        <p14:creationId xmlns:p14="http://schemas.microsoft.com/office/powerpoint/2010/main" val="647387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6" grpId="0" animBg="1"/>
      <p:bldP spid="3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E8368-E592-4E02-9FBC-681E499EEC7E}"/>
              </a:ext>
            </a:extLst>
          </p:cNvPr>
          <p:cNvSpPr>
            <a:spLocks noGrp="1"/>
          </p:cNvSpPr>
          <p:nvPr>
            <p:ph type="title"/>
          </p:nvPr>
        </p:nvSpPr>
        <p:spPr/>
        <p:txBody>
          <a:bodyPr>
            <a:normAutofit/>
          </a:bodyPr>
          <a:lstStyle/>
          <a:p>
            <a:r>
              <a:rPr lang="en-US">
                <a:ea typeface="+mj-lt"/>
                <a:cs typeface="+mj-lt"/>
              </a:rPr>
              <a:t>Evaluation from our results</a:t>
            </a:r>
            <a:endParaRPr lang="en-US"/>
          </a:p>
        </p:txBody>
      </p:sp>
      <p:graphicFrame>
        <p:nvGraphicFramePr>
          <p:cNvPr id="6" name="Chart 5">
            <a:extLst>
              <a:ext uri="{FF2B5EF4-FFF2-40B4-BE49-F238E27FC236}">
                <a16:creationId xmlns:a16="http://schemas.microsoft.com/office/drawing/2014/main" id="{B92D838D-55D5-41CA-BECD-ED17303C6573}"/>
              </a:ext>
            </a:extLst>
          </p:cNvPr>
          <p:cNvGraphicFramePr>
            <a:graphicFrameLocks noChangeAspect="1"/>
          </p:cNvGraphicFramePr>
          <p:nvPr>
            <p:extLst>
              <p:ext uri="{D42A27DB-BD31-4B8C-83A1-F6EECF244321}">
                <p14:modId xmlns:p14="http://schemas.microsoft.com/office/powerpoint/2010/main" val="1542021214"/>
              </p:ext>
            </p:extLst>
          </p:nvPr>
        </p:nvGraphicFramePr>
        <p:xfrm>
          <a:off x="2381743" y="1517650"/>
          <a:ext cx="7428513" cy="475488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619784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32F72-B488-4366-AF73-C449D95BF68A}"/>
              </a:ext>
            </a:extLst>
          </p:cNvPr>
          <p:cNvSpPr>
            <a:spLocks noGrp="1"/>
          </p:cNvSpPr>
          <p:nvPr>
            <p:ph type="title"/>
          </p:nvPr>
        </p:nvSpPr>
        <p:spPr/>
        <p:txBody>
          <a:bodyPr>
            <a:normAutofit/>
          </a:bodyPr>
          <a:lstStyle/>
          <a:p>
            <a:r>
              <a:rPr lang="en-US">
                <a:ea typeface="+mj-lt"/>
                <a:cs typeface="+mj-lt"/>
              </a:rPr>
              <a:t>Reasons for trend – Fixed time period</a:t>
            </a:r>
            <a:endParaRPr lang="en-US"/>
          </a:p>
        </p:txBody>
      </p:sp>
      <p:sp>
        <p:nvSpPr>
          <p:cNvPr id="13" name="Flowchart: Connector 12">
            <a:extLst>
              <a:ext uri="{FF2B5EF4-FFF2-40B4-BE49-F238E27FC236}">
                <a16:creationId xmlns:a16="http://schemas.microsoft.com/office/drawing/2014/main" id="{3F31857C-9025-40B6-858B-1E91CA37AF5C}"/>
              </a:ext>
            </a:extLst>
          </p:cNvPr>
          <p:cNvSpPr/>
          <p:nvPr/>
        </p:nvSpPr>
        <p:spPr>
          <a:xfrm>
            <a:off x="2858090" y="2234999"/>
            <a:ext cx="1797740" cy="1754436"/>
          </a:xfrm>
          <a:prstGeom prst="flowChartConnector">
            <a:avLst/>
          </a:prstGeom>
          <a:solidFill>
            <a:srgbClr val="ED7E3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1825</a:t>
            </a:r>
          </a:p>
        </p:txBody>
      </p:sp>
      <p:sp>
        <p:nvSpPr>
          <p:cNvPr id="14" name="Flowchart: Connector 13">
            <a:extLst>
              <a:ext uri="{FF2B5EF4-FFF2-40B4-BE49-F238E27FC236}">
                <a16:creationId xmlns:a16="http://schemas.microsoft.com/office/drawing/2014/main" id="{55981AD6-5634-4066-903A-4F10F1DD87AB}"/>
              </a:ext>
            </a:extLst>
          </p:cNvPr>
          <p:cNvSpPr/>
          <p:nvPr/>
        </p:nvSpPr>
        <p:spPr>
          <a:xfrm>
            <a:off x="3243097" y="4285879"/>
            <a:ext cx="1027726" cy="1054946"/>
          </a:xfrm>
          <a:prstGeom prst="flowChartConnector">
            <a:avLst/>
          </a:prstGeom>
          <a:solidFill>
            <a:schemeClr val="accent2">
              <a:lumMod val="60000"/>
              <a:lumOff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a:solidFill>
                  <a:schemeClr val="tx1"/>
                </a:solidFill>
              </a:rPr>
              <a:t>60</a:t>
            </a:r>
          </a:p>
        </p:txBody>
      </p:sp>
      <p:sp>
        <p:nvSpPr>
          <p:cNvPr id="19" name="Flowchart: Connector 18">
            <a:extLst>
              <a:ext uri="{FF2B5EF4-FFF2-40B4-BE49-F238E27FC236}">
                <a16:creationId xmlns:a16="http://schemas.microsoft.com/office/drawing/2014/main" id="{23AADFD6-D730-4EC6-B8EF-769025F96E6F}"/>
              </a:ext>
            </a:extLst>
          </p:cNvPr>
          <p:cNvSpPr/>
          <p:nvPr/>
        </p:nvSpPr>
        <p:spPr>
          <a:xfrm>
            <a:off x="3441426" y="5877198"/>
            <a:ext cx="631068" cy="597131"/>
          </a:xfrm>
          <a:prstGeom prst="flowChartConnector">
            <a:avLst/>
          </a:prstGeom>
          <a:solidFill>
            <a:schemeClr val="accent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20</a:t>
            </a:r>
          </a:p>
        </p:txBody>
      </p:sp>
      <p:cxnSp>
        <p:nvCxnSpPr>
          <p:cNvPr id="21" name="Straight Arrow Connector 20">
            <a:extLst>
              <a:ext uri="{FF2B5EF4-FFF2-40B4-BE49-F238E27FC236}">
                <a16:creationId xmlns:a16="http://schemas.microsoft.com/office/drawing/2014/main" id="{D6D47AF5-8234-4151-B23B-5305F2CACBE8}"/>
              </a:ext>
            </a:extLst>
          </p:cNvPr>
          <p:cNvCxnSpPr>
            <a:cxnSpLocks/>
          </p:cNvCxnSpPr>
          <p:nvPr/>
        </p:nvCxnSpPr>
        <p:spPr>
          <a:xfrm>
            <a:off x="5464276" y="2253731"/>
            <a:ext cx="0" cy="4337664"/>
          </a:xfrm>
          <a:prstGeom prst="straightConnector1">
            <a:avLst/>
          </a:prstGeom>
          <a:ln w="762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C4DF0A6A-2523-413D-9D59-5545427CFE32}"/>
              </a:ext>
            </a:extLst>
          </p:cNvPr>
          <p:cNvSpPr txBox="1">
            <a:spLocks/>
          </p:cNvSpPr>
          <p:nvPr/>
        </p:nvSpPr>
        <p:spPr>
          <a:xfrm>
            <a:off x="5669142" y="2325563"/>
            <a:ext cx="6218057" cy="84235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ira Sans" panose="020B0503050000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ira Sans" panose="020B0503050000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ira Sans" panose="020B0503050000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i="1">
                <a:solidFill>
                  <a:srgbClr val="00B050"/>
                </a:solidFill>
                <a:ea typeface="+mn-lt"/>
                <a:cs typeface="+mn-lt"/>
              </a:rPr>
              <a:t>Less Overfitting </a:t>
            </a:r>
            <a:r>
              <a:rPr lang="en-US" sz="2200" i="1">
                <a:solidFill>
                  <a:srgbClr val="00B050"/>
                </a:solidFill>
                <a:ea typeface="+mn-lt"/>
                <a:cs typeface="+mn-lt"/>
                <a:sym typeface="Wingdings" panose="05000000000000000000" pitchFamily="2" charset="2"/>
              </a:rPr>
              <a:t> generalize better</a:t>
            </a:r>
            <a:endParaRPr lang="en-US" sz="2200" i="1">
              <a:solidFill>
                <a:srgbClr val="00B050"/>
              </a:solidFill>
              <a:ea typeface="+mn-lt"/>
              <a:cs typeface="+mn-lt"/>
            </a:endParaRPr>
          </a:p>
          <a:p>
            <a:pPr marL="0" indent="0">
              <a:buFont typeface="Arial" panose="020B0604020202020204" pitchFamily="34" charset="0"/>
              <a:buNone/>
            </a:pPr>
            <a:r>
              <a:rPr lang="en-US" sz="2200" i="1">
                <a:solidFill>
                  <a:srgbClr val="00B050"/>
                </a:solidFill>
                <a:ea typeface="+mn-lt"/>
                <a:cs typeface="+mn-lt"/>
              </a:rPr>
              <a:t>Lower Variance</a:t>
            </a:r>
          </a:p>
          <a:p>
            <a:pPr lvl="1"/>
            <a:endParaRPr lang="en-US" sz="2200">
              <a:ea typeface="+mn-lt"/>
              <a:cs typeface="+mn-lt"/>
            </a:endParaRPr>
          </a:p>
          <a:p>
            <a:pPr marL="0" indent="0">
              <a:buFont typeface="Arial" panose="020B0604020202020204" pitchFamily="34" charset="0"/>
              <a:buNone/>
            </a:pPr>
            <a:endParaRPr lang="en-US" sz="2200"/>
          </a:p>
        </p:txBody>
      </p:sp>
      <p:sp>
        <p:nvSpPr>
          <p:cNvPr id="27" name="Content Placeholder 2">
            <a:extLst>
              <a:ext uri="{FF2B5EF4-FFF2-40B4-BE49-F238E27FC236}">
                <a16:creationId xmlns:a16="http://schemas.microsoft.com/office/drawing/2014/main" id="{630C6E65-0997-46C5-A00A-F37A7C749C4A}"/>
              </a:ext>
            </a:extLst>
          </p:cNvPr>
          <p:cNvSpPr txBox="1">
            <a:spLocks/>
          </p:cNvSpPr>
          <p:nvPr/>
        </p:nvSpPr>
        <p:spPr>
          <a:xfrm>
            <a:off x="5669142" y="5559961"/>
            <a:ext cx="3664719" cy="932914"/>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ira Sans" panose="020B0503050000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ira Sans" panose="020B0503050000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ira Sans" panose="020B0503050000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i="1">
                <a:solidFill>
                  <a:srgbClr val="FF3B3B"/>
                </a:solidFill>
                <a:ea typeface="+mn-lt"/>
                <a:cs typeface="+mn-lt"/>
              </a:rPr>
              <a:t>More Overfitting</a:t>
            </a:r>
          </a:p>
          <a:p>
            <a:pPr marL="0" indent="0">
              <a:buFont typeface="Arial" panose="020B0604020202020204" pitchFamily="34" charset="0"/>
              <a:buNone/>
            </a:pPr>
            <a:r>
              <a:rPr lang="en-US" sz="2200" i="1">
                <a:solidFill>
                  <a:srgbClr val="FF3B3B"/>
                </a:solidFill>
                <a:ea typeface="+mn-lt"/>
                <a:cs typeface="+mn-lt"/>
              </a:rPr>
              <a:t>Higher Variance</a:t>
            </a:r>
          </a:p>
          <a:p>
            <a:pPr lvl="1"/>
            <a:endParaRPr lang="en-US" sz="2200">
              <a:ea typeface="+mn-lt"/>
              <a:cs typeface="+mn-lt"/>
            </a:endParaRPr>
          </a:p>
          <a:p>
            <a:pPr marL="0" indent="0">
              <a:buFont typeface="Arial" panose="020B0604020202020204" pitchFamily="34" charset="0"/>
              <a:buNone/>
            </a:pPr>
            <a:endParaRPr lang="en-US" sz="2200"/>
          </a:p>
        </p:txBody>
      </p:sp>
      <p:sp>
        <p:nvSpPr>
          <p:cNvPr id="30" name="Content Placeholder 2">
            <a:extLst>
              <a:ext uri="{FF2B5EF4-FFF2-40B4-BE49-F238E27FC236}">
                <a16:creationId xmlns:a16="http://schemas.microsoft.com/office/drawing/2014/main" id="{25442509-1202-4CAC-A486-161F4D8427A2}"/>
              </a:ext>
            </a:extLst>
          </p:cNvPr>
          <p:cNvSpPr txBox="1">
            <a:spLocks/>
          </p:cNvSpPr>
          <p:nvPr/>
        </p:nvSpPr>
        <p:spPr>
          <a:xfrm>
            <a:off x="2389239" y="1753902"/>
            <a:ext cx="2983113" cy="46645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ira Sans" panose="020B0503050000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ira Sans" panose="020B0503050000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ira Sans" panose="020B0503050000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i="1" u="sng">
                <a:ea typeface="+mn-lt"/>
                <a:cs typeface="+mn-lt"/>
              </a:rPr>
              <a:t>Number of instances</a:t>
            </a:r>
          </a:p>
          <a:p>
            <a:pPr lvl="1"/>
            <a:endParaRPr lang="en-US" sz="2200">
              <a:ea typeface="+mn-lt"/>
              <a:cs typeface="+mn-lt"/>
            </a:endParaRPr>
          </a:p>
          <a:p>
            <a:pPr marL="0" indent="0">
              <a:buFont typeface="Arial" panose="020B0604020202020204" pitchFamily="34" charset="0"/>
              <a:buNone/>
            </a:pPr>
            <a:endParaRPr lang="en-US" sz="2200"/>
          </a:p>
        </p:txBody>
      </p:sp>
      <p:sp>
        <p:nvSpPr>
          <p:cNvPr id="31" name="Content Placeholder 2">
            <a:extLst>
              <a:ext uri="{FF2B5EF4-FFF2-40B4-BE49-F238E27FC236}">
                <a16:creationId xmlns:a16="http://schemas.microsoft.com/office/drawing/2014/main" id="{BC67AEC7-D25E-4B3B-8B9F-03CA34C264F8}"/>
              </a:ext>
            </a:extLst>
          </p:cNvPr>
          <p:cNvSpPr txBox="1">
            <a:spLocks/>
          </p:cNvSpPr>
          <p:nvPr/>
        </p:nvSpPr>
        <p:spPr>
          <a:xfrm>
            <a:off x="1032387" y="2899194"/>
            <a:ext cx="1027727" cy="42117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ira Sans" panose="020B0503050000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ira Sans" panose="020B0503050000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ira Sans" panose="020B0503050000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i="1">
                <a:ea typeface="+mn-lt"/>
                <a:cs typeface="+mn-lt"/>
              </a:rPr>
              <a:t>Daily</a:t>
            </a:r>
            <a:endParaRPr lang="en-US" sz="2200"/>
          </a:p>
        </p:txBody>
      </p:sp>
      <p:sp>
        <p:nvSpPr>
          <p:cNvPr id="32" name="Content Placeholder 2">
            <a:extLst>
              <a:ext uri="{FF2B5EF4-FFF2-40B4-BE49-F238E27FC236}">
                <a16:creationId xmlns:a16="http://schemas.microsoft.com/office/drawing/2014/main" id="{7B6E3CE5-69A3-40AC-B073-41E65FB0BA0F}"/>
              </a:ext>
            </a:extLst>
          </p:cNvPr>
          <p:cNvSpPr txBox="1">
            <a:spLocks/>
          </p:cNvSpPr>
          <p:nvPr/>
        </p:nvSpPr>
        <p:spPr>
          <a:xfrm>
            <a:off x="1032386" y="4602764"/>
            <a:ext cx="1356853" cy="42117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ira Sans" panose="020B0503050000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ira Sans" panose="020B0503050000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ira Sans" panose="020B0503050000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i="1">
                <a:ea typeface="+mn-lt"/>
                <a:cs typeface="+mn-lt"/>
              </a:rPr>
              <a:t>Monthly</a:t>
            </a:r>
            <a:endParaRPr lang="en-US" sz="2200"/>
          </a:p>
        </p:txBody>
      </p:sp>
      <p:sp>
        <p:nvSpPr>
          <p:cNvPr id="33" name="Content Placeholder 2">
            <a:extLst>
              <a:ext uri="{FF2B5EF4-FFF2-40B4-BE49-F238E27FC236}">
                <a16:creationId xmlns:a16="http://schemas.microsoft.com/office/drawing/2014/main" id="{3FD2D2CC-E288-471B-A06C-AE564AF1E837}"/>
              </a:ext>
            </a:extLst>
          </p:cNvPr>
          <p:cNvSpPr txBox="1">
            <a:spLocks/>
          </p:cNvSpPr>
          <p:nvPr/>
        </p:nvSpPr>
        <p:spPr>
          <a:xfrm>
            <a:off x="1032385" y="6047127"/>
            <a:ext cx="1532656" cy="42117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ira Sans" panose="020B0503050000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ira Sans" panose="020B0503050000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ira Sans" panose="020B0503050000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i="1">
                <a:ea typeface="+mn-lt"/>
                <a:cs typeface="+mn-lt"/>
              </a:rPr>
              <a:t>Quarterly</a:t>
            </a:r>
            <a:endParaRPr lang="en-US" sz="2200"/>
          </a:p>
        </p:txBody>
      </p:sp>
      <p:sp>
        <p:nvSpPr>
          <p:cNvPr id="15" name="Rectangle 14">
            <a:extLst>
              <a:ext uri="{FF2B5EF4-FFF2-40B4-BE49-F238E27FC236}">
                <a16:creationId xmlns:a16="http://schemas.microsoft.com/office/drawing/2014/main" id="{DA136142-D7DE-49C1-987A-DBD7CAEE1399}"/>
              </a:ext>
            </a:extLst>
          </p:cNvPr>
          <p:cNvSpPr/>
          <p:nvPr/>
        </p:nvSpPr>
        <p:spPr>
          <a:xfrm>
            <a:off x="8882910" y="1515707"/>
            <a:ext cx="2638094" cy="553796"/>
          </a:xfrm>
          <a:prstGeom prst="rect">
            <a:avLst/>
          </a:prstGeom>
          <a:solidFill>
            <a:schemeClr val="accent2">
              <a:lumMod val="40000"/>
              <a:lumOff val="60000"/>
            </a:schemeClr>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i="1">
                <a:solidFill>
                  <a:schemeClr val="tx1"/>
                </a:solidFill>
              </a:rPr>
              <a:t>5 years</a:t>
            </a:r>
          </a:p>
        </p:txBody>
      </p:sp>
    </p:spTree>
    <p:extLst>
      <p:ext uri="{BB962C8B-B14F-4D97-AF65-F5344CB8AC3E}">
        <p14:creationId xmlns:p14="http://schemas.microsoft.com/office/powerpoint/2010/main" val="38574760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32F72-B488-4366-AF73-C449D95BF68A}"/>
              </a:ext>
            </a:extLst>
          </p:cNvPr>
          <p:cNvSpPr>
            <a:spLocks noGrp="1"/>
          </p:cNvSpPr>
          <p:nvPr>
            <p:ph type="title"/>
          </p:nvPr>
        </p:nvSpPr>
        <p:spPr/>
        <p:txBody>
          <a:bodyPr>
            <a:normAutofit/>
          </a:bodyPr>
          <a:lstStyle/>
          <a:p>
            <a:r>
              <a:rPr lang="en-US">
                <a:ea typeface="+mj-lt"/>
                <a:cs typeface="+mj-lt"/>
              </a:rPr>
              <a:t>Reasons for trend – Fixed data points</a:t>
            </a:r>
            <a:endParaRPr lang="en-US"/>
          </a:p>
        </p:txBody>
      </p:sp>
      <p:cxnSp>
        <p:nvCxnSpPr>
          <p:cNvPr id="21" name="Straight Arrow Connector 20">
            <a:extLst>
              <a:ext uri="{FF2B5EF4-FFF2-40B4-BE49-F238E27FC236}">
                <a16:creationId xmlns:a16="http://schemas.microsoft.com/office/drawing/2014/main" id="{D6D47AF5-8234-4151-B23B-5305F2CACBE8}"/>
              </a:ext>
            </a:extLst>
          </p:cNvPr>
          <p:cNvCxnSpPr>
            <a:cxnSpLocks/>
          </p:cNvCxnSpPr>
          <p:nvPr/>
        </p:nvCxnSpPr>
        <p:spPr>
          <a:xfrm flipV="1">
            <a:off x="1289617" y="4675469"/>
            <a:ext cx="8953745" cy="5783"/>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C4DF0A6A-2523-413D-9D59-5545427CFE32}"/>
              </a:ext>
            </a:extLst>
          </p:cNvPr>
          <p:cNvSpPr txBox="1">
            <a:spLocks/>
          </p:cNvSpPr>
          <p:nvPr/>
        </p:nvSpPr>
        <p:spPr>
          <a:xfrm>
            <a:off x="1038566" y="2332839"/>
            <a:ext cx="4157973" cy="84235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ira Sans" panose="020B0503050000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ira Sans" panose="020B0503050000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ira Sans" panose="020B0503050000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i="1">
                <a:solidFill>
                  <a:srgbClr val="FF3B3B"/>
                </a:solidFill>
                <a:ea typeface="+mn-lt"/>
                <a:cs typeface="+mn-lt"/>
              </a:rPr>
              <a:t>Further lookback</a:t>
            </a:r>
          </a:p>
          <a:p>
            <a:pPr marL="0" indent="0">
              <a:buFont typeface="Arial" panose="020B0604020202020204" pitchFamily="34" charset="0"/>
              <a:buNone/>
            </a:pPr>
            <a:r>
              <a:rPr lang="en-US" sz="2200" i="1">
                <a:solidFill>
                  <a:srgbClr val="FF3B3B"/>
                </a:solidFill>
                <a:ea typeface="+mn-lt"/>
                <a:cs typeface="+mn-lt"/>
              </a:rPr>
              <a:t>Less relevant</a:t>
            </a:r>
          </a:p>
          <a:p>
            <a:pPr marL="0" indent="0">
              <a:buFont typeface="Arial" panose="020B0604020202020204" pitchFamily="34" charset="0"/>
              <a:buNone/>
            </a:pPr>
            <a:r>
              <a:rPr lang="en-US" sz="2200" i="1">
                <a:solidFill>
                  <a:srgbClr val="FF3B3B"/>
                </a:solidFill>
                <a:ea typeface="+mn-lt"/>
                <a:cs typeface="+mn-lt"/>
              </a:rPr>
              <a:t>Larger price range (min-max)</a:t>
            </a:r>
            <a:endParaRPr lang="en-US" sz="2200">
              <a:solidFill>
                <a:srgbClr val="FF3B3B"/>
              </a:solidFill>
              <a:ea typeface="+mn-lt"/>
              <a:cs typeface="+mn-lt"/>
            </a:endParaRPr>
          </a:p>
          <a:p>
            <a:pPr marL="0" indent="0">
              <a:buFont typeface="Arial" panose="020B0604020202020204" pitchFamily="34" charset="0"/>
              <a:buNone/>
            </a:pPr>
            <a:endParaRPr lang="en-US" sz="2200">
              <a:solidFill>
                <a:srgbClr val="FF3B3B"/>
              </a:solidFill>
            </a:endParaRPr>
          </a:p>
        </p:txBody>
      </p:sp>
      <p:sp>
        <p:nvSpPr>
          <p:cNvPr id="27" name="Content Placeholder 2">
            <a:extLst>
              <a:ext uri="{FF2B5EF4-FFF2-40B4-BE49-F238E27FC236}">
                <a16:creationId xmlns:a16="http://schemas.microsoft.com/office/drawing/2014/main" id="{630C6E65-0997-46C5-A00A-F37A7C749C4A}"/>
              </a:ext>
            </a:extLst>
          </p:cNvPr>
          <p:cNvSpPr txBox="1">
            <a:spLocks/>
          </p:cNvSpPr>
          <p:nvPr/>
        </p:nvSpPr>
        <p:spPr>
          <a:xfrm>
            <a:off x="8229968" y="2232752"/>
            <a:ext cx="2956340" cy="129736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ira Sans" panose="020B0503050000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ira Sans" panose="020B0503050000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ira Sans" panose="020B0503050000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i="1">
                <a:solidFill>
                  <a:srgbClr val="00B050"/>
                </a:solidFill>
                <a:ea typeface="+mn-lt"/>
                <a:cs typeface="+mn-lt"/>
              </a:rPr>
              <a:t>Smaller lookback</a:t>
            </a:r>
          </a:p>
          <a:p>
            <a:pPr marL="0" indent="0">
              <a:buFont typeface="Arial" panose="020B0604020202020204" pitchFamily="34" charset="0"/>
              <a:buNone/>
            </a:pPr>
            <a:r>
              <a:rPr lang="en-US" sz="2200" i="1">
                <a:solidFill>
                  <a:srgbClr val="00B050"/>
                </a:solidFill>
                <a:ea typeface="+mn-lt"/>
                <a:cs typeface="+mn-lt"/>
              </a:rPr>
              <a:t>More relevant </a:t>
            </a:r>
          </a:p>
          <a:p>
            <a:pPr marL="0" indent="0">
              <a:buFont typeface="Arial" panose="020B0604020202020204" pitchFamily="34" charset="0"/>
              <a:buNone/>
            </a:pPr>
            <a:r>
              <a:rPr lang="en-US" sz="2200" i="1">
                <a:solidFill>
                  <a:srgbClr val="00B050"/>
                </a:solidFill>
                <a:ea typeface="+mn-lt"/>
                <a:cs typeface="+mn-lt"/>
              </a:rPr>
              <a:t>Smaller price range</a:t>
            </a:r>
            <a:endParaRPr lang="en-US" sz="2200">
              <a:solidFill>
                <a:srgbClr val="00B050"/>
              </a:solidFill>
            </a:endParaRPr>
          </a:p>
        </p:txBody>
      </p:sp>
      <p:sp>
        <p:nvSpPr>
          <p:cNvPr id="30" name="Content Placeholder 2">
            <a:extLst>
              <a:ext uri="{FF2B5EF4-FFF2-40B4-BE49-F238E27FC236}">
                <a16:creationId xmlns:a16="http://schemas.microsoft.com/office/drawing/2014/main" id="{25442509-1202-4CAC-A486-161F4D8427A2}"/>
              </a:ext>
            </a:extLst>
          </p:cNvPr>
          <p:cNvSpPr txBox="1">
            <a:spLocks/>
          </p:cNvSpPr>
          <p:nvPr/>
        </p:nvSpPr>
        <p:spPr>
          <a:xfrm>
            <a:off x="10243362" y="4537111"/>
            <a:ext cx="1027727" cy="46645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ira Sans" panose="020B0503050000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ira Sans" panose="020B0503050000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ira Sans" panose="020B0503050000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i="1">
                <a:ea typeface="+mn-lt"/>
                <a:cs typeface="+mn-lt"/>
              </a:rPr>
              <a:t>Time</a:t>
            </a:r>
          </a:p>
          <a:p>
            <a:pPr lvl="1"/>
            <a:endParaRPr lang="en-US" sz="2200">
              <a:ea typeface="+mn-lt"/>
              <a:cs typeface="+mn-lt"/>
            </a:endParaRPr>
          </a:p>
          <a:p>
            <a:pPr marL="0" indent="0">
              <a:buFont typeface="Arial" panose="020B0604020202020204" pitchFamily="34" charset="0"/>
              <a:buNone/>
            </a:pPr>
            <a:endParaRPr lang="en-US" sz="2200"/>
          </a:p>
        </p:txBody>
      </p:sp>
      <p:sp>
        <p:nvSpPr>
          <p:cNvPr id="31" name="Content Placeholder 2">
            <a:extLst>
              <a:ext uri="{FF2B5EF4-FFF2-40B4-BE49-F238E27FC236}">
                <a16:creationId xmlns:a16="http://schemas.microsoft.com/office/drawing/2014/main" id="{BC67AEC7-D25E-4B3B-8B9F-03CA34C264F8}"/>
              </a:ext>
            </a:extLst>
          </p:cNvPr>
          <p:cNvSpPr txBox="1">
            <a:spLocks/>
          </p:cNvSpPr>
          <p:nvPr/>
        </p:nvSpPr>
        <p:spPr>
          <a:xfrm>
            <a:off x="8810114" y="3823029"/>
            <a:ext cx="2314808" cy="42117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ira Sans" panose="020B0503050000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ira Sans" panose="020B0503050000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ira Sans" panose="020B0503050000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i="1">
                <a:ea typeface="+mn-lt"/>
                <a:cs typeface="+mn-lt"/>
              </a:rPr>
              <a:t>Daily [30 days]</a:t>
            </a:r>
            <a:endParaRPr lang="en-US" sz="2200"/>
          </a:p>
        </p:txBody>
      </p:sp>
      <p:sp>
        <p:nvSpPr>
          <p:cNvPr id="32" name="Content Placeholder 2">
            <a:extLst>
              <a:ext uri="{FF2B5EF4-FFF2-40B4-BE49-F238E27FC236}">
                <a16:creationId xmlns:a16="http://schemas.microsoft.com/office/drawing/2014/main" id="{7B6E3CE5-69A3-40AC-B073-41E65FB0BA0F}"/>
              </a:ext>
            </a:extLst>
          </p:cNvPr>
          <p:cNvSpPr txBox="1">
            <a:spLocks/>
          </p:cNvSpPr>
          <p:nvPr/>
        </p:nvSpPr>
        <p:spPr>
          <a:xfrm>
            <a:off x="6678530" y="5173781"/>
            <a:ext cx="2739599" cy="42117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ira Sans" panose="020B0503050000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ira Sans" panose="020B0503050000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ira Sans" panose="020B0503050000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i="1">
                <a:ea typeface="+mn-lt"/>
                <a:cs typeface="+mn-lt"/>
              </a:rPr>
              <a:t>Monthly [2.5 years]</a:t>
            </a:r>
            <a:endParaRPr lang="en-US" sz="2200"/>
          </a:p>
        </p:txBody>
      </p:sp>
      <p:sp>
        <p:nvSpPr>
          <p:cNvPr id="33" name="Content Placeholder 2">
            <a:extLst>
              <a:ext uri="{FF2B5EF4-FFF2-40B4-BE49-F238E27FC236}">
                <a16:creationId xmlns:a16="http://schemas.microsoft.com/office/drawing/2014/main" id="{3FD2D2CC-E288-471B-A06C-AE564AF1E837}"/>
              </a:ext>
            </a:extLst>
          </p:cNvPr>
          <p:cNvSpPr txBox="1">
            <a:spLocks/>
          </p:cNvSpPr>
          <p:nvPr/>
        </p:nvSpPr>
        <p:spPr>
          <a:xfrm>
            <a:off x="4497295" y="6082285"/>
            <a:ext cx="3062939" cy="42117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ira Sans" panose="020B0503050000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ira Sans" panose="020B0503050000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ira Sans" panose="020B0503050000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i="1">
                <a:ea typeface="+mn-lt"/>
                <a:cs typeface="+mn-lt"/>
              </a:rPr>
              <a:t>Quarterly [7.5 years]</a:t>
            </a:r>
            <a:endParaRPr lang="en-US" sz="2200"/>
          </a:p>
        </p:txBody>
      </p:sp>
      <p:sp>
        <p:nvSpPr>
          <p:cNvPr id="9" name="Right Brace 8">
            <a:extLst>
              <a:ext uri="{FF2B5EF4-FFF2-40B4-BE49-F238E27FC236}">
                <a16:creationId xmlns:a16="http://schemas.microsoft.com/office/drawing/2014/main" id="{55384726-E48F-43A5-9BA0-D723DD976AEB}"/>
              </a:ext>
            </a:extLst>
          </p:cNvPr>
          <p:cNvSpPr/>
          <p:nvPr/>
        </p:nvSpPr>
        <p:spPr>
          <a:xfrm rot="16200000">
            <a:off x="9518760" y="4248782"/>
            <a:ext cx="348916" cy="504457"/>
          </a:xfrm>
          <a:prstGeom prst="rightBrace">
            <a:avLst>
              <a:gd name="adj1" fmla="val 128240"/>
              <a:gd name="adj2" fmla="val 50000"/>
            </a:avLst>
          </a:prstGeom>
          <a:ln w="571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ight Brace 21">
            <a:extLst>
              <a:ext uri="{FF2B5EF4-FFF2-40B4-BE49-F238E27FC236}">
                <a16:creationId xmlns:a16="http://schemas.microsoft.com/office/drawing/2014/main" id="{2BF455E9-9DCF-4D09-B351-5E67BFD70225}"/>
              </a:ext>
            </a:extLst>
          </p:cNvPr>
          <p:cNvSpPr/>
          <p:nvPr/>
        </p:nvSpPr>
        <p:spPr>
          <a:xfrm rot="5400000">
            <a:off x="8068589" y="3164303"/>
            <a:ext cx="348916" cy="3404798"/>
          </a:xfrm>
          <a:prstGeom prst="rightBrace">
            <a:avLst>
              <a:gd name="adj1" fmla="val 128240"/>
              <a:gd name="adj2" fmla="val 50000"/>
            </a:avLst>
          </a:prstGeom>
          <a:ln w="571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Right Brace 22">
            <a:extLst>
              <a:ext uri="{FF2B5EF4-FFF2-40B4-BE49-F238E27FC236}">
                <a16:creationId xmlns:a16="http://schemas.microsoft.com/office/drawing/2014/main" id="{A4F197A5-15F2-4A45-8B1A-E7357BFC1BF8}"/>
              </a:ext>
            </a:extLst>
          </p:cNvPr>
          <p:cNvSpPr/>
          <p:nvPr/>
        </p:nvSpPr>
        <p:spPr>
          <a:xfrm rot="5400000">
            <a:off x="5437495" y="1467588"/>
            <a:ext cx="348916" cy="8666986"/>
          </a:xfrm>
          <a:prstGeom prst="rightBrace">
            <a:avLst>
              <a:gd name="adj1" fmla="val 128240"/>
              <a:gd name="adj2" fmla="val 50000"/>
            </a:avLst>
          </a:prstGeom>
          <a:ln w="571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ectangle 13">
            <a:extLst>
              <a:ext uri="{FF2B5EF4-FFF2-40B4-BE49-F238E27FC236}">
                <a16:creationId xmlns:a16="http://schemas.microsoft.com/office/drawing/2014/main" id="{0AFCE0CB-D879-4AE9-A2CB-F998AF73872E}"/>
              </a:ext>
            </a:extLst>
          </p:cNvPr>
          <p:cNvSpPr/>
          <p:nvPr/>
        </p:nvSpPr>
        <p:spPr>
          <a:xfrm>
            <a:off x="8882910" y="1515707"/>
            <a:ext cx="2638094" cy="553796"/>
          </a:xfrm>
          <a:prstGeom prst="rect">
            <a:avLst/>
          </a:prstGeom>
          <a:solidFill>
            <a:schemeClr val="accent2">
              <a:lumMod val="40000"/>
              <a:lumOff val="60000"/>
            </a:schemeClr>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i="1">
                <a:solidFill>
                  <a:schemeClr val="tx1"/>
                </a:solidFill>
              </a:rPr>
              <a:t>30 instances</a:t>
            </a:r>
          </a:p>
        </p:txBody>
      </p:sp>
    </p:spTree>
    <p:extLst>
      <p:ext uri="{BB962C8B-B14F-4D97-AF65-F5344CB8AC3E}">
        <p14:creationId xmlns:p14="http://schemas.microsoft.com/office/powerpoint/2010/main" val="14379887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E8368-E592-4E02-9FBC-681E499EEC7E}"/>
              </a:ext>
            </a:extLst>
          </p:cNvPr>
          <p:cNvSpPr>
            <a:spLocks noGrp="1"/>
          </p:cNvSpPr>
          <p:nvPr>
            <p:ph type="title"/>
          </p:nvPr>
        </p:nvSpPr>
        <p:spPr/>
        <p:txBody>
          <a:bodyPr>
            <a:normAutofit/>
          </a:bodyPr>
          <a:lstStyle/>
          <a:p>
            <a:r>
              <a:rPr lang="en-US">
                <a:ea typeface="+mj-lt"/>
                <a:cs typeface="+mj-lt"/>
              </a:rPr>
              <a:t>Reasons for trend – Fixed data points</a:t>
            </a:r>
          </a:p>
        </p:txBody>
      </p:sp>
      <p:graphicFrame>
        <p:nvGraphicFramePr>
          <p:cNvPr id="4" name="Chart 3">
            <a:extLst>
              <a:ext uri="{FF2B5EF4-FFF2-40B4-BE49-F238E27FC236}">
                <a16:creationId xmlns:a16="http://schemas.microsoft.com/office/drawing/2014/main" id="{ACA2E5A4-AE40-4530-A856-B4B0383A6409}"/>
              </a:ext>
            </a:extLst>
          </p:cNvPr>
          <p:cNvGraphicFramePr>
            <a:graphicFrameLocks noChangeAspect="1"/>
          </p:cNvGraphicFramePr>
          <p:nvPr>
            <p:extLst>
              <p:ext uri="{D42A27DB-BD31-4B8C-83A1-F6EECF244321}">
                <p14:modId xmlns:p14="http://schemas.microsoft.com/office/powerpoint/2010/main" val="2659746391"/>
              </p:ext>
            </p:extLst>
          </p:nvPr>
        </p:nvGraphicFramePr>
        <p:xfrm>
          <a:off x="2133600" y="1632815"/>
          <a:ext cx="7924800" cy="4754880"/>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4">
            <a:extLst>
              <a:ext uri="{FF2B5EF4-FFF2-40B4-BE49-F238E27FC236}">
                <a16:creationId xmlns:a16="http://schemas.microsoft.com/office/drawing/2014/main" id="{3BB79866-1277-45B9-924B-457B043662F0}"/>
              </a:ext>
            </a:extLst>
          </p:cNvPr>
          <p:cNvSpPr/>
          <p:nvPr/>
        </p:nvSpPr>
        <p:spPr>
          <a:xfrm>
            <a:off x="8882910" y="1515707"/>
            <a:ext cx="2638094" cy="553796"/>
          </a:xfrm>
          <a:prstGeom prst="rect">
            <a:avLst/>
          </a:prstGeom>
          <a:solidFill>
            <a:schemeClr val="accent2">
              <a:lumMod val="40000"/>
              <a:lumOff val="60000"/>
            </a:schemeClr>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i="1">
                <a:solidFill>
                  <a:schemeClr val="tx1"/>
                </a:solidFill>
              </a:rPr>
              <a:t>35 instances</a:t>
            </a:r>
          </a:p>
        </p:txBody>
      </p:sp>
    </p:spTree>
    <p:extLst>
      <p:ext uri="{BB962C8B-B14F-4D97-AF65-F5344CB8AC3E}">
        <p14:creationId xmlns:p14="http://schemas.microsoft.com/office/powerpoint/2010/main" val="2592458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9" name="Picture 5" descr="Graph">
            <a:extLst>
              <a:ext uri="{FF2B5EF4-FFF2-40B4-BE49-F238E27FC236}">
                <a16:creationId xmlns:a16="http://schemas.microsoft.com/office/drawing/2014/main" id="{F66C34E3-2DE2-4FD6-A0E3-5BA65160C4FA}"/>
              </a:ext>
            </a:extLst>
          </p:cNvPr>
          <p:cNvPicPr>
            <a:picLocks noChangeAspect="1"/>
          </p:cNvPicPr>
          <p:nvPr/>
        </p:nvPicPr>
        <p:blipFill rotWithShape="1">
          <a:blip r:embed="rId2"/>
          <a:srcRect l="5938" r="5938"/>
          <a:stretch/>
        </p:blipFill>
        <p:spPr>
          <a:xfrm>
            <a:off x="1" y="10"/>
            <a:ext cx="9669642" cy="6857990"/>
          </a:xfrm>
          <a:prstGeom prst="rect">
            <a:avLst/>
          </a:prstGeom>
        </p:spPr>
      </p:pic>
      <p:sp>
        <p:nvSpPr>
          <p:cNvPr id="140" name="Rectangle 13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2E392925-D501-4289-B241-AA23B4D2F0FA}"/>
              </a:ext>
            </a:extLst>
          </p:cNvPr>
          <p:cNvSpPr>
            <a:spLocks noGrp="1"/>
          </p:cNvSpPr>
          <p:nvPr>
            <p:ph type="title"/>
          </p:nvPr>
        </p:nvSpPr>
        <p:spPr>
          <a:xfrm>
            <a:off x="7531610" y="365125"/>
            <a:ext cx="3822189" cy="1899912"/>
          </a:xfrm>
        </p:spPr>
        <p:txBody>
          <a:bodyPr>
            <a:normAutofit/>
          </a:bodyPr>
          <a:lstStyle/>
          <a:p>
            <a:r>
              <a:rPr lang="en-US" sz="4000" b="1"/>
              <a:t>How Much Data to Use?</a:t>
            </a:r>
          </a:p>
        </p:txBody>
      </p:sp>
      <p:sp>
        <p:nvSpPr>
          <p:cNvPr id="4" name="Content Placeholder 3">
            <a:extLst>
              <a:ext uri="{FF2B5EF4-FFF2-40B4-BE49-F238E27FC236}">
                <a16:creationId xmlns:a16="http://schemas.microsoft.com/office/drawing/2014/main" id="{FFE2599C-6DA8-4584-81C2-519A8A5A3167}"/>
              </a:ext>
            </a:extLst>
          </p:cNvPr>
          <p:cNvSpPr>
            <a:spLocks noGrp="1"/>
          </p:cNvSpPr>
          <p:nvPr>
            <p:ph idx="1"/>
          </p:nvPr>
        </p:nvSpPr>
        <p:spPr>
          <a:xfrm>
            <a:off x="7531610" y="2434201"/>
            <a:ext cx="3822189" cy="3742762"/>
          </a:xfrm>
        </p:spPr>
        <p:txBody>
          <a:bodyPr>
            <a:normAutofit/>
          </a:bodyPr>
          <a:lstStyle/>
          <a:p>
            <a:r>
              <a:rPr lang="en-US" sz="2000"/>
              <a:t>Older datapoints could have less influence on more current ones.</a:t>
            </a:r>
          </a:p>
          <a:p>
            <a:r>
              <a:rPr lang="en-US" sz="2000"/>
              <a:t>5 years of data vs. 7 years of data</a:t>
            </a:r>
          </a:p>
          <a:p>
            <a:r>
              <a:rPr lang="en-US" sz="2000"/>
              <a:t>30 data points vs. 35 data points</a:t>
            </a:r>
          </a:p>
          <a:p>
            <a:r>
              <a:rPr lang="en-US" sz="2000"/>
              <a:t>70-30 train-test split</a:t>
            </a:r>
          </a:p>
        </p:txBody>
      </p:sp>
    </p:spTree>
    <p:extLst>
      <p:ext uri="{BB962C8B-B14F-4D97-AF65-F5344CB8AC3E}">
        <p14:creationId xmlns:p14="http://schemas.microsoft.com/office/powerpoint/2010/main" val="16545487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D6D80-8F19-4A94-9E5E-B660460D9BCF}"/>
              </a:ext>
            </a:extLst>
          </p:cNvPr>
          <p:cNvSpPr>
            <a:spLocks noGrp="1"/>
          </p:cNvSpPr>
          <p:nvPr>
            <p:ph type="title"/>
          </p:nvPr>
        </p:nvSpPr>
        <p:spPr/>
        <p:txBody>
          <a:bodyPr/>
          <a:lstStyle/>
          <a:p>
            <a:r>
              <a:rPr lang="en-US"/>
              <a:t>Conclusion for LSTM</a:t>
            </a:r>
          </a:p>
        </p:txBody>
      </p:sp>
      <p:sp>
        <p:nvSpPr>
          <p:cNvPr id="3" name="Content Placeholder 2">
            <a:extLst>
              <a:ext uri="{FF2B5EF4-FFF2-40B4-BE49-F238E27FC236}">
                <a16:creationId xmlns:a16="http://schemas.microsoft.com/office/drawing/2014/main" id="{E364D95E-CD07-49DA-A477-A69083435B34}"/>
              </a:ext>
            </a:extLst>
          </p:cNvPr>
          <p:cNvSpPr>
            <a:spLocks noGrp="1"/>
          </p:cNvSpPr>
          <p:nvPr>
            <p:ph idx="1"/>
          </p:nvPr>
        </p:nvSpPr>
        <p:spPr/>
        <p:txBody>
          <a:bodyPr/>
          <a:lstStyle/>
          <a:p>
            <a:pPr marL="0" indent="0">
              <a:buNone/>
            </a:pPr>
            <a:r>
              <a:rPr lang="en-US">
                <a:latin typeface="+mn-lt"/>
              </a:rPr>
              <a:t>Revisiting the Problem statement:</a:t>
            </a:r>
          </a:p>
          <a:p>
            <a:pPr marL="0" indent="0">
              <a:buNone/>
            </a:pPr>
            <a:r>
              <a:rPr lang="en-US" b="0" i="0">
                <a:effectLst/>
                <a:latin typeface="+mn-lt"/>
              </a:rPr>
              <a:t>What is the </a:t>
            </a:r>
            <a:r>
              <a:rPr lang="en-US" b="1" i="0">
                <a:effectLst/>
                <a:latin typeface="+mn-lt"/>
              </a:rPr>
              <a:t>best/most accurate timeframe </a:t>
            </a:r>
            <a:r>
              <a:rPr lang="en-US" b="0" i="0">
                <a:effectLst/>
                <a:latin typeface="+mn-lt"/>
              </a:rPr>
              <a:t>to apply Machine Learning predictions for the stock market?</a:t>
            </a:r>
            <a:endParaRPr lang="en-US">
              <a:latin typeface="+mn-lt"/>
            </a:endParaRPr>
          </a:p>
          <a:p>
            <a:pPr marL="0" indent="0">
              <a:buNone/>
            </a:pPr>
            <a:endParaRPr lang="en-US">
              <a:latin typeface="+mn-lt"/>
            </a:endParaRPr>
          </a:p>
          <a:p>
            <a:pPr marL="0" indent="0">
              <a:buNone/>
            </a:pPr>
            <a:endParaRPr lang="en-US">
              <a:latin typeface="+mn-lt"/>
            </a:endParaRPr>
          </a:p>
          <a:p>
            <a:pPr marL="0" indent="0">
              <a:buNone/>
            </a:pPr>
            <a:endParaRPr lang="en-US">
              <a:latin typeface="+mn-lt"/>
            </a:endParaRPr>
          </a:p>
          <a:p>
            <a:pPr marL="0" indent="0">
              <a:buNone/>
            </a:pPr>
            <a:endParaRPr lang="en-US">
              <a:latin typeface="+mn-lt"/>
            </a:endParaRPr>
          </a:p>
          <a:p>
            <a:pPr marL="0" indent="0">
              <a:buNone/>
            </a:pPr>
            <a:r>
              <a:rPr lang="en-US" sz="3500" b="1">
                <a:latin typeface="+mn-lt"/>
              </a:rPr>
              <a:t>Or is it…?</a:t>
            </a:r>
          </a:p>
          <a:p>
            <a:pPr marL="0" indent="0">
              <a:buNone/>
            </a:pPr>
            <a:endParaRPr lang="en-US">
              <a:latin typeface="+mn-lt"/>
            </a:endParaRPr>
          </a:p>
        </p:txBody>
      </p:sp>
      <p:sp>
        <p:nvSpPr>
          <p:cNvPr id="4" name="Oval 3">
            <a:extLst>
              <a:ext uri="{FF2B5EF4-FFF2-40B4-BE49-F238E27FC236}">
                <a16:creationId xmlns:a16="http://schemas.microsoft.com/office/drawing/2014/main" id="{0E98EF54-A12B-4A52-BC44-DDDFD13B4F92}"/>
              </a:ext>
            </a:extLst>
          </p:cNvPr>
          <p:cNvSpPr/>
          <p:nvPr/>
        </p:nvSpPr>
        <p:spPr>
          <a:xfrm>
            <a:off x="2224877" y="3486456"/>
            <a:ext cx="1823910" cy="1325563"/>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i="1">
                <a:solidFill>
                  <a:schemeClr val="tx1"/>
                </a:solidFill>
              </a:rPr>
              <a:t>Daily</a:t>
            </a:r>
          </a:p>
        </p:txBody>
      </p:sp>
      <p:sp>
        <p:nvSpPr>
          <p:cNvPr id="5" name="Oval 4">
            <a:extLst>
              <a:ext uri="{FF2B5EF4-FFF2-40B4-BE49-F238E27FC236}">
                <a16:creationId xmlns:a16="http://schemas.microsoft.com/office/drawing/2014/main" id="{3C987B76-05A3-4C9B-A6C6-E0BC279429F5}"/>
              </a:ext>
            </a:extLst>
          </p:cNvPr>
          <p:cNvSpPr/>
          <p:nvPr/>
        </p:nvSpPr>
        <p:spPr>
          <a:xfrm>
            <a:off x="4931404" y="3445075"/>
            <a:ext cx="1823910" cy="132556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i="1"/>
              <a:t>Monthly</a:t>
            </a:r>
          </a:p>
        </p:txBody>
      </p:sp>
      <p:sp>
        <p:nvSpPr>
          <p:cNvPr id="6" name="Oval 5">
            <a:extLst>
              <a:ext uri="{FF2B5EF4-FFF2-40B4-BE49-F238E27FC236}">
                <a16:creationId xmlns:a16="http://schemas.microsoft.com/office/drawing/2014/main" id="{F0B1739B-705F-4127-9DBE-774E7F77FF35}"/>
              </a:ext>
            </a:extLst>
          </p:cNvPr>
          <p:cNvSpPr/>
          <p:nvPr/>
        </p:nvSpPr>
        <p:spPr>
          <a:xfrm>
            <a:off x="7637931" y="3429000"/>
            <a:ext cx="1823910" cy="132556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i="1"/>
              <a:t>Quarterly</a:t>
            </a:r>
          </a:p>
        </p:txBody>
      </p:sp>
      <p:sp>
        <p:nvSpPr>
          <p:cNvPr id="7" name="Star: 5 Points 6">
            <a:extLst>
              <a:ext uri="{FF2B5EF4-FFF2-40B4-BE49-F238E27FC236}">
                <a16:creationId xmlns:a16="http://schemas.microsoft.com/office/drawing/2014/main" id="{79EE0815-7FF1-45F0-A74B-6F899F99070E}"/>
              </a:ext>
            </a:extLst>
          </p:cNvPr>
          <p:cNvSpPr/>
          <p:nvPr/>
        </p:nvSpPr>
        <p:spPr>
          <a:xfrm>
            <a:off x="3493790" y="3445075"/>
            <a:ext cx="513433" cy="474314"/>
          </a:xfrm>
          <a:prstGeom prst="star5">
            <a:avLst/>
          </a:prstGeom>
          <a:solidFill>
            <a:schemeClr val="accent2">
              <a:lumMod val="40000"/>
              <a:lumOff val="60000"/>
            </a:schemeClr>
          </a:solidFill>
          <a:ln>
            <a:solidFill>
              <a:srgbClr val="557E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34253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D4EE0-5E4A-F246-923E-C7218AE0CFFB}"/>
              </a:ext>
            </a:extLst>
          </p:cNvPr>
          <p:cNvSpPr>
            <a:spLocks noGrp="1"/>
          </p:cNvSpPr>
          <p:nvPr>
            <p:ph type="title"/>
          </p:nvPr>
        </p:nvSpPr>
        <p:spPr/>
        <p:txBody>
          <a:bodyPr/>
          <a:lstStyle/>
          <a:p>
            <a:r>
              <a:rPr lang="en-US"/>
              <a:t>Final evaluations</a:t>
            </a:r>
          </a:p>
        </p:txBody>
      </p:sp>
    </p:spTree>
    <p:extLst>
      <p:ext uri="{BB962C8B-B14F-4D97-AF65-F5344CB8AC3E}">
        <p14:creationId xmlns:p14="http://schemas.microsoft.com/office/powerpoint/2010/main" val="20174408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06189-07C6-49D0-86C6-752526B57E6B}"/>
              </a:ext>
            </a:extLst>
          </p:cNvPr>
          <p:cNvSpPr>
            <a:spLocks noGrp="1"/>
          </p:cNvSpPr>
          <p:nvPr>
            <p:ph type="title"/>
          </p:nvPr>
        </p:nvSpPr>
        <p:spPr/>
        <p:txBody>
          <a:bodyPr/>
          <a:lstStyle/>
          <a:p>
            <a:r>
              <a:rPr lang="en-US">
                <a:ea typeface="+mj-lt"/>
                <a:cs typeface="+mj-lt"/>
              </a:rPr>
              <a:t>Macroscopic analysis</a:t>
            </a:r>
            <a:endParaRPr lang="en-US"/>
          </a:p>
        </p:txBody>
      </p:sp>
      <p:cxnSp>
        <p:nvCxnSpPr>
          <p:cNvPr id="8" name="Straight Arrow Connector 7">
            <a:extLst>
              <a:ext uri="{FF2B5EF4-FFF2-40B4-BE49-F238E27FC236}">
                <a16:creationId xmlns:a16="http://schemas.microsoft.com/office/drawing/2014/main" id="{86761697-243A-4A5F-81CB-682FE07F826C}"/>
              </a:ext>
            </a:extLst>
          </p:cNvPr>
          <p:cNvCxnSpPr>
            <a:cxnSpLocks/>
          </p:cNvCxnSpPr>
          <p:nvPr/>
        </p:nvCxnSpPr>
        <p:spPr>
          <a:xfrm flipV="1">
            <a:off x="1619127" y="5033609"/>
            <a:ext cx="8953745" cy="5783"/>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D71CAF3-0E10-4624-9771-5E9B9C215491}"/>
              </a:ext>
            </a:extLst>
          </p:cNvPr>
          <p:cNvSpPr/>
          <p:nvPr/>
        </p:nvSpPr>
        <p:spPr>
          <a:xfrm>
            <a:off x="8795925" y="3345972"/>
            <a:ext cx="1823910" cy="1325563"/>
          </a:xfrm>
          <a:prstGeom prst="ellipse">
            <a:avLst/>
          </a:prstGeom>
          <a:solidFill>
            <a:srgbClr val="FF3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i="1">
                <a:solidFill>
                  <a:schemeClr val="tx1"/>
                </a:solidFill>
              </a:rPr>
              <a:t>Daily</a:t>
            </a:r>
          </a:p>
        </p:txBody>
      </p:sp>
      <p:sp>
        <p:nvSpPr>
          <p:cNvPr id="10" name="TextBox 9">
            <a:extLst>
              <a:ext uri="{FF2B5EF4-FFF2-40B4-BE49-F238E27FC236}">
                <a16:creationId xmlns:a16="http://schemas.microsoft.com/office/drawing/2014/main" id="{A7AA76B4-423C-4C14-8853-60217B6A2086}"/>
              </a:ext>
            </a:extLst>
          </p:cNvPr>
          <p:cNvSpPr txBox="1"/>
          <p:nvPr/>
        </p:nvSpPr>
        <p:spPr>
          <a:xfrm>
            <a:off x="1714500" y="2287497"/>
            <a:ext cx="5821680" cy="461665"/>
          </a:xfrm>
          <a:prstGeom prst="rect">
            <a:avLst/>
          </a:prstGeom>
          <a:noFill/>
        </p:spPr>
        <p:txBody>
          <a:bodyPr wrap="square" rtlCol="0">
            <a:spAutoFit/>
          </a:bodyPr>
          <a:lstStyle/>
          <a:p>
            <a:r>
              <a:rPr lang="en-US" sz="2400" b="1"/>
              <a:t>Given equal absolute value of RMSE:</a:t>
            </a:r>
          </a:p>
        </p:txBody>
      </p:sp>
      <p:sp>
        <p:nvSpPr>
          <p:cNvPr id="11" name="TextBox 10">
            <a:extLst>
              <a:ext uri="{FF2B5EF4-FFF2-40B4-BE49-F238E27FC236}">
                <a16:creationId xmlns:a16="http://schemas.microsoft.com/office/drawing/2014/main" id="{897F5E82-7AD6-45D1-BEA7-993670850244}"/>
              </a:ext>
            </a:extLst>
          </p:cNvPr>
          <p:cNvSpPr txBox="1"/>
          <p:nvPr/>
        </p:nvSpPr>
        <p:spPr>
          <a:xfrm>
            <a:off x="9707880" y="5302362"/>
            <a:ext cx="1882140" cy="1200329"/>
          </a:xfrm>
          <a:prstGeom prst="rect">
            <a:avLst/>
          </a:prstGeom>
          <a:noFill/>
        </p:spPr>
        <p:txBody>
          <a:bodyPr wrap="square" rtlCol="0">
            <a:spAutoFit/>
          </a:bodyPr>
          <a:lstStyle/>
          <a:p>
            <a:r>
              <a:rPr lang="en-US" sz="2400" b="1" i="1"/>
              <a:t>Level of Erroneous Effect</a:t>
            </a:r>
          </a:p>
        </p:txBody>
      </p:sp>
      <p:sp>
        <p:nvSpPr>
          <p:cNvPr id="12" name="Oval 11">
            <a:extLst>
              <a:ext uri="{FF2B5EF4-FFF2-40B4-BE49-F238E27FC236}">
                <a16:creationId xmlns:a16="http://schemas.microsoft.com/office/drawing/2014/main" id="{A3E51E36-EA6B-416F-907B-4C9AED37FE3B}"/>
              </a:ext>
            </a:extLst>
          </p:cNvPr>
          <p:cNvSpPr/>
          <p:nvPr/>
        </p:nvSpPr>
        <p:spPr>
          <a:xfrm>
            <a:off x="1920240" y="3445076"/>
            <a:ext cx="1823910" cy="1325563"/>
          </a:xfrm>
          <a:prstGeom prst="ellipse">
            <a:avLst/>
          </a:prstGeom>
          <a:solidFill>
            <a:srgbClr val="FFC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i="1">
                <a:solidFill>
                  <a:schemeClr val="tx1"/>
                </a:solidFill>
              </a:rPr>
              <a:t>Quarterly</a:t>
            </a:r>
          </a:p>
        </p:txBody>
      </p:sp>
      <p:sp>
        <p:nvSpPr>
          <p:cNvPr id="13" name="Oval 12">
            <a:extLst>
              <a:ext uri="{FF2B5EF4-FFF2-40B4-BE49-F238E27FC236}">
                <a16:creationId xmlns:a16="http://schemas.microsoft.com/office/drawing/2014/main" id="{CA532990-7EDC-402F-8D0C-3B010ED6E9F4}"/>
              </a:ext>
            </a:extLst>
          </p:cNvPr>
          <p:cNvSpPr/>
          <p:nvPr/>
        </p:nvSpPr>
        <p:spPr>
          <a:xfrm>
            <a:off x="5358082" y="3445075"/>
            <a:ext cx="1823910" cy="1325563"/>
          </a:xfrm>
          <a:prstGeom prst="ellipse">
            <a:avLst/>
          </a:prstGeom>
          <a:solidFill>
            <a:srgbClr val="FF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i="1">
                <a:solidFill>
                  <a:schemeClr val="tx1"/>
                </a:solidFill>
              </a:rPr>
              <a:t>Monthly</a:t>
            </a:r>
          </a:p>
        </p:txBody>
      </p:sp>
    </p:spTree>
    <p:extLst>
      <p:ext uri="{BB962C8B-B14F-4D97-AF65-F5344CB8AC3E}">
        <p14:creationId xmlns:p14="http://schemas.microsoft.com/office/powerpoint/2010/main" val="18414216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06189-07C6-49D0-86C6-752526B57E6B}"/>
              </a:ext>
            </a:extLst>
          </p:cNvPr>
          <p:cNvSpPr>
            <a:spLocks noGrp="1"/>
          </p:cNvSpPr>
          <p:nvPr>
            <p:ph type="title"/>
          </p:nvPr>
        </p:nvSpPr>
        <p:spPr/>
        <p:txBody>
          <a:bodyPr/>
          <a:lstStyle/>
          <a:p>
            <a:r>
              <a:rPr lang="en-US">
                <a:ea typeface="+mj-lt"/>
                <a:cs typeface="+mj-lt"/>
              </a:rPr>
              <a:t>Macroscopic analysis</a:t>
            </a:r>
            <a:endParaRPr lang="en-US"/>
          </a:p>
        </p:txBody>
      </p:sp>
      <p:graphicFrame>
        <p:nvGraphicFramePr>
          <p:cNvPr id="7" name="Table 6">
            <a:extLst>
              <a:ext uri="{FF2B5EF4-FFF2-40B4-BE49-F238E27FC236}">
                <a16:creationId xmlns:a16="http://schemas.microsoft.com/office/drawing/2014/main" id="{D0139D57-5546-4157-9B28-59778B9BE57A}"/>
              </a:ext>
            </a:extLst>
          </p:cNvPr>
          <p:cNvGraphicFramePr>
            <a:graphicFrameLocks noGrp="1"/>
          </p:cNvGraphicFramePr>
          <p:nvPr>
            <p:extLst>
              <p:ext uri="{D42A27DB-BD31-4B8C-83A1-F6EECF244321}">
                <p14:modId xmlns:p14="http://schemas.microsoft.com/office/powerpoint/2010/main" val="3041574928"/>
              </p:ext>
            </p:extLst>
          </p:nvPr>
        </p:nvGraphicFramePr>
        <p:xfrm>
          <a:off x="838200" y="1480285"/>
          <a:ext cx="10515599" cy="3143125"/>
        </p:xfrm>
        <a:graphic>
          <a:graphicData uri="http://schemas.openxmlformats.org/drawingml/2006/table">
            <a:tbl>
              <a:tblPr firstRow="1" bandRow="1">
                <a:tableStyleId>{5C22544A-7EE6-4342-B048-85BDC9FD1C3A}</a:tableStyleId>
              </a:tblPr>
              <a:tblGrid>
                <a:gridCol w="3188758">
                  <a:extLst>
                    <a:ext uri="{9D8B030D-6E8A-4147-A177-3AD203B41FA5}">
                      <a16:colId xmlns:a16="http://schemas.microsoft.com/office/drawing/2014/main" val="4123294736"/>
                    </a:ext>
                  </a:extLst>
                </a:gridCol>
                <a:gridCol w="2179368">
                  <a:extLst>
                    <a:ext uri="{9D8B030D-6E8A-4147-A177-3AD203B41FA5}">
                      <a16:colId xmlns:a16="http://schemas.microsoft.com/office/drawing/2014/main" val="4234754372"/>
                    </a:ext>
                  </a:extLst>
                </a:gridCol>
                <a:gridCol w="2518572">
                  <a:extLst>
                    <a:ext uri="{9D8B030D-6E8A-4147-A177-3AD203B41FA5}">
                      <a16:colId xmlns:a16="http://schemas.microsoft.com/office/drawing/2014/main" val="85654908"/>
                    </a:ext>
                  </a:extLst>
                </a:gridCol>
                <a:gridCol w="2628901">
                  <a:extLst>
                    <a:ext uri="{9D8B030D-6E8A-4147-A177-3AD203B41FA5}">
                      <a16:colId xmlns:a16="http://schemas.microsoft.com/office/drawing/2014/main" val="249820694"/>
                    </a:ext>
                  </a:extLst>
                </a:gridCol>
              </a:tblGrid>
              <a:tr h="532591">
                <a:tc>
                  <a:txBody>
                    <a:bodyPr/>
                    <a:lstStyle/>
                    <a:p>
                      <a:pPr fontAlgn="t"/>
                      <a:endParaRPr lang="en-US" sz="2400">
                        <a:effectLst/>
                      </a:endParaRPr>
                    </a:p>
                  </a:txBody>
                  <a:tcPr marL="95250" marR="95250" marT="95250" marB="95250"/>
                </a:tc>
                <a:tc>
                  <a:txBody>
                    <a:bodyPr/>
                    <a:lstStyle/>
                    <a:p>
                      <a:pPr rtl="0" fontAlgn="t">
                        <a:spcBef>
                          <a:spcPts val="0"/>
                        </a:spcBef>
                        <a:spcAft>
                          <a:spcPts val="0"/>
                        </a:spcAft>
                      </a:pPr>
                      <a:r>
                        <a:rPr lang="en-US" sz="1800" u="none" strike="noStrike">
                          <a:effectLst/>
                        </a:rPr>
                        <a:t>Daily</a:t>
                      </a:r>
                      <a:endParaRPr lang="en-US" sz="1800">
                        <a:effectLst/>
                      </a:endParaRPr>
                    </a:p>
                  </a:txBody>
                  <a:tcPr marL="95250" marR="95250" marT="95250" marB="95250"/>
                </a:tc>
                <a:tc>
                  <a:txBody>
                    <a:bodyPr/>
                    <a:lstStyle/>
                    <a:p>
                      <a:pPr rtl="0" fontAlgn="t">
                        <a:spcBef>
                          <a:spcPts val="0"/>
                        </a:spcBef>
                        <a:spcAft>
                          <a:spcPts val="0"/>
                        </a:spcAft>
                      </a:pPr>
                      <a:r>
                        <a:rPr lang="en-US" sz="1800" u="none" strike="noStrike">
                          <a:effectLst/>
                        </a:rPr>
                        <a:t>Monthly</a:t>
                      </a:r>
                      <a:endParaRPr lang="en-US" sz="1800">
                        <a:effectLst/>
                      </a:endParaRPr>
                    </a:p>
                  </a:txBody>
                  <a:tcPr marL="95250" marR="95250" marT="95250" marB="95250"/>
                </a:tc>
                <a:tc>
                  <a:txBody>
                    <a:bodyPr/>
                    <a:lstStyle/>
                    <a:p>
                      <a:pPr rtl="0" fontAlgn="t">
                        <a:spcBef>
                          <a:spcPts val="0"/>
                        </a:spcBef>
                        <a:spcAft>
                          <a:spcPts val="0"/>
                        </a:spcAft>
                      </a:pPr>
                      <a:r>
                        <a:rPr lang="en-US" sz="1800" u="none" strike="noStrike">
                          <a:effectLst/>
                        </a:rPr>
                        <a:t>Quarterly</a:t>
                      </a:r>
                      <a:endParaRPr lang="en-US" sz="1800">
                        <a:effectLst/>
                      </a:endParaRPr>
                    </a:p>
                  </a:txBody>
                  <a:tcPr marL="95250" marR="95250" marT="95250" marB="95250"/>
                </a:tc>
                <a:extLst>
                  <a:ext uri="{0D108BD9-81ED-4DB2-BD59-A6C34878D82A}">
                    <a16:rowId xmlns:a16="http://schemas.microsoft.com/office/drawing/2014/main" val="610714192"/>
                  </a:ext>
                </a:extLst>
              </a:tr>
              <a:tr h="517373">
                <a:tc>
                  <a:txBody>
                    <a:bodyPr/>
                    <a:lstStyle/>
                    <a:p>
                      <a:pPr rtl="0" fontAlgn="t">
                        <a:spcBef>
                          <a:spcPts val="0"/>
                        </a:spcBef>
                        <a:spcAft>
                          <a:spcPts val="0"/>
                        </a:spcAft>
                      </a:pPr>
                      <a:r>
                        <a:rPr lang="en-US" sz="1800" u="none" strike="noStrike">
                          <a:effectLst/>
                        </a:rPr>
                        <a:t>RMSE (Fixed time period)</a:t>
                      </a:r>
                    </a:p>
                  </a:txBody>
                  <a:tcPr marL="95250" marR="95250" marT="95250" marB="95250"/>
                </a:tc>
                <a:tc>
                  <a:txBody>
                    <a:bodyPr/>
                    <a:lstStyle/>
                    <a:p>
                      <a:pPr rtl="0" fontAlgn="t">
                        <a:spcBef>
                          <a:spcPts val="0"/>
                        </a:spcBef>
                        <a:spcAft>
                          <a:spcPts val="0"/>
                        </a:spcAft>
                      </a:pPr>
                      <a:r>
                        <a:rPr lang="en-US" sz="2000" u="none" strike="noStrike">
                          <a:effectLst/>
                        </a:rPr>
                        <a:t>2.38</a:t>
                      </a:r>
                      <a:endParaRPr lang="en-US" sz="2000">
                        <a:effectLst/>
                      </a:endParaRPr>
                    </a:p>
                  </a:txBody>
                  <a:tcPr marL="95250" marR="95250" marT="95250" marB="95250"/>
                </a:tc>
                <a:tc>
                  <a:txBody>
                    <a:bodyPr/>
                    <a:lstStyle/>
                    <a:p>
                      <a:pPr lvl="0">
                        <a:spcBef>
                          <a:spcPts val="0"/>
                        </a:spcBef>
                        <a:spcAft>
                          <a:spcPts val="0"/>
                        </a:spcAft>
                        <a:buNone/>
                      </a:pPr>
                      <a:r>
                        <a:rPr lang="en-US" sz="2000" u="none" strike="noStrike">
                          <a:effectLst/>
                        </a:rPr>
                        <a:t>10.68</a:t>
                      </a:r>
                      <a:endParaRPr lang="en-US" sz="2000"/>
                    </a:p>
                  </a:txBody>
                  <a:tcPr marL="95250" marR="95250" marT="95250" marB="95250"/>
                </a:tc>
                <a:tc>
                  <a:txBody>
                    <a:bodyPr/>
                    <a:lstStyle/>
                    <a:p>
                      <a:pPr rtl="0" fontAlgn="t">
                        <a:spcBef>
                          <a:spcPts val="0"/>
                        </a:spcBef>
                        <a:spcAft>
                          <a:spcPts val="0"/>
                        </a:spcAft>
                      </a:pPr>
                      <a:r>
                        <a:rPr lang="en-US" sz="2000" u="none" strike="noStrike">
                          <a:effectLst/>
                        </a:rPr>
                        <a:t>18.89</a:t>
                      </a:r>
                      <a:endParaRPr lang="en-US" sz="2000">
                        <a:effectLst/>
                      </a:endParaRPr>
                    </a:p>
                  </a:txBody>
                  <a:tcPr marL="95250" marR="95250" marT="95250" marB="95250"/>
                </a:tc>
                <a:extLst>
                  <a:ext uri="{0D108BD9-81ED-4DB2-BD59-A6C34878D82A}">
                    <a16:rowId xmlns:a16="http://schemas.microsoft.com/office/drawing/2014/main" val="1650968548"/>
                  </a:ext>
                </a:extLst>
              </a:tr>
              <a:tr h="517373">
                <a:tc>
                  <a:txBody>
                    <a:bodyPr/>
                    <a:lstStyle/>
                    <a:p>
                      <a:pPr lvl="0">
                        <a:spcBef>
                          <a:spcPts val="0"/>
                        </a:spcBef>
                        <a:spcAft>
                          <a:spcPts val="0"/>
                        </a:spcAft>
                        <a:buNone/>
                      </a:pPr>
                      <a:r>
                        <a:rPr lang="en-US" sz="1800" u="none" strike="noStrike">
                          <a:effectLst/>
                        </a:rPr>
                        <a:t>R</a:t>
                      </a:r>
                      <a:r>
                        <a:rPr lang="en-US" sz="1800" b="0" i="0" u="none" strike="noStrike" noProof="0">
                          <a:effectLst/>
                          <a:latin typeface="Calibri"/>
                        </a:rPr>
                        <a:t>MSE (Fixed instances)</a:t>
                      </a:r>
                      <a:endParaRPr lang="en-US" sz="1800" u="none" strike="noStrike">
                        <a:effectLst/>
                      </a:endParaRPr>
                    </a:p>
                  </a:txBody>
                  <a:tcPr marL="95249" marR="95249" marT="95249" marB="95249"/>
                </a:tc>
                <a:tc>
                  <a:txBody>
                    <a:bodyPr/>
                    <a:lstStyle/>
                    <a:p>
                      <a:pPr lvl="0">
                        <a:spcBef>
                          <a:spcPts val="0"/>
                        </a:spcBef>
                        <a:spcAft>
                          <a:spcPts val="0"/>
                        </a:spcAft>
                        <a:buNone/>
                      </a:pPr>
                      <a:r>
                        <a:rPr lang="en-US" sz="2000" u="none" strike="noStrike">
                          <a:effectLst/>
                        </a:rPr>
                        <a:t>3.60</a:t>
                      </a:r>
                    </a:p>
                  </a:txBody>
                  <a:tcPr marL="95249" marR="95249" marT="95249" marB="95249"/>
                </a:tc>
                <a:tc>
                  <a:txBody>
                    <a:bodyPr/>
                    <a:lstStyle/>
                    <a:p>
                      <a:pPr lvl="0">
                        <a:spcBef>
                          <a:spcPts val="0"/>
                        </a:spcBef>
                        <a:spcAft>
                          <a:spcPts val="0"/>
                        </a:spcAft>
                        <a:buNone/>
                      </a:pPr>
                      <a:r>
                        <a:rPr lang="en-US" sz="2000" u="none" strike="noStrike">
                          <a:effectLst/>
                        </a:rPr>
                        <a:t>10.23</a:t>
                      </a:r>
                    </a:p>
                  </a:txBody>
                  <a:tcPr marL="95249" marR="95249" marT="95249" marB="95249"/>
                </a:tc>
                <a:tc>
                  <a:txBody>
                    <a:bodyPr/>
                    <a:lstStyle/>
                    <a:p>
                      <a:pPr lvl="0">
                        <a:spcBef>
                          <a:spcPts val="0"/>
                        </a:spcBef>
                        <a:spcAft>
                          <a:spcPts val="0"/>
                        </a:spcAft>
                        <a:buNone/>
                      </a:pPr>
                      <a:r>
                        <a:rPr lang="en-US" sz="2000" u="none" strike="noStrike">
                          <a:effectLst/>
                        </a:rPr>
                        <a:t>20.29</a:t>
                      </a:r>
                    </a:p>
                  </a:txBody>
                  <a:tcPr marL="95249" marR="95249" marT="95249" marB="95249"/>
                </a:tc>
                <a:extLst>
                  <a:ext uri="{0D108BD9-81ED-4DB2-BD59-A6C34878D82A}">
                    <a16:rowId xmlns:a16="http://schemas.microsoft.com/office/drawing/2014/main" val="2702612634"/>
                  </a:ext>
                </a:extLst>
              </a:tr>
              <a:tr h="517373">
                <a:tc>
                  <a:txBody>
                    <a:bodyPr/>
                    <a:lstStyle/>
                    <a:p>
                      <a:pPr lvl="0">
                        <a:spcBef>
                          <a:spcPts val="0"/>
                        </a:spcBef>
                        <a:spcAft>
                          <a:spcPts val="0"/>
                        </a:spcAft>
                        <a:buNone/>
                      </a:pPr>
                      <a:r>
                        <a:rPr lang="en-US" sz="1800" b="0" i="0" u="none" strike="noStrike" noProof="0">
                          <a:effectLst/>
                          <a:latin typeface="Calibri"/>
                        </a:rPr>
                        <a:t>Average RMSE</a:t>
                      </a:r>
                    </a:p>
                  </a:txBody>
                  <a:tcPr marL="95249" marR="95249" marT="95249" marB="95249"/>
                </a:tc>
                <a:tc>
                  <a:txBody>
                    <a:bodyPr/>
                    <a:lstStyle/>
                    <a:p>
                      <a:pPr lvl="0">
                        <a:spcBef>
                          <a:spcPts val="0"/>
                        </a:spcBef>
                        <a:spcAft>
                          <a:spcPts val="0"/>
                        </a:spcAft>
                        <a:buNone/>
                      </a:pPr>
                      <a:r>
                        <a:rPr lang="en-US" sz="2000" u="none" strike="noStrike">
                          <a:solidFill>
                            <a:srgbClr val="FF0000"/>
                          </a:solidFill>
                          <a:effectLst/>
                        </a:rPr>
                        <a:t>2.99</a:t>
                      </a:r>
                    </a:p>
                  </a:txBody>
                  <a:tcPr marL="95249" marR="95249" marT="95249" marB="95249"/>
                </a:tc>
                <a:tc>
                  <a:txBody>
                    <a:bodyPr/>
                    <a:lstStyle/>
                    <a:p>
                      <a:pPr lvl="0">
                        <a:spcBef>
                          <a:spcPts val="0"/>
                        </a:spcBef>
                        <a:spcAft>
                          <a:spcPts val="0"/>
                        </a:spcAft>
                        <a:buNone/>
                      </a:pPr>
                      <a:r>
                        <a:rPr lang="en-US" sz="2000" u="none" strike="noStrike">
                          <a:solidFill>
                            <a:srgbClr val="FF0000"/>
                          </a:solidFill>
                          <a:effectLst/>
                        </a:rPr>
                        <a:t>10.455</a:t>
                      </a:r>
                    </a:p>
                  </a:txBody>
                  <a:tcPr marL="95249" marR="95249" marT="95249" marB="95249"/>
                </a:tc>
                <a:tc>
                  <a:txBody>
                    <a:bodyPr/>
                    <a:lstStyle/>
                    <a:p>
                      <a:pPr lvl="0">
                        <a:spcBef>
                          <a:spcPts val="0"/>
                        </a:spcBef>
                        <a:spcAft>
                          <a:spcPts val="0"/>
                        </a:spcAft>
                        <a:buNone/>
                      </a:pPr>
                      <a:r>
                        <a:rPr lang="en-US" sz="2000" u="none" strike="noStrike">
                          <a:solidFill>
                            <a:srgbClr val="FF0000"/>
                          </a:solidFill>
                          <a:effectLst/>
                        </a:rPr>
                        <a:t>19.59</a:t>
                      </a:r>
                    </a:p>
                  </a:txBody>
                  <a:tcPr marL="95249" marR="95249" marT="95249" marB="95249"/>
                </a:tc>
                <a:extLst>
                  <a:ext uri="{0D108BD9-81ED-4DB2-BD59-A6C34878D82A}">
                    <a16:rowId xmlns:a16="http://schemas.microsoft.com/office/drawing/2014/main" val="316511045"/>
                  </a:ext>
                </a:extLst>
              </a:tr>
              <a:tr h="517373">
                <a:tc>
                  <a:txBody>
                    <a:bodyPr/>
                    <a:lstStyle/>
                    <a:p>
                      <a:pPr lvl="0">
                        <a:spcBef>
                          <a:spcPts val="0"/>
                        </a:spcBef>
                        <a:spcAft>
                          <a:spcPts val="0"/>
                        </a:spcAft>
                        <a:buNone/>
                      </a:pPr>
                      <a:r>
                        <a:rPr lang="en-US" sz="1800" b="0" i="0" u="none" strike="noStrike" noProof="0">
                          <a:effectLst/>
                          <a:latin typeface="Calibri"/>
                        </a:rPr>
                        <a:t>Days</a:t>
                      </a:r>
                    </a:p>
                  </a:txBody>
                  <a:tcPr marL="95249" marR="95249" marT="95249" marB="95249"/>
                </a:tc>
                <a:tc>
                  <a:txBody>
                    <a:bodyPr/>
                    <a:lstStyle/>
                    <a:p>
                      <a:pPr lvl="0">
                        <a:spcBef>
                          <a:spcPts val="0"/>
                        </a:spcBef>
                        <a:spcAft>
                          <a:spcPts val="0"/>
                        </a:spcAft>
                        <a:buNone/>
                      </a:pPr>
                      <a:r>
                        <a:rPr lang="en-US" sz="2000" u="none" strike="noStrike">
                          <a:effectLst/>
                        </a:rPr>
                        <a:t>1</a:t>
                      </a:r>
                    </a:p>
                  </a:txBody>
                  <a:tcPr marL="95249" marR="95249" marT="95249" marB="95249"/>
                </a:tc>
                <a:tc>
                  <a:txBody>
                    <a:bodyPr/>
                    <a:lstStyle/>
                    <a:p>
                      <a:pPr lvl="0">
                        <a:spcBef>
                          <a:spcPts val="0"/>
                        </a:spcBef>
                        <a:spcAft>
                          <a:spcPts val="0"/>
                        </a:spcAft>
                        <a:buNone/>
                      </a:pPr>
                      <a:r>
                        <a:rPr lang="en-US" sz="2000" u="none" strike="noStrike">
                          <a:effectLst/>
                        </a:rPr>
                        <a:t>30</a:t>
                      </a:r>
                    </a:p>
                  </a:txBody>
                  <a:tcPr marL="95249" marR="95249" marT="95249" marB="95249"/>
                </a:tc>
                <a:tc>
                  <a:txBody>
                    <a:bodyPr/>
                    <a:lstStyle/>
                    <a:p>
                      <a:pPr lvl="0">
                        <a:spcBef>
                          <a:spcPts val="0"/>
                        </a:spcBef>
                        <a:spcAft>
                          <a:spcPts val="0"/>
                        </a:spcAft>
                        <a:buNone/>
                      </a:pPr>
                      <a:r>
                        <a:rPr lang="en-US" sz="2000" u="none" strike="noStrike">
                          <a:effectLst/>
                        </a:rPr>
                        <a:t>120</a:t>
                      </a:r>
                    </a:p>
                  </a:txBody>
                  <a:tcPr marL="95249" marR="95249" marT="95249" marB="95249"/>
                </a:tc>
                <a:extLst>
                  <a:ext uri="{0D108BD9-81ED-4DB2-BD59-A6C34878D82A}">
                    <a16:rowId xmlns:a16="http://schemas.microsoft.com/office/drawing/2014/main" val="3550050817"/>
                  </a:ext>
                </a:extLst>
              </a:tr>
              <a:tr h="5173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noProof="0">
                          <a:effectLst/>
                          <a:latin typeface="+mn-lt"/>
                        </a:rPr>
                        <a:t>Average RMSE </a:t>
                      </a:r>
                      <a:r>
                        <a:rPr lang="en-US" sz="1800" b="1" i="0" u="none" strike="noStrike" noProof="0">
                          <a:effectLst/>
                          <a:latin typeface="+mn-lt"/>
                        </a:rPr>
                        <a:t>per day</a:t>
                      </a:r>
                      <a:endParaRPr lang="en-US" sz="1800" b="1" i="0" u="none" strike="noStrike" noProof="0">
                        <a:effectLst/>
                        <a:latin typeface="Calibri"/>
                      </a:endParaRPr>
                    </a:p>
                  </a:txBody>
                  <a:tcPr marL="95249" marR="95249" marT="95249" marB="95249">
                    <a:solidFill>
                      <a:schemeClr val="accent4">
                        <a:lumMod val="60000"/>
                        <a:lumOff val="40000"/>
                      </a:schemeClr>
                    </a:solidFill>
                  </a:tcPr>
                </a:tc>
                <a:tc>
                  <a:txBody>
                    <a:bodyPr/>
                    <a:lstStyle/>
                    <a:p>
                      <a:pPr lvl="0">
                        <a:spcBef>
                          <a:spcPts val="0"/>
                        </a:spcBef>
                        <a:spcAft>
                          <a:spcPts val="0"/>
                        </a:spcAft>
                        <a:buNone/>
                      </a:pPr>
                      <a:r>
                        <a:rPr lang="en-US" sz="2000" u="none" strike="noStrike">
                          <a:solidFill>
                            <a:srgbClr val="FF0000"/>
                          </a:solidFill>
                          <a:effectLst/>
                        </a:rPr>
                        <a:t>2.99</a:t>
                      </a:r>
                    </a:p>
                  </a:txBody>
                  <a:tcPr marL="95249" marR="95249" marT="95249" marB="95249">
                    <a:solidFill>
                      <a:schemeClr val="accent4">
                        <a:lumMod val="60000"/>
                        <a:lumOff val="40000"/>
                      </a:schemeClr>
                    </a:solidFill>
                  </a:tcPr>
                </a:tc>
                <a:tc>
                  <a:txBody>
                    <a:bodyPr/>
                    <a:lstStyle/>
                    <a:p>
                      <a:pPr lvl="0">
                        <a:spcBef>
                          <a:spcPts val="0"/>
                        </a:spcBef>
                        <a:spcAft>
                          <a:spcPts val="0"/>
                        </a:spcAft>
                        <a:buNone/>
                      </a:pPr>
                      <a:r>
                        <a:rPr lang="en-US" sz="2000" u="none" strike="noStrike">
                          <a:solidFill>
                            <a:srgbClr val="FF0000"/>
                          </a:solidFill>
                          <a:effectLst/>
                        </a:rPr>
                        <a:t>0.35</a:t>
                      </a:r>
                    </a:p>
                  </a:txBody>
                  <a:tcPr marL="95249" marR="95249" marT="95249" marB="95249">
                    <a:solidFill>
                      <a:schemeClr val="accent4">
                        <a:lumMod val="60000"/>
                        <a:lumOff val="40000"/>
                      </a:schemeClr>
                    </a:solidFill>
                  </a:tcPr>
                </a:tc>
                <a:tc>
                  <a:txBody>
                    <a:bodyPr/>
                    <a:lstStyle/>
                    <a:p>
                      <a:pPr lvl="0">
                        <a:spcBef>
                          <a:spcPts val="0"/>
                        </a:spcBef>
                        <a:spcAft>
                          <a:spcPts val="0"/>
                        </a:spcAft>
                        <a:buNone/>
                      </a:pPr>
                      <a:r>
                        <a:rPr lang="en-US" sz="2000" u="none" strike="noStrike">
                          <a:solidFill>
                            <a:srgbClr val="FF0000"/>
                          </a:solidFill>
                          <a:effectLst/>
                        </a:rPr>
                        <a:t>0.16</a:t>
                      </a:r>
                    </a:p>
                  </a:txBody>
                  <a:tcPr marL="95249" marR="95249" marT="95249" marB="95249">
                    <a:solidFill>
                      <a:schemeClr val="accent4">
                        <a:lumMod val="60000"/>
                        <a:lumOff val="40000"/>
                      </a:schemeClr>
                    </a:solidFill>
                  </a:tcPr>
                </a:tc>
                <a:extLst>
                  <a:ext uri="{0D108BD9-81ED-4DB2-BD59-A6C34878D82A}">
                    <a16:rowId xmlns:a16="http://schemas.microsoft.com/office/drawing/2014/main" val="3760619408"/>
                  </a:ext>
                </a:extLst>
              </a:tr>
            </a:tbl>
          </a:graphicData>
        </a:graphic>
      </p:graphicFrame>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BA75116-146B-4930-ADB2-49AE677BF698}"/>
                  </a:ext>
                </a:extLst>
              </p:cNvPr>
              <p:cNvSpPr txBox="1"/>
              <p:nvPr/>
            </p:nvSpPr>
            <p:spPr>
              <a:xfrm>
                <a:off x="1297640" y="4893848"/>
                <a:ext cx="9596718" cy="685572"/>
              </a:xfrm>
              <a:prstGeom prst="rect">
                <a:avLst/>
              </a:prstGeom>
              <a:noFill/>
            </p:spPr>
            <p:txBody>
              <a:bodyPr wrap="square" lIns="0" tIns="0" rIns="0" bIns="0" rtlCol="0">
                <a:spAutoFit/>
              </a:bodyPr>
              <a:lstStyle/>
              <a:p>
                <a14:m>
                  <m:oMath xmlns:m="http://schemas.openxmlformats.org/officeDocument/2006/math">
                    <m:r>
                      <a:rPr lang="en-US" sz="2400" i="1" smtClean="0">
                        <a:latin typeface="Cambria Math" panose="02040503050406030204" pitchFamily="18" charset="0"/>
                      </a:rPr>
                      <m:t>𝐴𝑣𝑒𝑟𝑎𝑔𝑒</m:t>
                    </m:r>
                    <m:r>
                      <a:rPr lang="en-US" sz="2400" i="1" smtClean="0">
                        <a:latin typeface="Cambria Math" panose="02040503050406030204" pitchFamily="18" charset="0"/>
                      </a:rPr>
                      <m:t> </m:t>
                    </m:r>
                    <m:r>
                      <a:rPr lang="en-US" sz="2400" i="1" smtClean="0">
                        <a:latin typeface="Cambria Math" panose="02040503050406030204" pitchFamily="18" charset="0"/>
                      </a:rPr>
                      <m:t>𝑅𝑀𝑆𝐸</m:t>
                    </m:r>
                    <m:r>
                      <a:rPr lang="en-US" sz="2400" i="1" smtClean="0">
                        <a:latin typeface="Cambria Math" panose="02040503050406030204" pitchFamily="18" charset="0"/>
                      </a:rPr>
                      <m:t> </m:t>
                    </m:r>
                  </m:oMath>
                </a14:m>
                <a:r>
                  <a:rPr lang="en-US" sz="2500">
                    <a:latin typeface="Cambria Math" panose="02040503050406030204" pitchFamily="18" charset="0"/>
                    <a:ea typeface="Cambria Math" panose="02040503050406030204" pitchFamily="18" charset="0"/>
                  </a:rPr>
                  <a:t>=</a:t>
                </a:r>
                <a:r>
                  <a:rPr lang="en-US" sz="2500" i="1">
                    <a:latin typeface="Cambria Math" panose="02040503050406030204" pitchFamily="18" charset="0"/>
                    <a:ea typeface="Cambria Math" panose="02040503050406030204" pitchFamily="18" charset="0"/>
                  </a:rPr>
                  <a:t>  </a:t>
                </a:r>
                <a14:m>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𝑅𝑀𝑆𝐸</m:t>
                        </m:r>
                        <m:r>
                          <a:rPr lang="en-US" sz="3000" b="0" i="1" smtClean="0">
                            <a:latin typeface="Cambria Math" panose="02040503050406030204" pitchFamily="18" charset="0"/>
                          </a:rPr>
                          <m:t> </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𝑓𝑖𝑥𝑒𝑑</m:t>
                            </m:r>
                            <m:r>
                              <a:rPr lang="en-US" sz="3000" b="0" i="1" smtClean="0">
                                <a:latin typeface="Cambria Math" panose="02040503050406030204" pitchFamily="18" charset="0"/>
                              </a:rPr>
                              <m:t> </m:t>
                            </m:r>
                            <m:r>
                              <a:rPr lang="en-US" sz="3000" b="0" i="1" smtClean="0">
                                <a:latin typeface="Cambria Math" panose="02040503050406030204" pitchFamily="18" charset="0"/>
                              </a:rPr>
                              <m:t>𝑡𝑖𝑚𝑒</m:t>
                            </m:r>
                            <m:r>
                              <a:rPr lang="en-US" sz="3000" b="0" i="1" smtClean="0">
                                <a:latin typeface="Cambria Math" panose="02040503050406030204" pitchFamily="18" charset="0"/>
                              </a:rPr>
                              <m:t> </m:t>
                            </m:r>
                            <m:r>
                              <a:rPr lang="en-US" sz="3000" b="0" i="1" smtClean="0">
                                <a:latin typeface="Cambria Math" panose="02040503050406030204" pitchFamily="18" charset="0"/>
                              </a:rPr>
                              <m:t>𝑝𝑒𝑟𝑖𝑜𝑑</m:t>
                            </m:r>
                          </m:e>
                        </m:d>
                        <m:r>
                          <a:rPr lang="en-US" sz="3000" b="0" i="1" smtClean="0">
                            <a:latin typeface="Cambria Math" panose="02040503050406030204" pitchFamily="18" charset="0"/>
                          </a:rPr>
                          <m:t> + </m:t>
                        </m:r>
                        <m:r>
                          <a:rPr lang="en-US" sz="3000" i="1">
                            <a:latin typeface="Cambria Math" panose="02040503050406030204" pitchFamily="18" charset="0"/>
                          </a:rPr>
                          <m:t>𝑅𝑀𝑆𝐸</m:t>
                        </m:r>
                        <m:r>
                          <a:rPr lang="en-US" sz="3000" b="0" i="1" smtClean="0">
                            <a:latin typeface="Cambria Math" panose="02040503050406030204" pitchFamily="18" charset="0"/>
                          </a:rPr>
                          <m:t>(</m:t>
                        </m:r>
                        <m:r>
                          <a:rPr lang="en-US" sz="3000" b="0" i="1" smtClean="0">
                            <a:latin typeface="Cambria Math" panose="02040503050406030204" pitchFamily="18" charset="0"/>
                          </a:rPr>
                          <m:t>𝑓𝑖𝑥𝑒𝑑</m:t>
                        </m:r>
                        <m:r>
                          <a:rPr lang="en-US" sz="3000" b="0" i="1" smtClean="0">
                            <a:latin typeface="Cambria Math" panose="02040503050406030204" pitchFamily="18" charset="0"/>
                          </a:rPr>
                          <m:t> </m:t>
                        </m:r>
                        <m:r>
                          <a:rPr lang="en-US" sz="3000" b="0" i="1" smtClean="0">
                            <a:latin typeface="Cambria Math" panose="02040503050406030204" pitchFamily="18" charset="0"/>
                          </a:rPr>
                          <m:t>𝑖𝑛𝑠𝑡𝑎𝑛𝑐𝑒𝑠</m:t>
                        </m:r>
                        <m:r>
                          <a:rPr lang="en-US" sz="3000" b="0" i="1" smtClean="0">
                            <a:latin typeface="Cambria Math" panose="02040503050406030204" pitchFamily="18" charset="0"/>
                          </a:rPr>
                          <m:t>)</m:t>
                        </m:r>
                      </m:num>
                      <m:den>
                        <m:r>
                          <a:rPr lang="en-US" sz="3000" b="0" i="1" smtClean="0">
                            <a:latin typeface="Cambria Math" panose="02040503050406030204" pitchFamily="18" charset="0"/>
                          </a:rPr>
                          <m:t>2</m:t>
                        </m:r>
                      </m:den>
                    </m:f>
                  </m:oMath>
                </a14:m>
                <a:endParaRPr lang="en-US" sz="3000"/>
              </a:p>
            </p:txBody>
          </p:sp>
        </mc:Choice>
        <mc:Fallback xmlns="">
          <p:sp>
            <p:nvSpPr>
              <p:cNvPr id="3" name="TextBox 2">
                <a:extLst>
                  <a:ext uri="{FF2B5EF4-FFF2-40B4-BE49-F238E27FC236}">
                    <a16:creationId xmlns:a16="http://schemas.microsoft.com/office/drawing/2014/main" id="{BBA75116-146B-4930-ADB2-49AE677BF698}"/>
                  </a:ext>
                </a:extLst>
              </p:cNvPr>
              <p:cNvSpPr txBox="1">
                <a:spLocks noRot="1" noChangeAspect="1" noMove="1" noResize="1" noEditPoints="1" noAdjustHandles="1" noChangeArrowheads="1" noChangeShapeType="1" noTextEdit="1"/>
              </p:cNvSpPr>
              <p:nvPr/>
            </p:nvSpPr>
            <p:spPr>
              <a:xfrm>
                <a:off x="1297640" y="4893848"/>
                <a:ext cx="9596718" cy="685572"/>
              </a:xfrm>
              <a:prstGeom prst="rect">
                <a:avLst/>
              </a:prstGeom>
              <a:blipFill>
                <a:blip r:embed="rId3"/>
                <a:stretch>
                  <a:fillRect l="-64" b="-9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D29EA94-A370-402C-8995-0CED1155C3F4}"/>
                  </a:ext>
                </a:extLst>
              </p:cNvPr>
              <p:cNvSpPr txBox="1"/>
              <p:nvPr/>
            </p:nvSpPr>
            <p:spPr>
              <a:xfrm>
                <a:off x="2846327" y="5943761"/>
                <a:ext cx="7715726" cy="709746"/>
              </a:xfrm>
              <a:prstGeom prst="rect">
                <a:avLst/>
              </a:prstGeom>
              <a:noFill/>
            </p:spPr>
            <p:txBody>
              <a:bodyPr wrap="square" lIns="0" tIns="0" rIns="0" bIns="0" rtlCol="0">
                <a:spAutoFit/>
              </a:bodyPr>
              <a:lstStyle/>
              <a:p>
                <a14:m>
                  <m:oMath xmlns:m="http://schemas.openxmlformats.org/officeDocument/2006/math">
                    <m:r>
                      <a:rPr lang="en-US" sz="2400" i="1" smtClean="0">
                        <a:latin typeface="Cambria Math" panose="02040503050406030204" pitchFamily="18" charset="0"/>
                      </a:rPr>
                      <m:t>𝐴𝑣𝑒</m:t>
                    </m:r>
                    <m:r>
                      <a:rPr lang="en-US" sz="2400" b="0" i="1" smtClean="0">
                        <a:latin typeface="Cambria Math" panose="02040503050406030204" pitchFamily="18" charset="0"/>
                      </a:rPr>
                      <m:t>𝑟𝑎𝑔𝑒</m:t>
                    </m:r>
                    <m:r>
                      <a:rPr lang="en-US" sz="2400" b="0" i="1" smtClean="0">
                        <a:latin typeface="Cambria Math" panose="02040503050406030204" pitchFamily="18" charset="0"/>
                      </a:rPr>
                      <m:t> </m:t>
                    </m:r>
                    <m:r>
                      <a:rPr lang="en-US" sz="2400" b="0" i="1" smtClean="0">
                        <a:latin typeface="Cambria Math" panose="02040503050406030204" pitchFamily="18" charset="0"/>
                      </a:rPr>
                      <m:t>𝑅𝑀𝑆𝐸</m:t>
                    </m:r>
                    <m:r>
                      <a:rPr lang="en-US" sz="2400" b="0" i="1" smtClean="0">
                        <a:latin typeface="Cambria Math" panose="02040503050406030204" pitchFamily="18" charset="0"/>
                      </a:rPr>
                      <m:t> </m:t>
                    </m:r>
                    <m:r>
                      <a:rPr lang="en-US" sz="2400" b="1" i="1" smtClean="0">
                        <a:latin typeface="Cambria Math" panose="02040503050406030204" pitchFamily="18" charset="0"/>
                      </a:rPr>
                      <m:t>𝒑𝒆𝒓</m:t>
                    </m:r>
                    <m:r>
                      <a:rPr lang="en-US" sz="2400" b="1" i="1" smtClean="0">
                        <a:latin typeface="Cambria Math" panose="02040503050406030204" pitchFamily="18" charset="0"/>
                      </a:rPr>
                      <m:t> </m:t>
                    </m:r>
                    <m:r>
                      <a:rPr lang="en-US" sz="2400" b="1" i="1" smtClean="0">
                        <a:latin typeface="Cambria Math" panose="02040503050406030204" pitchFamily="18" charset="0"/>
                      </a:rPr>
                      <m:t>𝒅𝒂𝒚</m:t>
                    </m:r>
                  </m:oMath>
                </a14:m>
                <a:r>
                  <a:rPr lang="en-US" sz="2500" b="1">
                    <a:latin typeface="Cambria Math" panose="02040503050406030204" pitchFamily="18" charset="0"/>
                    <a:ea typeface="Cambria Math" panose="02040503050406030204" pitchFamily="18" charset="0"/>
                  </a:rPr>
                  <a:t> </a:t>
                </a:r>
                <a:r>
                  <a:rPr lang="en-US" sz="2500">
                    <a:latin typeface="Cambria Math" panose="02040503050406030204" pitchFamily="18" charset="0"/>
                    <a:ea typeface="Cambria Math" panose="02040503050406030204" pitchFamily="18" charset="0"/>
                  </a:rPr>
                  <a:t>=</a:t>
                </a:r>
                <a:r>
                  <a:rPr lang="en-US" sz="2500" i="1">
                    <a:latin typeface="Cambria Math" panose="02040503050406030204" pitchFamily="18" charset="0"/>
                    <a:ea typeface="Cambria Math" panose="02040503050406030204" pitchFamily="18" charset="0"/>
                  </a:rPr>
                  <a:t>  </a:t>
                </a:r>
                <a14:m>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𝐴𝑣𝑒𝑟𝑎𝑔𝑒</m:t>
                        </m:r>
                        <m:r>
                          <a:rPr lang="en-US" sz="3000" b="0" i="1" smtClean="0">
                            <a:latin typeface="Cambria Math" panose="02040503050406030204" pitchFamily="18" charset="0"/>
                          </a:rPr>
                          <m:t> </m:t>
                        </m:r>
                        <m:r>
                          <a:rPr lang="en-US" sz="3000" b="0" i="1" smtClean="0">
                            <a:latin typeface="Cambria Math" panose="02040503050406030204" pitchFamily="18" charset="0"/>
                          </a:rPr>
                          <m:t>𝑅𝑀𝑆𝐸</m:t>
                        </m:r>
                      </m:num>
                      <m:den>
                        <m:r>
                          <a:rPr lang="en-US" sz="3000" b="0" i="1" smtClean="0">
                            <a:latin typeface="Cambria Math" panose="02040503050406030204" pitchFamily="18" charset="0"/>
                          </a:rPr>
                          <m:t>𝐷𝑎𝑦𝑠</m:t>
                        </m:r>
                        <m:r>
                          <a:rPr lang="en-US" sz="3000" b="0" i="1" smtClean="0">
                            <a:latin typeface="Cambria Math" panose="02040503050406030204" pitchFamily="18" charset="0"/>
                          </a:rPr>
                          <m:t> </m:t>
                        </m:r>
                        <m:r>
                          <a:rPr lang="en-US" sz="3000" b="0" i="1" smtClean="0">
                            <a:latin typeface="Cambria Math" panose="02040503050406030204" pitchFamily="18" charset="0"/>
                          </a:rPr>
                          <m:t>𝑖𝑛</m:t>
                        </m:r>
                        <m:r>
                          <a:rPr lang="en-US" sz="3000" b="0" i="1" smtClean="0">
                            <a:latin typeface="Cambria Math" panose="02040503050406030204" pitchFamily="18" charset="0"/>
                          </a:rPr>
                          <m:t> </m:t>
                        </m:r>
                        <m:r>
                          <a:rPr lang="en-US" sz="3000" b="0" i="1" smtClean="0">
                            <a:latin typeface="Cambria Math" panose="02040503050406030204" pitchFamily="18" charset="0"/>
                          </a:rPr>
                          <m:t>𝑠𝑒𝑎𝑠𝑜𝑛𝑎𝑙𝑖𝑡𝑦</m:t>
                        </m:r>
                        <m:r>
                          <a:rPr lang="en-US" sz="3000" b="0" i="1" smtClean="0">
                            <a:latin typeface="Cambria Math" panose="02040503050406030204" pitchFamily="18" charset="0"/>
                          </a:rPr>
                          <m:t> </m:t>
                        </m:r>
                        <m:r>
                          <a:rPr lang="en-US" sz="3000" b="0" i="1" smtClean="0">
                            <a:latin typeface="Cambria Math" panose="02040503050406030204" pitchFamily="18" charset="0"/>
                          </a:rPr>
                          <m:t>𝑢𝑠𝑒𝑑</m:t>
                        </m:r>
                      </m:den>
                    </m:f>
                  </m:oMath>
                </a14:m>
                <a:endParaRPr lang="en-US" sz="3000"/>
              </a:p>
            </p:txBody>
          </p:sp>
        </mc:Choice>
        <mc:Fallback xmlns="">
          <p:sp>
            <p:nvSpPr>
              <p:cNvPr id="6" name="TextBox 5">
                <a:extLst>
                  <a:ext uri="{FF2B5EF4-FFF2-40B4-BE49-F238E27FC236}">
                    <a16:creationId xmlns:a16="http://schemas.microsoft.com/office/drawing/2014/main" id="{9D29EA94-A370-402C-8995-0CED1155C3F4}"/>
                  </a:ext>
                </a:extLst>
              </p:cNvPr>
              <p:cNvSpPr txBox="1">
                <a:spLocks noRot="1" noChangeAspect="1" noMove="1" noResize="1" noEditPoints="1" noAdjustHandles="1" noChangeArrowheads="1" noChangeShapeType="1" noTextEdit="1"/>
              </p:cNvSpPr>
              <p:nvPr/>
            </p:nvSpPr>
            <p:spPr>
              <a:xfrm>
                <a:off x="2846327" y="5943761"/>
                <a:ext cx="7715726" cy="709746"/>
              </a:xfrm>
              <a:prstGeom prst="rect">
                <a:avLst/>
              </a:prstGeom>
              <a:blipFill>
                <a:blip r:embed="rId4"/>
                <a:stretch>
                  <a:fillRect l="-79" b="-2586"/>
                </a:stretch>
              </a:blipFill>
            </p:spPr>
            <p:txBody>
              <a:bodyPr/>
              <a:lstStyle/>
              <a:p>
                <a:r>
                  <a:rPr lang="en-US">
                    <a:noFill/>
                  </a:rPr>
                  <a:t> </a:t>
                </a:r>
              </a:p>
            </p:txBody>
          </p:sp>
        </mc:Fallback>
      </mc:AlternateContent>
    </p:spTree>
    <p:extLst>
      <p:ext uri="{BB962C8B-B14F-4D97-AF65-F5344CB8AC3E}">
        <p14:creationId xmlns:p14="http://schemas.microsoft.com/office/powerpoint/2010/main" val="13696284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0CED-9920-7F40-907A-2A72281DBB40}"/>
              </a:ext>
            </a:extLst>
          </p:cNvPr>
          <p:cNvSpPr>
            <a:spLocks noGrp="1"/>
          </p:cNvSpPr>
          <p:nvPr>
            <p:ph type="title"/>
          </p:nvPr>
        </p:nvSpPr>
        <p:spPr>
          <a:xfrm>
            <a:off x="838200" y="351654"/>
            <a:ext cx="10515600" cy="1325563"/>
          </a:xfrm>
        </p:spPr>
        <p:txBody>
          <a:bodyPr/>
          <a:lstStyle/>
          <a:p>
            <a:r>
              <a:rPr lang="en-US"/>
              <a:t>Final Conclusion</a:t>
            </a:r>
          </a:p>
        </p:txBody>
      </p:sp>
      <p:sp>
        <p:nvSpPr>
          <p:cNvPr id="43" name="Content Placeholder 2">
            <a:extLst>
              <a:ext uri="{FF2B5EF4-FFF2-40B4-BE49-F238E27FC236}">
                <a16:creationId xmlns:a16="http://schemas.microsoft.com/office/drawing/2014/main" id="{9200A274-B358-47DE-987F-C4AE71A39058}"/>
              </a:ext>
            </a:extLst>
          </p:cNvPr>
          <p:cNvSpPr>
            <a:spLocks noGrp="1"/>
          </p:cNvSpPr>
          <p:nvPr>
            <p:ph idx="1"/>
          </p:nvPr>
        </p:nvSpPr>
        <p:spPr>
          <a:xfrm>
            <a:off x="838200" y="1825625"/>
            <a:ext cx="10515600" cy="4351338"/>
          </a:xfrm>
        </p:spPr>
        <p:txBody>
          <a:bodyPr/>
          <a:lstStyle/>
          <a:p>
            <a:pPr marL="0" indent="0">
              <a:buNone/>
            </a:pPr>
            <a:r>
              <a:rPr lang="en-US">
                <a:latin typeface="+mn-lt"/>
              </a:rPr>
              <a:t>Revisiting the Problem statement:</a:t>
            </a:r>
          </a:p>
          <a:p>
            <a:pPr marL="0" indent="0">
              <a:buNone/>
            </a:pPr>
            <a:r>
              <a:rPr lang="en-US" b="0" i="0">
                <a:effectLst/>
                <a:latin typeface="+mn-lt"/>
              </a:rPr>
              <a:t>What is the </a:t>
            </a:r>
            <a:r>
              <a:rPr lang="en-US" b="1" i="0">
                <a:effectLst/>
                <a:latin typeface="+mn-lt"/>
              </a:rPr>
              <a:t>best/most accurate timeframe </a:t>
            </a:r>
            <a:r>
              <a:rPr lang="en-US" b="0" i="0">
                <a:effectLst/>
                <a:latin typeface="+mn-lt"/>
              </a:rPr>
              <a:t>to apply Machine Learning predictions for the stock market?</a:t>
            </a:r>
            <a:endParaRPr lang="en-US">
              <a:latin typeface="+mn-lt"/>
            </a:endParaRPr>
          </a:p>
          <a:p>
            <a:pPr marL="0" indent="0">
              <a:buNone/>
            </a:pPr>
            <a:endParaRPr lang="en-US">
              <a:latin typeface="+mn-lt"/>
            </a:endParaRPr>
          </a:p>
          <a:p>
            <a:pPr marL="0" indent="0">
              <a:buNone/>
            </a:pPr>
            <a:endParaRPr lang="en-US">
              <a:latin typeface="+mn-lt"/>
            </a:endParaRPr>
          </a:p>
          <a:p>
            <a:pPr marL="0" indent="0">
              <a:buNone/>
            </a:pPr>
            <a:endParaRPr lang="en-US">
              <a:latin typeface="+mn-lt"/>
            </a:endParaRPr>
          </a:p>
          <a:p>
            <a:pPr marL="0" indent="0">
              <a:buNone/>
            </a:pPr>
            <a:endParaRPr lang="en-US">
              <a:latin typeface="+mn-lt"/>
            </a:endParaRPr>
          </a:p>
          <a:p>
            <a:pPr marL="0" indent="0">
              <a:buNone/>
            </a:pPr>
            <a:endParaRPr lang="en-US">
              <a:latin typeface="+mn-lt"/>
            </a:endParaRPr>
          </a:p>
        </p:txBody>
      </p:sp>
      <p:sp>
        <p:nvSpPr>
          <p:cNvPr id="44" name="Oval 43">
            <a:extLst>
              <a:ext uri="{FF2B5EF4-FFF2-40B4-BE49-F238E27FC236}">
                <a16:creationId xmlns:a16="http://schemas.microsoft.com/office/drawing/2014/main" id="{B3908D31-1C44-45AD-91F1-9E2A75678354}"/>
              </a:ext>
            </a:extLst>
          </p:cNvPr>
          <p:cNvSpPr/>
          <p:nvPr/>
        </p:nvSpPr>
        <p:spPr>
          <a:xfrm>
            <a:off x="2224877" y="3486456"/>
            <a:ext cx="1823910" cy="132556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i="1">
                <a:solidFill>
                  <a:schemeClr val="bg1"/>
                </a:solidFill>
              </a:rPr>
              <a:t>Daily</a:t>
            </a:r>
          </a:p>
        </p:txBody>
      </p:sp>
      <p:sp>
        <p:nvSpPr>
          <p:cNvPr id="45" name="Oval 44">
            <a:extLst>
              <a:ext uri="{FF2B5EF4-FFF2-40B4-BE49-F238E27FC236}">
                <a16:creationId xmlns:a16="http://schemas.microsoft.com/office/drawing/2014/main" id="{001DDE94-FAEB-4640-92D3-FE6382F116B1}"/>
              </a:ext>
            </a:extLst>
          </p:cNvPr>
          <p:cNvSpPr/>
          <p:nvPr/>
        </p:nvSpPr>
        <p:spPr>
          <a:xfrm>
            <a:off x="4931404" y="3445075"/>
            <a:ext cx="1823910" cy="132556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i="1"/>
              <a:t>Monthly</a:t>
            </a:r>
          </a:p>
        </p:txBody>
      </p:sp>
      <p:sp>
        <p:nvSpPr>
          <p:cNvPr id="46" name="Oval 45">
            <a:extLst>
              <a:ext uri="{FF2B5EF4-FFF2-40B4-BE49-F238E27FC236}">
                <a16:creationId xmlns:a16="http://schemas.microsoft.com/office/drawing/2014/main" id="{4DB832A8-38A2-4429-8F4E-62853A10F9C5}"/>
              </a:ext>
            </a:extLst>
          </p:cNvPr>
          <p:cNvSpPr/>
          <p:nvPr/>
        </p:nvSpPr>
        <p:spPr>
          <a:xfrm>
            <a:off x="7637931" y="3429000"/>
            <a:ext cx="1823910" cy="1325563"/>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i="1">
                <a:solidFill>
                  <a:schemeClr val="tx1">
                    <a:lumMod val="85000"/>
                    <a:lumOff val="15000"/>
                  </a:schemeClr>
                </a:solidFill>
              </a:rPr>
              <a:t>Quarterly</a:t>
            </a:r>
          </a:p>
        </p:txBody>
      </p:sp>
      <p:sp>
        <p:nvSpPr>
          <p:cNvPr id="48" name="Star: 5 Points 47">
            <a:extLst>
              <a:ext uri="{FF2B5EF4-FFF2-40B4-BE49-F238E27FC236}">
                <a16:creationId xmlns:a16="http://schemas.microsoft.com/office/drawing/2014/main" id="{4241730F-4B59-4111-B373-D76775587456}"/>
              </a:ext>
            </a:extLst>
          </p:cNvPr>
          <p:cNvSpPr/>
          <p:nvPr/>
        </p:nvSpPr>
        <p:spPr>
          <a:xfrm>
            <a:off x="8886930" y="3360318"/>
            <a:ext cx="513433" cy="474314"/>
          </a:xfrm>
          <a:prstGeom prst="star5">
            <a:avLst/>
          </a:prstGeom>
          <a:solidFill>
            <a:schemeClr val="accent2">
              <a:lumMod val="40000"/>
              <a:lumOff val="60000"/>
            </a:schemeClr>
          </a:solidFill>
          <a:ln>
            <a:solidFill>
              <a:srgbClr val="557E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06553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0CED-9920-7F40-907A-2A72281DBB40}"/>
              </a:ext>
            </a:extLst>
          </p:cNvPr>
          <p:cNvSpPr>
            <a:spLocks noGrp="1"/>
          </p:cNvSpPr>
          <p:nvPr>
            <p:ph type="title"/>
          </p:nvPr>
        </p:nvSpPr>
        <p:spPr>
          <a:xfrm>
            <a:off x="838200" y="351654"/>
            <a:ext cx="10515600" cy="1325563"/>
          </a:xfrm>
        </p:spPr>
        <p:txBody>
          <a:bodyPr/>
          <a:lstStyle/>
          <a:p>
            <a:r>
              <a:rPr lang="en-US"/>
              <a:t>Potential Improvements</a:t>
            </a:r>
          </a:p>
        </p:txBody>
      </p:sp>
      <p:sp>
        <p:nvSpPr>
          <p:cNvPr id="43" name="Content Placeholder 2">
            <a:extLst>
              <a:ext uri="{FF2B5EF4-FFF2-40B4-BE49-F238E27FC236}">
                <a16:creationId xmlns:a16="http://schemas.microsoft.com/office/drawing/2014/main" id="{9200A274-B358-47DE-987F-C4AE71A39058}"/>
              </a:ext>
            </a:extLst>
          </p:cNvPr>
          <p:cNvSpPr>
            <a:spLocks noGrp="1"/>
          </p:cNvSpPr>
          <p:nvPr>
            <p:ph idx="1"/>
          </p:nvPr>
        </p:nvSpPr>
        <p:spPr>
          <a:xfrm>
            <a:off x="838200" y="1825625"/>
            <a:ext cx="10515600" cy="4351338"/>
          </a:xfrm>
        </p:spPr>
        <p:txBody>
          <a:bodyPr/>
          <a:lstStyle/>
          <a:p>
            <a:pPr marL="0" indent="0">
              <a:buNone/>
            </a:pPr>
            <a:r>
              <a:rPr lang="en-US">
                <a:latin typeface="+mn-lt"/>
              </a:rPr>
              <a:t>CNN + LSTM</a:t>
            </a:r>
          </a:p>
        </p:txBody>
      </p:sp>
      <p:pic>
        <p:nvPicPr>
          <p:cNvPr id="1028" name="Picture 4" descr="System architecture of the proposed regional CNN-LSTM model. | Download  Scientific Diagram">
            <a:extLst>
              <a:ext uri="{FF2B5EF4-FFF2-40B4-BE49-F238E27FC236}">
                <a16:creationId xmlns:a16="http://schemas.microsoft.com/office/drawing/2014/main" id="{FFA7EC0D-9D22-4F08-9884-2A8A2D4099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1498" y="1524771"/>
            <a:ext cx="8096250" cy="4981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3745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sp>
        <p:nvSpPr>
          <p:cNvPr id="1184" name="Google Shape;1184;p29"/>
          <p:cNvSpPr txBox="1">
            <a:spLocks noGrp="1"/>
          </p:cNvSpPr>
          <p:nvPr>
            <p:ph type="title"/>
          </p:nvPr>
        </p:nvSpPr>
        <p:spPr>
          <a:xfrm>
            <a:off x="652474" y="548370"/>
            <a:ext cx="10972800" cy="495200"/>
          </a:xfrm>
          <a:prstGeom prst="rect">
            <a:avLst/>
          </a:prstGeom>
        </p:spPr>
        <p:txBody>
          <a:bodyPr spcFirstLastPara="1" vert="horz" wrap="square" lIns="121900" tIns="121900" rIns="121900" bIns="121900" rtlCol="0" anchor="ctr" anchorCtr="0">
            <a:noAutofit/>
          </a:bodyPr>
          <a:lstStyle/>
          <a:p>
            <a:pPr algn="ctr">
              <a:spcBef>
                <a:spcPts val="0"/>
              </a:spcBef>
            </a:pPr>
            <a:r>
              <a:rPr lang="en"/>
              <a:t>Models Explored</a:t>
            </a:r>
            <a:endParaRPr/>
          </a:p>
        </p:txBody>
      </p:sp>
      <p:graphicFrame>
        <p:nvGraphicFramePr>
          <p:cNvPr id="1185" name="Google Shape;1185;p29"/>
          <p:cNvGraphicFramePr/>
          <p:nvPr>
            <p:extLst>
              <p:ext uri="{D42A27DB-BD31-4B8C-83A1-F6EECF244321}">
                <p14:modId xmlns:p14="http://schemas.microsoft.com/office/powerpoint/2010/main" val="110608337"/>
              </p:ext>
            </p:extLst>
          </p:nvPr>
        </p:nvGraphicFramePr>
        <p:xfrm>
          <a:off x="670510" y="2063926"/>
          <a:ext cx="5722979" cy="3291600"/>
        </p:xfrm>
        <a:graphic>
          <a:graphicData uri="http://schemas.openxmlformats.org/drawingml/2006/table">
            <a:tbl>
              <a:tblPr>
                <a:noFill/>
              </a:tblPr>
              <a:tblGrid>
                <a:gridCol w="560934">
                  <a:extLst>
                    <a:ext uri="{9D8B030D-6E8A-4147-A177-3AD203B41FA5}">
                      <a16:colId xmlns:a16="http://schemas.microsoft.com/office/drawing/2014/main" val="20000"/>
                    </a:ext>
                  </a:extLst>
                </a:gridCol>
                <a:gridCol w="5162045">
                  <a:extLst>
                    <a:ext uri="{9D8B030D-6E8A-4147-A177-3AD203B41FA5}">
                      <a16:colId xmlns:a16="http://schemas.microsoft.com/office/drawing/2014/main" val="20001"/>
                    </a:ext>
                  </a:extLst>
                </a:gridCol>
              </a:tblGrid>
              <a:tr h="609560">
                <a:tc>
                  <a:txBody>
                    <a:bodyPr/>
                    <a:lstStyle/>
                    <a:p>
                      <a:pPr marL="0" lvl="0" indent="0" algn="l" rtl="0">
                        <a:spcBef>
                          <a:spcPts val="0"/>
                        </a:spcBef>
                        <a:spcAft>
                          <a:spcPts val="0"/>
                        </a:spcAft>
                        <a:buNone/>
                      </a:pPr>
                      <a:r>
                        <a:rPr lang="en" sz="2400" b="1">
                          <a:solidFill>
                            <a:schemeClr val="accent1"/>
                          </a:solidFill>
                          <a:latin typeface="Fira Sans Extra Condensed"/>
                          <a:ea typeface="Fira Sans Extra Condensed"/>
                          <a:cs typeface="Fira Sans Extra Condensed"/>
                          <a:sym typeface="Fira Sans Extra Condensed"/>
                        </a:rPr>
                        <a:t>01</a:t>
                      </a:r>
                      <a:endParaRPr sz="2400" b="1">
                        <a:solidFill>
                          <a:schemeClr val="accent1"/>
                        </a:solidFill>
                        <a:latin typeface="Fira Sans Extra Condensed"/>
                        <a:ea typeface="Fira Sans Extra Condensed"/>
                        <a:cs typeface="Fira Sans Extra Condensed"/>
                        <a:sym typeface="Fira Sans Extra Condensed"/>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2400" b="1">
                          <a:solidFill>
                            <a:schemeClr val="dk1"/>
                          </a:solidFill>
                          <a:latin typeface="Fira Sans Extra Condensed"/>
                          <a:ea typeface="Fira Sans Extra Condensed"/>
                          <a:cs typeface="Fira Sans Extra Condensed"/>
                          <a:sym typeface="Fira Sans Extra Condensed"/>
                        </a:rPr>
                        <a:t>KNN Regression</a:t>
                      </a:r>
                      <a:endParaRPr sz="2400" b="1">
                        <a:solidFill>
                          <a:schemeClr val="dk1"/>
                        </a:solidFill>
                        <a:latin typeface="Fira Sans Extra Condensed"/>
                        <a:ea typeface="Fira Sans Extra Condensed"/>
                        <a:cs typeface="Fira Sans Extra Condensed"/>
                        <a:sym typeface="Fira Sans Extra Condensed"/>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487640">
                <a:tc>
                  <a:txBody>
                    <a:bodyPr/>
                    <a:lstStyle/>
                    <a:p>
                      <a:pPr marL="0" lvl="0" indent="0" algn="l" rtl="0">
                        <a:spcBef>
                          <a:spcPts val="0"/>
                        </a:spcBef>
                        <a:spcAft>
                          <a:spcPts val="0"/>
                        </a:spcAft>
                        <a:buNone/>
                      </a:pPr>
                      <a:endParaRPr sz="1600">
                        <a:solidFill>
                          <a:schemeClr val="dk1"/>
                        </a:solidFill>
                        <a:latin typeface="Roboto"/>
                        <a:ea typeface="Roboto"/>
                        <a:cs typeface="Roboto"/>
                        <a:sym typeface="Roboto"/>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sz="1600">
                          <a:solidFill>
                            <a:schemeClr val="dk1"/>
                          </a:solidFill>
                          <a:latin typeface="Roboto"/>
                          <a:ea typeface="Roboto"/>
                          <a:cs typeface="Roboto"/>
                          <a:sym typeface="Roboto"/>
                        </a:rPr>
                        <a:t>Basic, simple-to-understand model</a:t>
                      </a:r>
                      <a:endParaRPr sz="1600">
                        <a:solidFill>
                          <a:schemeClr val="dk1"/>
                        </a:solidFill>
                        <a:latin typeface="Roboto"/>
                        <a:ea typeface="Roboto"/>
                        <a:cs typeface="Roboto"/>
                        <a:sym typeface="Roboto"/>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1"/>
                  </a:ext>
                </a:extLst>
              </a:tr>
              <a:tr h="609560">
                <a:tc>
                  <a:txBody>
                    <a:bodyPr/>
                    <a:lstStyle/>
                    <a:p>
                      <a:pPr marL="0" lvl="0" indent="0" algn="l" rtl="0">
                        <a:spcBef>
                          <a:spcPts val="0"/>
                        </a:spcBef>
                        <a:spcAft>
                          <a:spcPts val="0"/>
                        </a:spcAft>
                        <a:buNone/>
                      </a:pPr>
                      <a:r>
                        <a:rPr lang="en" sz="2400" b="1">
                          <a:solidFill>
                            <a:schemeClr val="accent4"/>
                          </a:solidFill>
                          <a:latin typeface="Fira Sans Extra Condensed"/>
                          <a:ea typeface="Fira Sans Extra Condensed"/>
                          <a:cs typeface="Fira Sans Extra Condensed"/>
                          <a:sym typeface="Fira Sans Extra Condensed"/>
                        </a:rPr>
                        <a:t>02</a:t>
                      </a:r>
                      <a:endParaRPr sz="2400" b="1">
                        <a:solidFill>
                          <a:schemeClr val="accent4"/>
                        </a:solidFill>
                        <a:latin typeface="Fira Sans Extra Condensed"/>
                        <a:ea typeface="Fira Sans Extra Condensed"/>
                        <a:cs typeface="Fira Sans Extra Condensed"/>
                        <a:sym typeface="Fira Sans Extra Condensed"/>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2400" b="1">
                          <a:solidFill>
                            <a:schemeClr val="dk1"/>
                          </a:solidFill>
                          <a:latin typeface="Fira Sans Extra Condensed"/>
                          <a:ea typeface="Fira Sans Extra Condensed"/>
                          <a:cs typeface="Fira Sans Extra Condensed"/>
                          <a:sym typeface="Fira Sans Extra Condensed"/>
                        </a:rPr>
                        <a:t>ARIMA</a:t>
                      </a:r>
                      <a:endParaRPr sz="2400" b="1">
                        <a:solidFill>
                          <a:schemeClr val="dk1"/>
                        </a:solidFill>
                        <a:latin typeface="Fira Sans Extra Condensed"/>
                        <a:ea typeface="Fira Sans Extra Condensed"/>
                        <a:cs typeface="Fira Sans Extra Condensed"/>
                        <a:sym typeface="Fira Sans Extra Condensed"/>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487640">
                <a:tc>
                  <a:txBody>
                    <a:bodyPr/>
                    <a:lstStyle/>
                    <a:p>
                      <a:pPr marL="0" lvl="0" indent="0" algn="l" rtl="0">
                        <a:spcBef>
                          <a:spcPts val="0"/>
                        </a:spcBef>
                        <a:spcAft>
                          <a:spcPts val="0"/>
                        </a:spcAft>
                        <a:buNone/>
                      </a:pPr>
                      <a:endParaRPr sz="1600">
                        <a:solidFill>
                          <a:schemeClr val="dk1"/>
                        </a:solidFill>
                        <a:latin typeface="Roboto"/>
                        <a:ea typeface="Roboto"/>
                        <a:cs typeface="Roboto"/>
                        <a:sym typeface="Roboto"/>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US" sz="1600">
                          <a:solidFill>
                            <a:schemeClr val="dk1"/>
                          </a:solidFill>
                          <a:latin typeface="Roboto"/>
                          <a:ea typeface="Roboto"/>
                          <a:cs typeface="Roboto"/>
                          <a:sym typeface="Roboto"/>
                        </a:rPr>
                        <a:t>A more robust linear regression for time-series</a:t>
                      </a:r>
                      <a:endParaRPr sz="1600">
                        <a:solidFill>
                          <a:schemeClr val="dk1"/>
                        </a:solidFill>
                        <a:latin typeface="Roboto"/>
                        <a:ea typeface="Roboto"/>
                        <a:cs typeface="Roboto"/>
                        <a:sym typeface="Roboto"/>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3"/>
                  </a:ext>
                </a:extLst>
              </a:tr>
              <a:tr h="609560">
                <a:tc>
                  <a:txBody>
                    <a:bodyPr/>
                    <a:lstStyle/>
                    <a:p>
                      <a:pPr marL="0" lvl="0" indent="0" algn="l" rtl="0">
                        <a:spcBef>
                          <a:spcPts val="0"/>
                        </a:spcBef>
                        <a:spcAft>
                          <a:spcPts val="0"/>
                        </a:spcAft>
                        <a:buNone/>
                      </a:pPr>
                      <a:r>
                        <a:rPr lang="en" sz="2400" b="1">
                          <a:solidFill>
                            <a:schemeClr val="accent5"/>
                          </a:solidFill>
                          <a:latin typeface="Fira Sans Extra Condensed"/>
                          <a:ea typeface="Fira Sans Extra Condensed"/>
                          <a:cs typeface="Fira Sans Extra Condensed"/>
                          <a:sym typeface="Fira Sans Extra Condensed"/>
                        </a:rPr>
                        <a:t>03</a:t>
                      </a:r>
                      <a:endParaRPr sz="2400" b="1">
                        <a:solidFill>
                          <a:schemeClr val="accent5"/>
                        </a:solidFill>
                        <a:latin typeface="Fira Sans Extra Condensed"/>
                        <a:ea typeface="Fira Sans Extra Condensed"/>
                        <a:cs typeface="Fira Sans Extra Condensed"/>
                        <a:sym typeface="Fira Sans Extra Condensed"/>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2400" b="1">
                          <a:solidFill>
                            <a:schemeClr val="dk1"/>
                          </a:solidFill>
                          <a:latin typeface="Fira Sans Extra Condensed"/>
                          <a:ea typeface="Fira Sans Extra Condensed"/>
                          <a:cs typeface="Fira Sans Extra Condensed"/>
                          <a:sym typeface="Fira Sans Extra Condensed"/>
                        </a:rPr>
                        <a:t>LSTM</a:t>
                      </a:r>
                      <a:endParaRPr sz="2400" b="1">
                        <a:solidFill>
                          <a:schemeClr val="dk1"/>
                        </a:solidFill>
                        <a:latin typeface="Fira Sans Extra Condensed"/>
                        <a:ea typeface="Fira Sans Extra Condensed"/>
                        <a:cs typeface="Fira Sans Extra Condensed"/>
                        <a:sym typeface="Fira Sans Extra Condensed"/>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487640">
                <a:tc>
                  <a:txBody>
                    <a:bodyPr/>
                    <a:lstStyle/>
                    <a:p>
                      <a:pPr marL="0" lvl="0" indent="0" algn="l" rtl="0">
                        <a:spcBef>
                          <a:spcPts val="0"/>
                        </a:spcBef>
                        <a:spcAft>
                          <a:spcPts val="0"/>
                        </a:spcAft>
                        <a:buNone/>
                      </a:pPr>
                      <a:endParaRPr sz="1600">
                        <a:solidFill>
                          <a:schemeClr val="dk1"/>
                        </a:solidFill>
                        <a:latin typeface="Roboto"/>
                        <a:ea typeface="Roboto"/>
                        <a:cs typeface="Roboto"/>
                        <a:sym typeface="Roboto"/>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sz="1600">
                          <a:solidFill>
                            <a:schemeClr val="dk1"/>
                          </a:solidFill>
                          <a:latin typeface="Roboto"/>
                          <a:ea typeface="Roboto"/>
                          <a:cs typeface="Roboto"/>
                          <a:sym typeface="Roboto"/>
                        </a:rPr>
                        <a:t>Advanced Recurrent Neural Network</a:t>
                      </a:r>
                      <a:endParaRPr sz="1600">
                        <a:solidFill>
                          <a:schemeClr val="dk1"/>
                        </a:solidFill>
                        <a:latin typeface="Roboto"/>
                        <a:ea typeface="Roboto"/>
                        <a:cs typeface="Roboto"/>
                        <a:sym typeface="Roboto"/>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pSp>
        <p:nvGrpSpPr>
          <p:cNvPr id="1186" name="Google Shape;1186;p29"/>
          <p:cNvGrpSpPr/>
          <p:nvPr/>
        </p:nvGrpSpPr>
        <p:grpSpPr>
          <a:xfrm>
            <a:off x="6096001" y="1329358"/>
            <a:ext cx="5486380" cy="4979956"/>
            <a:chOff x="457200" y="997005"/>
            <a:chExt cx="4114785" cy="3734967"/>
          </a:xfrm>
        </p:grpSpPr>
        <p:sp>
          <p:nvSpPr>
            <p:cNvPr id="1187" name="Google Shape;1187;p29"/>
            <p:cNvSpPr/>
            <p:nvPr/>
          </p:nvSpPr>
          <p:spPr>
            <a:xfrm>
              <a:off x="457200" y="4475703"/>
              <a:ext cx="3036451" cy="256268"/>
            </a:xfrm>
            <a:custGeom>
              <a:avLst/>
              <a:gdLst/>
              <a:ahLst/>
              <a:cxnLst/>
              <a:rect l="l" t="t" r="r" b="b"/>
              <a:pathLst>
                <a:path w="85915" h="7251" extrusionOk="0">
                  <a:moveTo>
                    <a:pt x="40754" y="1"/>
                  </a:moveTo>
                  <a:lnTo>
                    <a:pt x="38564" y="14"/>
                  </a:lnTo>
                  <a:lnTo>
                    <a:pt x="36414" y="42"/>
                  </a:lnTo>
                  <a:lnTo>
                    <a:pt x="34306" y="69"/>
                  </a:lnTo>
                  <a:lnTo>
                    <a:pt x="32225" y="110"/>
                  </a:lnTo>
                  <a:lnTo>
                    <a:pt x="30184" y="164"/>
                  </a:lnTo>
                  <a:lnTo>
                    <a:pt x="28185" y="219"/>
                  </a:lnTo>
                  <a:lnTo>
                    <a:pt x="26240" y="287"/>
                  </a:lnTo>
                  <a:lnTo>
                    <a:pt x="24335" y="355"/>
                  </a:lnTo>
                  <a:lnTo>
                    <a:pt x="22485" y="436"/>
                  </a:lnTo>
                  <a:lnTo>
                    <a:pt x="20690" y="518"/>
                  </a:lnTo>
                  <a:lnTo>
                    <a:pt x="18935" y="613"/>
                  </a:lnTo>
                  <a:lnTo>
                    <a:pt x="17262" y="722"/>
                  </a:lnTo>
                  <a:lnTo>
                    <a:pt x="15630" y="831"/>
                  </a:lnTo>
                  <a:lnTo>
                    <a:pt x="14079" y="939"/>
                  </a:lnTo>
                  <a:lnTo>
                    <a:pt x="12583" y="1062"/>
                  </a:lnTo>
                  <a:lnTo>
                    <a:pt x="11168" y="1184"/>
                  </a:lnTo>
                  <a:lnTo>
                    <a:pt x="9808" y="1320"/>
                  </a:lnTo>
                  <a:lnTo>
                    <a:pt x="8543" y="1456"/>
                  </a:lnTo>
                  <a:lnTo>
                    <a:pt x="7332" y="1592"/>
                  </a:lnTo>
                  <a:lnTo>
                    <a:pt x="6217" y="1742"/>
                  </a:lnTo>
                  <a:lnTo>
                    <a:pt x="5183" y="1892"/>
                  </a:lnTo>
                  <a:lnTo>
                    <a:pt x="4244" y="2055"/>
                  </a:lnTo>
                  <a:lnTo>
                    <a:pt x="3374" y="2218"/>
                  </a:lnTo>
                  <a:lnTo>
                    <a:pt x="2612" y="2381"/>
                  </a:lnTo>
                  <a:lnTo>
                    <a:pt x="1932" y="2545"/>
                  </a:lnTo>
                  <a:lnTo>
                    <a:pt x="1361" y="2721"/>
                  </a:lnTo>
                  <a:lnTo>
                    <a:pt x="1102" y="2803"/>
                  </a:lnTo>
                  <a:lnTo>
                    <a:pt x="871" y="2898"/>
                  </a:lnTo>
                  <a:lnTo>
                    <a:pt x="667" y="2980"/>
                  </a:lnTo>
                  <a:lnTo>
                    <a:pt x="504" y="3075"/>
                  </a:lnTo>
                  <a:lnTo>
                    <a:pt x="354" y="3157"/>
                  </a:lnTo>
                  <a:lnTo>
                    <a:pt x="218" y="3252"/>
                  </a:lnTo>
                  <a:lnTo>
                    <a:pt x="123" y="3347"/>
                  </a:lnTo>
                  <a:lnTo>
                    <a:pt x="55" y="3442"/>
                  </a:lnTo>
                  <a:lnTo>
                    <a:pt x="14" y="3538"/>
                  </a:lnTo>
                  <a:lnTo>
                    <a:pt x="0" y="3619"/>
                  </a:lnTo>
                  <a:lnTo>
                    <a:pt x="14" y="3714"/>
                  </a:lnTo>
                  <a:lnTo>
                    <a:pt x="55" y="3810"/>
                  </a:lnTo>
                  <a:lnTo>
                    <a:pt x="123" y="3905"/>
                  </a:lnTo>
                  <a:lnTo>
                    <a:pt x="218" y="4000"/>
                  </a:lnTo>
                  <a:lnTo>
                    <a:pt x="354" y="4082"/>
                  </a:lnTo>
                  <a:lnTo>
                    <a:pt x="504" y="4177"/>
                  </a:lnTo>
                  <a:lnTo>
                    <a:pt x="667" y="4272"/>
                  </a:lnTo>
                  <a:lnTo>
                    <a:pt x="871" y="4354"/>
                  </a:lnTo>
                  <a:lnTo>
                    <a:pt x="1102" y="4449"/>
                  </a:lnTo>
                  <a:lnTo>
                    <a:pt x="1361" y="4531"/>
                  </a:lnTo>
                  <a:lnTo>
                    <a:pt x="1932" y="4707"/>
                  </a:lnTo>
                  <a:lnTo>
                    <a:pt x="2612" y="4871"/>
                  </a:lnTo>
                  <a:lnTo>
                    <a:pt x="3374" y="5034"/>
                  </a:lnTo>
                  <a:lnTo>
                    <a:pt x="4244" y="5197"/>
                  </a:lnTo>
                  <a:lnTo>
                    <a:pt x="5183" y="5360"/>
                  </a:lnTo>
                  <a:lnTo>
                    <a:pt x="6217" y="5510"/>
                  </a:lnTo>
                  <a:lnTo>
                    <a:pt x="7332" y="5646"/>
                  </a:lnTo>
                  <a:lnTo>
                    <a:pt x="8543" y="5796"/>
                  </a:lnTo>
                  <a:lnTo>
                    <a:pt x="9808" y="5932"/>
                  </a:lnTo>
                  <a:lnTo>
                    <a:pt x="11168" y="6068"/>
                  </a:lnTo>
                  <a:lnTo>
                    <a:pt x="12583" y="6190"/>
                  </a:lnTo>
                  <a:lnTo>
                    <a:pt x="14079" y="6312"/>
                  </a:lnTo>
                  <a:lnTo>
                    <a:pt x="15630" y="6421"/>
                  </a:lnTo>
                  <a:lnTo>
                    <a:pt x="17262" y="6530"/>
                  </a:lnTo>
                  <a:lnTo>
                    <a:pt x="18935" y="6639"/>
                  </a:lnTo>
                  <a:lnTo>
                    <a:pt x="20690" y="6721"/>
                  </a:lnTo>
                  <a:lnTo>
                    <a:pt x="22485" y="6816"/>
                  </a:lnTo>
                  <a:lnTo>
                    <a:pt x="24335" y="6897"/>
                  </a:lnTo>
                  <a:lnTo>
                    <a:pt x="26240" y="6965"/>
                  </a:lnTo>
                  <a:lnTo>
                    <a:pt x="28185" y="7033"/>
                  </a:lnTo>
                  <a:lnTo>
                    <a:pt x="30184" y="7088"/>
                  </a:lnTo>
                  <a:lnTo>
                    <a:pt x="32225" y="7142"/>
                  </a:lnTo>
                  <a:lnTo>
                    <a:pt x="34306" y="7183"/>
                  </a:lnTo>
                  <a:lnTo>
                    <a:pt x="36414" y="7210"/>
                  </a:lnTo>
                  <a:lnTo>
                    <a:pt x="38564" y="7237"/>
                  </a:lnTo>
                  <a:lnTo>
                    <a:pt x="40754" y="7251"/>
                  </a:lnTo>
                  <a:lnTo>
                    <a:pt x="45175" y="7251"/>
                  </a:lnTo>
                  <a:lnTo>
                    <a:pt x="47351" y="7237"/>
                  </a:lnTo>
                  <a:lnTo>
                    <a:pt x="49500" y="7210"/>
                  </a:lnTo>
                  <a:lnTo>
                    <a:pt x="51622" y="7183"/>
                  </a:lnTo>
                  <a:lnTo>
                    <a:pt x="53690" y="7142"/>
                  </a:lnTo>
                  <a:lnTo>
                    <a:pt x="55730" y="7088"/>
                  </a:lnTo>
                  <a:lnTo>
                    <a:pt x="57730" y="7033"/>
                  </a:lnTo>
                  <a:lnTo>
                    <a:pt x="59675" y="6965"/>
                  </a:lnTo>
                  <a:lnTo>
                    <a:pt x="61579" y="6897"/>
                  </a:lnTo>
                  <a:lnTo>
                    <a:pt x="63429" y="6816"/>
                  </a:lnTo>
                  <a:lnTo>
                    <a:pt x="65238" y="6721"/>
                  </a:lnTo>
                  <a:lnTo>
                    <a:pt x="66980" y="6639"/>
                  </a:lnTo>
                  <a:lnTo>
                    <a:pt x="68666" y="6530"/>
                  </a:lnTo>
                  <a:lnTo>
                    <a:pt x="70285" y="6421"/>
                  </a:lnTo>
                  <a:lnTo>
                    <a:pt x="71836" y="6312"/>
                  </a:lnTo>
                  <a:lnTo>
                    <a:pt x="73332" y="6190"/>
                  </a:lnTo>
                  <a:lnTo>
                    <a:pt x="74760" y="6068"/>
                  </a:lnTo>
                  <a:lnTo>
                    <a:pt x="76107" y="5932"/>
                  </a:lnTo>
                  <a:lnTo>
                    <a:pt x="77386" y="5796"/>
                  </a:lnTo>
                  <a:lnTo>
                    <a:pt x="78583" y="5646"/>
                  </a:lnTo>
                  <a:lnTo>
                    <a:pt x="79698" y="5510"/>
                  </a:lnTo>
                  <a:lnTo>
                    <a:pt x="80732" y="5360"/>
                  </a:lnTo>
                  <a:lnTo>
                    <a:pt x="81684" y="5197"/>
                  </a:lnTo>
                  <a:lnTo>
                    <a:pt x="82541" y="5034"/>
                  </a:lnTo>
                  <a:lnTo>
                    <a:pt x="83303" y="4871"/>
                  </a:lnTo>
                  <a:lnTo>
                    <a:pt x="83983" y="4707"/>
                  </a:lnTo>
                  <a:lnTo>
                    <a:pt x="84568" y="4531"/>
                  </a:lnTo>
                  <a:lnTo>
                    <a:pt x="84813" y="4449"/>
                  </a:lnTo>
                  <a:lnTo>
                    <a:pt x="85044" y="4354"/>
                  </a:lnTo>
                  <a:lnTo>
                    <a:pt x="85248" y="4272"/>
                  </a:lnTo>
                  <a:lnTo>
                    <a:pt x="85425" y="4177"/>
                  </a:lnTo>
                  <a:lnTo>
                    <a:pt x="85574" y="4082"/>
                  </a:lnTo>
                  <a:lnTo>
                    <a:pt x="85697" y="4000"/>
                  </a:lnTo>
                  <a:lnTo>
                    <a:pt x="85792" y="3905"/>
                  </a:lnTo>
                  <a:lnTo>
                    <a:pt x="85860" y="3810"/>
                  </a:lnTo>
                  <a:lnTo>
                    <a:pt x="85901" y="3714"/>
                  </a:lnTo>
                  <a:lnTo>
                    <a:pt x="85914" y="3619"/>
                  </a:lnTo>
                  <a:lnTo>
                    <a:pt x="85901" y="3538"/>
                  </a:lnTo>
                  <a:lnTo>
                    <a:pt x="85860" y="3442"/>
                  </a:lnTo>
                  <a:lnTo>
                    <a:pt x="85792" y="3347"/>
                  </a:lnTo>
                  <a:lnTo>
                    <a:pt x="85697" y="3252"/>
                  </a:lnTo>
                  <a:lnTo>
                    <a:pt x="85574" y="3157"/>
                  </a:lnTo>
                  <a:lnTo>
                    <a:pt x="85425" y="3075"/>
                  </a:lnTo>
                  <a:lnTo>
                    <a:pt x="85248" y="2980"/>
                  </a:lnTo>
                  <a:lnTo>
                    <a:pt x="85044" y="2898"/>
                  </a:lnTo>
                  <a:lnTo>
                    <a:pt x="84813" y="2803"/>
                  </a:lnTo>
                  <a:lnTo>
                    <a:pt x="84568" y="2721"/>
                  </a:lnTo>
                  <a:lnTo>
                    <a:pt x="83983" y="2545"/>
                  </a:lnTo>
                  <a:lnTo>
                    <a:pt x="83303" y="2381"/>
                  </a:lnTo>
                  <a:lnTo>
                    <a:pt x="82541" y="2218"/>
                  </a:lnTo>
                  <a:lnTo>
                    <a:pt x="81684" y="2055"/>
                  </a:lnTo>
                  <a:lnTo>
                    <a:pt x="80732" y="1892"/>
                  </a:lnTo>
                  <a:lnTo>
                    <a:pt x="79698" y="1742"/>
                  </a:lnTo>
                  <a:lnTo>
                    <a:pt x="78583" y="1592"/>
                  </a:lnTo>
                  <a:lnTo>
                    <a:pt x="77386" y="1456"/>
                  </a:lnTo>
                  <a:lnTo>
                    <a:pt x="76107" y="1320"/>
                  </a:lnTo>
                  <a:lnTo>
                    <a:pt x="74760" y="1184"/>
                  </a:lnTo>
                  <a:lnTo>
                    <a:pt x="73332" y="1062"/>
                  </a:lnTo>
                  <a:lnTo>
                    <a:pt x="71836" y="939"/>
                  </a:lnTo>
                  <a:lnTo>
                    <a:pt x="70285" y="831"/>
                  </a:lnTo>
                  <a:lnTo>
                    <a:pt x="68666" y="722"/>
                  </a:lnTo>
                  <a:lnTo>
                    <a:pt x="66980" y="613"/>
                  </a:lnTo>
                  <a:lnTo>
                    <a:pt x="65238" y="518"/>
                  </a:lnTo>
                  <a:lnTo>
                    <a:pt x="63429" y="436"/>
                  </a:lnTo>
                  <a:lnTo>
                    <a:pt x="61579" y="355"/>
                  </a:lnTo>
                  <a:lnTo>
                    <a:pt x="59675" y="287"/>
                  </a:lnTo>
                  <a:lnTo>
                    <a:pt x="57730" y="219"/>
                  </a:lnTo>
                  <a:lnTo>
                    <a:pt x="55730" y="164"/>
                  </a:lnTo>
                  <a:lnTo>
                    <a:pt x="53690" y="110"/>
                  </a:lnTo>
                  <a:lnTo>
                    <a:pt x="51622" y="69"/>
                  </a:lnTo>
                  <a:lnTo>
                    <a:pt x="49500" y="42"/>
                  </a:lnTo>
                  <a:lnTo>
                    <a:pt x="47351" y="14"/>
                  </a:lnTo>
                  <a:lnTo>
                    <a:pt x="45175" y="1"/>
                  </a:lnTo>
                  <a:close/>
                </a:path>
              </a:pathLst>
            </a:custGeom>
            <a:solidFill>
              <a:srgbClr val="666666">
                <a:alpha val="12549"/>
              </a:srgbClr>
            </a:solidFill>
            <a:ln>
              <a:noFill/>
            </a:ln>
          </p:spPr>
          <p:txBody>
            <a:bodyPr spcFirstLastPara="1" wrap="square" lIns="121900" tIns="121900" rIns="121900" bIns="121900" anchor="ctr" anchorCtr="0">
              <a:noAutofit/>
            </a:bodyPr>
            <a:lstStyle/>
            <a:p>
              <a:endParaRPr sz="2400"/>
            </a:p>
          </p:txBody>
        </p:sp>
        <p:sp>
          <p:nvSpPr>
            <p:cNvPr id="1188" name="Google Shape;1188;p29"/>
            <p:cNvSpPr/>
            <p:nvPr/>
          </p:nvSpPr>
          <p:spPr>
            <a:xfrm>
              <a:off x="1125429" y="3092593"/>
              <a:ext cx="204386" cy="1191325"/>
            </a:xfrm>
            <a:custGeom>
              <a:avLst/>
              <a:gdLst/>
              <a:ahLst/>
              <a:cxnLst/>
              <a:rect l="l" t="t" r="r" b="b"/>
              <a:pathLst>
                <a:path w="5783" h="33708" extrusionOk="0">
                  <a:moveTo>
                    <a:pt x="531" y="0"/>
                  </a:moveTo>
                  <a:lnTo>
                    <a:pt x="423" y="14"/>
                  </a:lnTo>
                  <a:lnTo>
                    <a:pt x="327" y="41"/>
                  </a:lnTo>
                  <a:lnTo>
                    <a:pt x="232" y="96"/>
                  </a:lnTo>
                  <a:lnTo>
                    <a:pt x="151" y="164"/>
                  </a:lnTo>
                  <a:lnTo>
                    <a:pt x="96" y="245"/>
                  </a:lnTo>
                  <a:lnTo>
                    <a:pt x="42" y="327"/>
                  </a:lnTo>
                  <a:lnTo>
                    <a:pt x="15" y="422"/>
                  </a:lnTo>
                  <a:lnTo>
                    <a:pt x="1" y="531"/>
                  </a:lnTo>
                  <a:lnTo>
                    <a:pt x="1" y="10420"/>
                  </a:lnTo>
                  <a:lnTo>
                    <a:pt x="15" y="10529"/>
                  </a:lnTo>
                  <a:lnTo>
                    <a:pt x="42" y="10624"/>
                  </a:lnTo>
                  <a:lnTo>
                    <a:pt x="83" y="10719"/>
                  </a:lnTo>
                  <a:lnTo>
                    <a:pt x="151" y="10801"/>
                  </a:lnTo>
                  <a:lnTo>
                    <a:pt x="4721" y="15371"/>
                  </a:lnTo>
                  <a:lnTo>
                    <a:pt x="4721" y="19983"/>
                  </a:lnTo>
                  <a:lnTo>
                    <a:pt x="341" y="24376"/>
                  </a:lnTo>
                  <a:lnTo>
                    <a:pt x="273" y="24444"/>
                  </a:lnTo>
                  <a:lnTo>
                    <a:pt x="219" y="24539"/>
                  </a:lnTo>
                  <a:lnTo>
                    <a:pt x="191" y="24635"/>
                  </a:lnTo>
                  <a:lnTo>
                    <a:pt x="178" y="24743"/>
                  </a:lnTo>
                  <a:lnTo>
                    <a:pt x="178" y="33177"/>
                  </a:lnTo>
                  <a:lnTo>
                    <a:pt x="191" y="33286"/>
                  </a:lnTo>
                  <a:lnTo>
                    <a:pt x="219" y="33395"/>
                  </a:lnTo>
                  <a:lnTo>
                    <a:pt x="273" y="33476"/>
                  </a:lnTo>
                  <a:lnTo>
                    <a:pt x="341" y="33558"/>
                  </a:lnTo>
                  <a:lnTo>
                    <a:pt x="409" y="33626"/>
                  </a:lnTo>
                  <a:lnTo>
                    <a:pt x="504" y="33667"/>
                  </a:lnTo>
                  <a:lnTo>
                    <a:pt x="599" y="33707"/>
                  </a:lnTo>
                  <a:lnTo>
                    <a:pt x="817" y="33707"/>
                  </a:lnTo>
                  <a:lnTo>
                    <a:pt x="912" y="33667"/>
                  </a:lnTo>
                  <a:lnTo>
                    <a:pt x="1007" y="33626"/>
                  </a:lnTo>
                  <a:lnTo>
                    <a:pt x="1089" y="33558"/>
                  </a:lnTo>
                  <a:lnTo>
                    <a:pt x="1144" y="33476"/>
                  </a:lnTo>
                  <a:lnTo>
                    <a:pt x="1198" y="33395"/>
                  </a:lnTo>
                  <a:lnTo>
                    <a:pt x="1225" y="33286"/>
                  </a:lnTo>
                  <a:lnTo>
                    <a:pt x="1239" y="33177"/>
                  </a:lnTo>
                  <a:lnTo>
                    <a:pt x="1239" y="24961"/>
                  </a:lnTo>
                  <a:lnTo>
                    <a:pt x="5632" y="20581"/>
                  </a:lnTo>
                  <a:lnTo>
                    <a:pt x="5700" y="20499"/>
                  </a:lnTo>
                  <a:lnTo>
                    <a:pt x="5741" y="20404"/>
                  </a:lnTo>
                  <a:lnTo>
                    <a:pt x="5768" y="20309"/>
                  </a:lnTo>
                  <a:lnTo>
                    <a:pt x="5782" y="20200"/>
                  </a:lnTo>
                  <a:lnTo>
                    <a:pt x="5782" y="15154"/>
                  </a:lnTo>
                  <a:lnTo>
                    <a:pt x="5768" y="15045"/>
                  </a:lnTo>
                  <a:lnTo>
                    <a:pt x="5741" y="14950"/>
                  </a:lnTo>
                  <a:lnTo>
                    <a:pt x="5700" y="14854"/>
                  </a:lnTo>
                  <a:lnTo>
                    <a:pt x="5632" y="14773"/>
                  </a:lnTo>
                  <a:lnTo>
                    <a:pt x="1062" y="10202"/>
                  </a:lnTo>
                  <a:lnTo>
                    <a:pt x="1062" y="531"/>
                  </a:lnTo>
                  <a:lnTo>
                    <a:pt x="1048" y="422"/>
                  </a:lnTo>
                  <a:lnTo>
                    <a:pt x="1021" y="327"/>
                  </a:lnTo>
                  <a:lnTo>
                    <a:pt x="967" y="245"/>
                  </a:lnTo>
                  <a:lnTo>
                    <a:pt x="899" y="164"/>
                  </a:lnTo>
                  <a:lnTo>
                    <a:pt x="831" y="96"/>
                  </a:lnTo>
                  <a:lnTo>
                    <a:pt x="735" y="41"/>
                  </a:lnTo>
                  <a:lnTo>
                    <a:pt x="640" y="14"/>
                  </a:lnTo>
                  <a:lnTo>
                    <a:pt x="531" y="0"/>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189" name="Google Shape;1189;p29"/>
            <p:cNvSpPr/>
            <p:nvPr/>
          </p:nvSpPr>
          <p:spPr>
            <a:xfrm>
              <a:off x="1484583" y="3638253"/>
              <a:ext cx="111541" cy="667302"/>
            </a:xfrm>
            <a:custGeom>
              <a:avLst/>
              <a:gdLst/>
              <a:ahLst/>
              <a:cxnLst/>
              <a:rect l="l" t="t" r="r" b="b"/>
              <a:pathLst>
                <a:path w="3156" h="18881" extrusionOk="0">
                  <a:moveTo>
                    <a:pt x="2517" y="0"/>
                  </a:moveTo>
                  <a:lnTo>
                    <a:pt x="2421" y="41"/>
                  </a:lnTo>
                  <a:lnTo>
                    <a:pt x="2326" y="82"/>
                  </a:lnTo>
                  <a:lnTo>
                    <a:pt x="2244" y="150"/>
                  </a:lnTo>
                  <a:lnTo>
                    <a:pt x="2176" y="232"/>
                  </a:lnTo>
                  <a:lnTo>
                    <a:pt x="2136" y="313"/>
                  </a:lnTo>
                  <a:lnTo>
                    <a:pt x="2108" y="422"/>
                  </a:lnTo>
                  <a:lnTo>
                    <a:pt x="2095" y="531"/>
                  </a:lnTo>
                  <a:lnTo>
                    <a:pt x="2095" y="6489"/>
                  </a:lnTo>
                  <a:lnTo>
                    <a:pt x="163" y="8420"/>
                  </a:lnTo>
                  <a:lnTo>
                    <a:pt x="95" y="8502"/>
                  </a:lnTo>
                  <a:lnTo>
                    <a:pt x="41" y="8583"/>
                  </a:lnTo>
                  <a:lnTo>
                    <a:pt x="14" y="8692"/>
                  </a:lnTo>
                  <a:lnTo>
                    <a:pt x="0" y="8787"/>
                  </a:lnTo>
                  <a:lnTo>
                    <a:pt x="0" y="18350"/>
                  </a:lnTo>
                  <a:lnTo>
                    <a:pt x="14" y="18459"/>
                  </a:lnTo>
                  <a:lnTo>
                    <a:pt x="41" y="18568"/>
                  </a:lnTo>
                  <a:lnTo>
                    <a:pt x="95" y="18649"/>
                  </a:lnTo>
                  <a:lnTo>
                    <a:pt x="163" y="18731"/>
                  </a:lnTo>
                  <a:lnTo>
                    <a:pt x="245" y="18799"/>
                  </a:lnTo>
                  <a:lnTo>
                    <a:pt x="327" y="18840"/>
                  </a:lnTo>
                  <a:lnTo>
                    <a:pt x="422" y="18881"/>
                  </a:lnTo>
                  <a:lnTo>
                    <a:pt x="639" y="18881"/>
                  </a:lnTo>
                  <a:lnTo>
                    <a:pt x="735" y="18840"/>
                  </a:lnTo>
                  <a:lnTo>
                    <a:pt x="830" y="18799"/>
                  </a:lnTo>
                  <a:lnTo>
                    <a:pt x="911" y="18731"/>
                  </a:lnTo>
                  <a:lnTo>
                    <a:pt x="979" y="18649"/>
                  </a:lnTo>
                  <a:lnTo>
                    <a:pt x="1020" y="18568"/>
                  </a:lnTo>
                  <a:lnTo>
                    <a:pt x="1047" y="18459"/>
                  </a:lnTo>
                  <a:lnTo>
                    <a:pt x="1061" y="18350"/>
                  </a:lnTo>
                  <a:lnTo>
                    <a:pt x="1061" y="9005"/>
                  </a:lnTo>
                  <a:lnTo>
                    <a:pt x="2993" y="7074"/>
                  </a:lnTo>
                  <a:lnTo>
                    <a:pt x="3061" y="6992"/>
                  </a:lnTo>
                  <a:lnTo>
                    <a:pt x="3115" y="6910"/>
                  </a:lnTo>
                  <a:lnTo>
                    <a:pt x="3142" y="6802"/>
                  </a:lnTo>
                  <a:lnTo>
                    <a:pt x="3156" y="6706"/>
                  </a:lnTo>
                  <a:lnTo>
                    <a:pt x="3156" y="531"/>
                  </a:lnTo>
                  <a:lnTo>
                    <a:pt x="3142" y="422"/>
                  </a:lnTo>
                  <a:lnTo>
                    <a:pt x="3115" y="313"/>
                  </a:lnTo>
                  <a:lnTo>
                    <a:pt x="3061" y="232"/>
                  </a:lnTo>
                  <a:lnTo>
                    <a:pt x="2993" y="150"/>
                  </a:lnTo>
                  <a:lnTo>
                    <a:pt x="2925" y="82"/>
                  </a:lnTo>
                  <a:lnTo>
                    <a:pt x="2829" y="41"/>
                  </a:lnTo>
                  <a:lnTo>
                    <a:pt x="2734" y="0"/>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190" name="Google Shape;1190;p29"/>
            <p:cNvSpPr/>
            <p:nvPr/>
          </p:nvSpPr>
          <p:spPr>
            <a:xfrm>
              <a:off x="1689360" y="3070009"/>
              <a:ext cx="205799" cy="1235538"/>
            </a:xfrm>
            <a:custGeom>
              <a:avLst/>
              <a:gdLst/>
              <a:ahLst/>
              <a:cxnLst/>
              <a:rect l="l" t="t" r="r" b="b"/>
              <a:pathLst>
                <a:path w="5823" h="34959" extrusionOk="0">
                  <a:moveTo>
                    <a:pt x="531" y="0"/>
                  </a:moveTo>
                  <a:lnTo>
                    <a:pt x="422" y="14"/>
                  </a:lnTo>
                  <a:lnTo>
                    <a:pt x="327" y="41"/>
                  </a:lnTo>
                  <a:lnTo>
                    <a:pt x="232" y="95"/>
                  </a:lnTo>
                  <a:lnTo>
                    <a:pt x="164" y="150"/>
                  </a:lnTo>
                  <a:lnTo>
                    <a:pt x="96" y="231"/>
                  </a:lnTo>
                  <a:lnTo>
                    <a:pt x="42" y="327"/>
                  </a:lnTo>
                  <a:lnTo>
                    <a:pt x="14" y="422"/>
                  </a:lnTo>
                  <a:lnTo>
                    <a:pt x="1" y="531"/>
                  </a:lnTo>
                  <a:lnTo>
                    <a:pt x="1" y="7726"/>
                  </a:lnTo>
                  <a:lnTo>
                    <a:pt x="14" y="7835"/>
                  </a:lnTo>
                  <a:lnTo>
                    <a:pt x="42" y="7930"/>
                  </a:lnTo>
                  <a:lnTo>
                    <a:pt x="96" y="8026"/>
                  </a:lnTo>
                  <a:lnTo>
                    <a:pt x="164" y="8107"/>
                  </a:lnTo>
                  <a:lnTo>
                    <a:pt x="4762" y="12705"/>
                  </a:lnTo>
                  <a:lnTo>
                    <a:pt x="4762" y="34428"/>
                  </a:lnTo>
                  <a:lnTo>
                    <a:pt x="4775" y="34537"/>
                  </a:lnTo>
                  <a:lnTo>
                    <a:pt x="4802" y="34646"/>
                  </a:lnTo>
                  <a:lnTo>
                    <a:pt x="4857" y="34727"/>
                  </a:lnTo>
                  <a:lnTo>
                    <a:pt x="4911" y="34809"/>
                  </a:lnTo>
                  <a:lnTo>
                    <a:pt x="4993" y="34877"/>
                  </a:lnTo>
                  <a:lnTo>
                    <a:pt x="5088" y="34918"/>
                  </a:lnTo>
                  <a:lnTo>
                    <a:pt x="5183" y="34959"/>
                  </a:lnTo>
                  <a:lnTo>
                    <a:pt x="5401" y="34959"/>
                  </a:lnTo>
                  <a:lnTo>
                    <a:pt x="5496" y="34918"/>
                  </a:lnTo>
                  <a:lnTo>
                    <a:pt x="5591" y="34877"/>
                  </a:lnTo>
                  <a:lnTo>
                    <a:pt x="5673" y="34809"/>
                  </a:lnTo>
                  <a:lnTo>
                    <a:pt x="5727" y="34727"/>
                  </a:lnTo>
                  <a:lnTo>
                    <a:pt x="5782" y="34646"/>
                  </a:lnTo>
                  <a:lnTo>
                    <a:pt x="5809" y="34537"/>
                  </a:lnTo>
                  <a:lnTo>
                    <a:pt x="5823" y="34428"/>
                  </a:lnTo>
                  <a:lnTo>
                    <a:pt x="5823" y="12487"/>
                  </a:lnTo>
                  <a:lnTo>
                    <a:pt x="5809" y="12392"/>
                  </a:lnTo>
                  <a:lnTo>
                    <a:pt x="5782" y="12283"/>
                  </a:lnTo>
                  <a:lnTo>
                    <a:pt x="5727" y="12202"/>
                  </a:lnTo>
                  <a:lnTo>
                    <a:pt x="5673" y="12120"/>
                  </a:lnTo>
                  <a:lnTo>
                    <a:pt x="1062" y="7509"/>
                  </a:lnTo>
                  <a:lnTo>
                    <a:pt x="1062" y="531"/>
                  </a:lnTo>
                  <a:lnTo>
                    <a:pt x="1048" y="422"/>
                  </a:lnTo>
                  <a:lnTo>
                    <a:pt x="1021" y="327"/>
                  </a:lnTo>
                  <a:lnTo>
                    <a:pt x="967" y="231"/>
                  </a:lnTo>
                  <a:lnTo>
                    <a:pt x="912" y="150"/>
                  </a:lnTo>
                  <a:lnTo>
                    <a:pt x="831" y="95"/>
                  </a:lnTo>
                  <a:lnTo>
                    <a:pt x="735" y="41"/>
                  </a:lnTo>
                  <a:lnTo>
                    <a:pt x="640" y="14"/>
                  </a:lnTo>
                  <a:lnTo>
                    <a:pt x="531" y="0"/>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191" name="Google Shape;1191;p29"/>
            <p:cNvSpPr/>
            <p:nvPr/>
          </p:nvSpPr>
          <p:spPr>
            <a:xfrm>
              <a:off x="2097995" y="3230077"/>
              <a:ext cx="167842" cy="1103852"/>
            </a:xfrm>
            <a:custGeom>
              <a:avLst/>
              <a:gdLst/>
              <a:ahLst/>
              <a:cxnLst/>
              <a:rect l="l" t="t" r="r" b="b"/>
              <a:pathLst>
                <a:path w="4749" h="31233" extrusionOk="0">
                  <a:moveTo>
                    <a:pt x="4041" y="1"/>
                  </a:moveTo>
                  <a:lnTo>
                    <a:pt x="3932" y="14"/>
                  </a:lnTo>
                  <a:lnTo>
                    <a:pt x="3823" y="42"/>
                  </a:lnTo>
                  <a:lnTo>
                    <a:pt x="3742" y="96"/>
                  </a:lnTo>
                  <a:lnTo>
                    <a:pt x="3660" y="150"/>
                  </a:lnTo>
                  <a:lnTo>
                    <a:pt x="3592" y="232"/>
                  </a:lnTo>
                  <a:lnTo>
                    <a:pt x="3551" y="327"/>
                  </a:lnTo>
                  <a:lnTo>
                    <a:pt x="3510" y="422"/>
                  </a:lnTo>
                  <a:lnTo>
                    <a:pt x="3510" y="531"/>
                  </a:lnTo>
                  <a:lnTo>
                    <a:pt x="3510" y="6856"/>
                  </a:lnTo>
                  <a:lnTo>
                    <a:pt x="151" y="10203"/>
                  </a:lnTo>
                  <a:lnTo>
                    <a:pt x="96" y="10284"/>
                  </a:lnTo>
                  <a:lnTo>
                    <a:pt x="42" y="10379"/>
                  </a:lnTo>
                  <a:lnTo>
                    <a:pt x="15" y="10475"/>
                  </a:lnTo>
                  <a:lnTo>
                    <a:pt x="1" y="10570"/>
                  </a:lnTo>
                  <a:lnTo>
                    <a:pt x="1" y="20731"/>
                  </a:lnTo>
                  <a:lnTo>
                    <a:pt x="15" y="20826"/>
                  </a:lnTo>
                  <a:lnTo>
                    <a:pt x="42" y="20921"/>
                  </a:lnTo>
                  <a:lnTo>
                    <a:pt x="96" y="21017"/>
                  </a:lnTo>
                  <a:lnTo>
                    <a:pt x="151" y="21098"/>
                  </a:lnTo>
                  <a:lnTo>
                    <a:pt x="3701" y="24635"/>
                  </a:lnTo>
                  <a:lnTo>
                    <a:pt x="3701" y="30702"/>
                  </a:lnTo>
                  <a:lnTo>
                    <a:pt x="3701" y="30810"/>
                  </a:lnTo>
                  <a:lnTo>
                    <a:pt x="3742" y="30919"/>
                  </a:lnTo>
                  <a:lnTo>
                    <a:pt x="3783" y="31001"/>
                  </a:lnTo>
                  <a:lnTo>
                    <a:pt x="3851" y="31082"/>
                  </a:lnTo>
                  <a:lnTo>
                    <a:pt x="3932" y="31151"/>
                  </a:lnTo>
                  <a:lnTo>
                    <a:pt x="4014" y="31191"/>
                  </a:lnTo>
                  <a:lnTo>
                    <a:pt x="4123" y="31232"/>
                  </a:lnTo>
                  <a:lnTo>
                    <a:pt x="4327" y="31232"/>
                  </a:lnTo>
                  <a:lnTo>
                    <a:pt x="4435" y="31191"/>
                  </a:lnTo>
                  <a:lnTo>
                    <a:pt x="4517" y="31151"/>
                  </a:lnTo>
                  <a:lnTo>
                    <a:pt x="4599" y="31082"/>
                  </a:lnTo>
                  <a:lnTo>
                    <a:pt x="4667" y="31001"/>
                  </a:lnTo>
                  <a:lnTo>
                    <a:pt x="4707" y="30919"/>
                  </a:lnTo>
                  <a:lnTo>
                    <a:pt x="4748" y="30810"/>
                  </a:lnTo>
                  <a:lnTo>
                    <a:pt x="4748" y="30702"/>
                  </a:lnTo>
                  <a:lnTo>
                    <a:pt x="4748" y="24417"/>
                  </a:lnTo>
                  <a:lnTo>
                    <a:pt x="4748" y="24308"/>
                  </a:lnTo>
                  <a:lnTo>
                    <a:pt x="4721" y="24213"/>
                  </a:lnTo>
                  <a:lnTo>
                    <a:pt x="4667" y="24118"/>
                  </a:lnTo>
                  <a:lnTo>
                    <a:pt x="4599" y="24050"/>
                  </a:lnTo>
                  <a:lnTo>
                    <a:pt x="1062" y="20500"/>
                  </a:lnTo>
                  <a:lnTo>
                    <a:pt x="1062" y="10801"/>
                  </a:lnTo>
                  <a:lnTo>
                    <a:pt x="4408" y="7441"/>
                  </a:lnTo>
                  <a:lnTo>
                    <a:pt x="4476" y="7360"/>
                  </a:lnTo>
                  <a:lnTo>
                    <a:pt x="4531" y="7278"/>
                  </a:lnTo>
                  <a:lnTo>
                    <a:pt x="4558" y="7183"/>
                  </a:lnTo>
                  <a:lnTo>
                    <a:pt x="4558" y="7074"/>
                  </a:lnTo>
                  <a:lnTo>
                    <a:pt x="4558" y="531"/>
                  </a:lnTo>
                  <a:lnTo>
                    <a:pt x="4558" y="422"/>
                  </a:lnTo>
                  <a:lnTo>
                    <a:pt x="4517" y="327"/>
                  </a:lnTo>
                  <a:lnTo>
                    <a:pt x="4476" y="232"/>
                  </a:lnTo>
                  <a:lnTo>
                    <a:pt x="4408" y="150"/>
                  </a:lnTo>
                  <a:lnTo>
                    <a:pt x="4327" y="96"/>
                  </a:lnTo>
                  <a:lnTo>
                    <a:pt x="4245" y="42"/>
                  </a:lnTo>
                  <a:lnTo>
                    <a:pt x="4136" y="14"/>
                  </a:lnTo>
                  <a:lnTo>
                    <a:pt x="4041" y="1"/>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192" name="Google Shape;1192;p29"/>
            <p:cNvSpPr/>
            <p:nvPr/>
          </p:nvSpPr>
          <p:spPr>
            <a:xfrm>
              <a:off x="2493659" y="3432946"/>
              <a:ext cx="163989" cy="913003"/>
            </a:xfrm>
            <a:custGeom>
              <a:avLst/>
              <a:gdLst/>
              <a:ahLst/>
              <a:cxnLst/>
              <a:rect l="l" t="t" r="r" b="b"/>
              <a:pathLst>
                <a:path w="4640" h="25833" extrusionOk="0">
                  <a:moveTo>
                    <a:pt x="599" y="1"/>
                  </a:moveTo>
                  <a:lnTo>
                    <a:pt x="504" y="42"/>
                  </a:lnTo>
                  <a:lnTo>
                    <a:pt x="423" y="83"/>
                  </a:lnTo>
                  <a:lnTo>
                    <a:pt x="341" y="151"/>
                  </a:lnTo>
                  <a:lnTo>
                    <a:pt x="273" y="232"/>
                  </a:lnTo>
                  <a:lnTo>
                    <a:pt x="219" y="314"/>
                  </a:lnTo>
                  <a:lnTo>
                    <a:pt x="191" y="423"/>
                  </a:lnTo>
                  <a:lnTo>
                    <a:pt x="178" y="531"/>
                  </a:lnTo>
                  <a:lnTo>
                    <a:pt x="178" y="9577"/>
                  </a:lnTo>
                  <a:lnTo>
                    <a:pt x="191" y="9672"/>
                  </a:lnTo>
                  <a:lnTo>
                    <a:pt x="219" y="9768"/>
                  </a:lnTo>
                  <a:lnTo>
                    <a:pt x="273" y="9863"/>
                  </a:lnTo>
                  <a:lnTo>
                    <a:pt x="341" y="9944"/>
                  </a:lnTo>
                  <a:lnTo>
                    <a:pt x="3578" y="13182"/>
                  </a:lnTo>
                  <a:lnTo>
                    <a:pt x="3578" y="18473"/>
                  </a:lnTo>
                  <a:lnTo>
                    <a:pt x="151" y="21901"/>
                  </a:lnTo>
                  <a:lnTo>
                    <a:pt x="83" y="21983"/>
                  </a:lnTo>
                  <a:lnTo>
                    <a:pt x="42" y="22064"/>
                  </a:lnTo>
                  <a:lnTo>
                    <a:pt x="1" y="22173"/>
                  </a:lnTo>
                  <a:lnTo>
                    <a:pt x="1" y="22268"/>
                  </a:lnTo>
                  <a:lnTo>
                    <a:pt x="1" y="25302"/>
                  </a:lnTo>
                  <a:lnTo>
                    <a:pt x="1" y="25411"/>
                  </a:lnTo>
                  <a:lnTo>
                    <a:pt x="42" y="25506"/>
                  </a:lnTo>
                  <a:lnTo>
                    <a:pt x="83" y="25601"/>
                  </a:lnTo>
                  <a:lnTo>
                    <a:pt x="151" y="25669"/>
                  </a:lnTo>
                  <a:lnTo>
                    <a:pt x="232" y="25737"/>
                  </a:lnTo>
                  <a:lnTo>
                    <a:pt x="314" y="25791"/>
                  </a:lnTo>
                  <a:lnTo>
                    <a:pt x="423" y="25819"/>
                  </a:lnTo>
                  <a:lnTo>
                    <a:pt x="531" y="25832"/>
                  </a:lnTo>
                  <a:lnTo>
                    <a:pt x="627" y="25819"/>
                  </a:lnTo>
                  <a:lnTo>
                    <a:pt x="735" y="25791"/>
                  </a:lnTo>
                  <a:lnTo>
                    <a:pt x="817" y="25737"/>
                  </a:lnTo>
                  <a:lnTo>
                    <a:pt x="899" y="25669"/>
                  </a:lnTo>
                  <a:lnTo>
                    <a:pt x="967" y="25601"/>
                  </a:lnTo>
                  <a:lnTo>
                    <a:pt x="1021" y="25506"/>
                  </a:lnTo>
                  <a:lnTo>
                    <a:pt x="1048" y="25411"/>
                  </a:lnTo>
                  <a:lnTo>
                    <a:pt x="1062" y="25302"/>
                  </a:lnTo>
                  <a:lnTo>
                    <a:pt x="1062" y="22486"/>
                  </a:lnTo>
                  <a:lnTo>
                    <a:pt x="4476" y="19072"/>
                  </a:lnTo>
                  <a:lnTo>
                    <a:pt x="4544" y="18990"/>
                  </a:lnTo>
                  <a:lnTo>
                    <a:pt x="4599" y="18895"/>
                  </a:lnTo>
                  <a:lnTo>
                    <a:pt x="4626" y="18800"/>
                  </a:lnTo>
                  <a:lnTo>
                    <a:pt x="4639" y="18691"/>
                  </a:lnTo>
                  <a:lnTo>
                    <a:pt x="4639" y="12964"/>
                  </a:lnTo>
                  <a:lnTo>
                    <a:pt x="4626" y="12855"/>
                  </a:lnTo>
                  <a:lnTo>
                    <a:pt x="4599" y="12760"/>
                  </a:lnTo>
                  <a:lnTo>
                    <a:pt x="4544" y="12665"/>
                  </a:lnTo>
                  <a:lnTo>
                    <a:pt x="4476" y="12597"/>
                  </a:lnTo>
                  <a:lnTo>
                    <a:pt x="1239" y="9346"/>
                  </a:lnTo>
                  <a:lnTo>
                    <a:pt x="1239" y="531"/>
                  </a:lnTo>
                  <a:lnTo>
                    <a:pt x="1225" y="423"/>
                  </a:lnTo>
                  <a:lnTo>
                    <a:pt x="1198" y="314"/>
                  </a:lnTo>
                  <a:lnTo>
                    <a:pt x="1157" y="232"/>
                  </a:lnTo>
                  <a:lnTo>
                    <a:pt x="1089" y="151"/>
                  </a:lnTo>
                  <a:lnTo>
                    <a:pt x="1008" y="83"/>
                  </a:lnTo>
                  <a:lnTo>
                    <a:pt x="912" y="42"/>
                  </a:lnTo>
                  <a:lnTo>
                    <a:pt x="817" y="1"/>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193" name="Google Shape;1193;p29"/>
            <p:cNvSpPr/>
            <p:nvPr/>
          </p:nvSpPr>
          <p:spPr>
            <a:xfrm>
              <a:off x="2641251" y="3274786"/>
              <a:ext cx="118786" cy="1009134"/>
            </a:xfrm>
            <a:custGeom>
              <a:avLst/>
              <a:gdLst/>
              <a:ahLst/>
              <a:cxnLst/>
              <a:rect l="l" t="t" r="r" b="b"/>
              <a:pathLst>
                <a:path w="3361" h="28553" extrusionOk="0">
                  <a:moveTo>
                    <a:pt x="2545" y="1"/>
                  </a:moveTo>
                  <a:lnTo>
                    <a:pt x="2449" y="14"/>
                  </a:lnTo>
                  <a:lnTo>
                    <a:pt x="2341" y="42"/>
                  </a:lnTo>
                  <a:lnTo>
                    <a:pt x="2259" y="96"/>
                  </a:lnTo>
                  <a:lnTo>
                    <a:pt x="2177" y="150"/>
                  </a:lnTo>
                  <a:lnTo>
                    <a:pt x="2109" y="232"/>
                  </a:lnTo>
                  <a:lnTo>
                    <a:pt x="2069" y="327"/>
                  </a:lnTo>
                  <a:lnTo>
                    <a:pt x="2028" y="422"/>
                  </a:lnTo>
                  <a:lnTo>
                    <a:pt x="2028" y="531"/>
                  </a:lnTo>
                  <a:lnTo>
                    <a:pt x="2028" y="7441"/>
                  </a:lnTo>
                  <a:lnTo>
                    <a:pt x="151" y="9318"/>
                  </a:lnTo>
                  <a:lnTo>
                    <a:pt x="83" y="9400"/>
                  </a:lnTo>
                  <a:lnTo>
                    <a:pt x="42" y="9482"/>
                  </a:lnTo>
                  <a:lnTo>
                    <a:pt x="15" y="9591"/>
                  </a:lnTo>
                  <a:lnTo>
                    <a:pt x="1" y="9686"/>
                  </a:lnTo>
                  <a:lnTo>
                    <a:pt x="1" y="12284"/>
                  </a:lnTo>
                  <a:lnTo>
                    <a:pt x="15" y="12379"/>
                  </a:lnTo>
                  <a:lnTo>
                    <a:pt x="42" y="12488"/>
                  </a:lnTo>
                  <a:lnTo>
                    <a:pt x="83" y="12569"/>
                  </a:lnTo>
                  <a:lnTo>
                    <a:pt x="151" y="12651"/>
                  </a:lnTo>
                  <a:lnTo>
                    <a:pt x="2300" y="14800"/>
                  </a:lnTo>
                  <a:lnTo>
                    <a:pt x="2300" y="28022"/>
                  </a:lnTo>
                  <a:lnTo>
                    <a:pt x="2313" y="28131"/>
                  </a:lnTo>
                  <a:lnTo>
                    <a:pt x="2341" y="28240"/>
                  </a:lnTo>
                  <a:lnTo>
                    <a:pt x="2395" y="28321"/>
                  </a:lnTo>
                  <a:lnTo>
                    <a:pt x="2463" y="28403"/>
                  </a:lnTo>
                  <a:lnTo>
                    <a:pt x="2545" y="28471"/>
                  </a:lnTo>
                  <a:lnTo>
                    <a:pt x="2626" y="28512"/>
                  </a:lnTo>
                  <a:lnTo>
                    <a:pt x="2721" y="28552"/>
                  </a:lnTo>
                  <a:lnTo>
                    <a:pt x="2939" y="28552"/>
                  </a:lnTo>
                  <a:lnTo>
                    <a:pt x="3034" y="28512"/>
                  </a:lnTo>
                  <a:lnTo>
                    <a:pt x="3130" y="28471"/>
                  </a:lnTo>
                  <a:lnTo>
                    <a:pt x="3211" y="28403"/>
                  </a:lnTo>
                  <a:lnTo>
                    <a:pt x="3279" y="28321"/>
                  </a:lnTo>
                  <a:lnTo>
                    <a:pt x="3320" y="28240"/>
                  </a:lnTo>
                  <a:lnTo>
                    <a:pt x="3347" y="28131"/>
                  </a:lnTo>
                  <a:lnTo>
                    <a:pt x="3361" y="28022"/>
                  </a:lnTo>
                  <a:lnTo>
                    <a:pt x="3361" y="14583"/>
                  </a:lnTo>
                  <a:lnTo>
                    <a:pt x="3361" y="14487"/>
                  </a:lnTo>
                  <a:lnTo>
                    <a:pt x="3320" y="14379"/>
                  </a:lnTo>
                  <a:lnTo>
                    <a:pt x="3279" y="14297"/>
                  </a:lnTo>
                  <a:lnTo>
                    <a:pt x="3211" y="14215"/>
                  </a:lnTo>
                  <a:lnTo>
                    <a:pt x="1062" y="12066"/>
                  </a:lnTo>
                  <a:lnTo>
                    <a:pt x="1062" y="9903"/>
                  </a:lnTo>
                  <a:lnTo>
                    <a:pt x="2925" y="8040"/>
                  </a:lnTo>
                  <a:lnTo>
                    <a:pt x="2994" y="7958"/>
                  </a:lnTo>
                  <a:lnTo>
                    <a:pt x="3034" y="7877"/>
                  </a:lnTo>
                  <a:lnTo>
                    <a:pt x="3075" y="7768"/>
                  </a:lnTo>
                  <a:lnTo>
                    <a:pt x="3075" y="7673"/>
                  </a:lnTo>
                  <a:lnTo>
                    <a:pt x="3075" y="531"/>
                  </a:lnTo>
                  <a:lnTo>
                    <a:pt x="3075" y="422"/>
                  </a:lnTo>
                  <a:lnTo>
                    <a:pt x="3034" y="327"/>
                  </a:lnTo>
                  <a:lnTo>
                    <a:pt x="2994" y="232"/>
                  </a:lnTo>
                  <a:lnTo>
                    <a:pt x="2925" y="150"/>
                  </a:lnTo>
                  <a:lnTo>
                    <a:pt x="2844" y="96"/>
                  </a:lnTo>
                  <a:lnTo>
                    <a:pt x="2762" y="42"/>
                  </a:lnTo>
                  <a:lnTo>
                    <a:pt x="2653" y="14"/>
                  </a:lnTo>
                  <a:lnTo>
                    <a:pt x="2545" y="1"/>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194" name="Google Shape;1194;p29"/>
            <p:cNvSpPr/>
            <p:nvPr/>
          </p:nvSpPr>
          <p:spPr>
            <a:xfrm>
              <a:off x="1060539" y="3002222"/>
              <a:ext cx="166852" cy="166852"/>
            </a:xfrm>
            <a:custGeom>
              <a:avLst/>
              <a:gdLst/>
              <a:ahLst/>
              <a:cxnLst/>
              <a:rect l="l" t="t" r="r" b="b"/>
              <a:pathLst>
                <a:path w="4721" h="4721" extrusionOk="0">
                  <a:moveTo>
                    <a:pt x="2367" y="0"/>
                  </a:moveTo>
                  <a:lnTo>
                    <a:pt x="2123" y="14"/>
                  </a:lnTo>
                  <a:lnTo>
                    <a:pt x="1891" y="41"/>
                  </a:lnTo>
                  <a:lnTo>
                    <a:pt x="1660" y="109"/>
                  </a:lnTo>
                  <a:lnTo>
                    <a:pt x="1442" y="177"/>
                  </a:lnTo>
                  <a:lnTo>
                    <a:pt x="1238" y="286"/>
                  </a:lnTo>
                  <a:lnTo>
                    <a:pt x="1048" y="395"/>
                  </a:lnTo>
                  <a:lnTo>
                    <a:pt x="858" y="531"/>
                  </a:lnTo>
                  <a:lnTo>
                    <a:pt x="694" y="694"/>
                  </a:lnTo>
                  <a:lnTo>
                    <a:pt x="545" y="857"/>
                  </a:lnTo>
                  <a:lnTo>
                    <a:pt x="409" y="1034"/>
                  </a:lnTo>
                  <a:lnTo>
                    <a:pt x="286" y="1238"/>
                  </a:lnTo>
                  <a:lnTo>
                    <a:pt x="191" y="1442"/>
                  </a:lnTo>
                  <a:lnTo>
                    <a:pt x="109" y="1660"/>
                  </a:lnTo>
                  <a:lnTo>
                    <a:pt x="55" y="1877"/>
                  </a:lnTo>
                  <a:lnTo>
                    <a:pt x="14" y="2122"/>
                  </a:lnTo>
                  <a:lnTo>
                    <a:pt x="1" y="2353"/>
                  </a:lnTo>
                  <a:lnTo>
                    <a:pt x="14" y="2598"/>
                  </a:lnTo>
                  <a:lnTo>
                    <a:pt x="55" y="2829"/>
                  </a:lnTo>
                  <a:lnTo>
                    <a:pt x="109" y="3061"/>
                  </a:lnTo>
                  <a:lnTo>
                    <a:pt x="191" y="3278"/>
                  </a:lnTo>
                  <a:lnTo>
                    <a:pt x="286" y="3482"/>
                  </a:lnTo>
                  <a:lnTo>
                    <a:pt x="409" y="3673"/>
                  </a:lnTo>
                  <a:lnTo>
                    <a:pt x="545" y="3863"/>
                  </a:lnTo>
                  <a:lnTo>
                    <a:pt x="694" y="4026"/>
                  </a:lnTo>
                  <a:lnTo>
                    <a:pt x="858" y="4176"/>
                  </a:lnTo>
                  <a:lnTo>
                    <a:pt x="1048" y="4312"/>
                  </a:lnTo>
                  <a:lnTo>
                    <a:pt x="1238" y="4435"/>
                  </a:lnTo>
                  <a:lnTo>
                    <a:pt x="1442" y="4530"/>
                  </a:lnTo>
                  <a:lnTo>
                    <a:pt x="1660" y="4611"/>
                  </a:lnTo>
                  <a:lnTo>
                    <a:pt x="1891" y="4666"/>
                  </a:lnTo>
                  <a:lnTo>
                    <a:pt x="2123" y="4707"/>
                  </a:lnTo>
                  <a:lnTo>
                    <a:pt x="2367" y="4720"/>
                  </a:lnTo>
                  <a:lnTo>
                    <a:pt x="2612" y="4707"/>
                  </a:lnTo>
                  <a:lnTo>
                    <a:pt x="2843" y="4666"/>
                  </a:lnTo>
                  <a:lnTo>
                    <a:pt x="3061" y="4611"/>
                  </a:lnTo>
                  <a:lnTo>
                    <a:pt x="3279" y="4530"/>
                  </a:lnTo>
                  <a:lnTo>
                    <a:pt x="3483" y="4435"/>
                  </a:lnTo>
                  <a:lnTo>
                    <a:pt x="3687" y="4312"/>
                  </a:lnTo>
                  <a:lnTo>
                    <a:pt x="3864" y="4176"/>
                  </a:lnTo>
                  <a:lnTo>
                    <a:pt x="4027" y="4026"/>
                  </a:lnTo>
                  <a:lnTo>
                    <a:pt x="4190" y="3863"/>
                  </a:lnTo>
                  <a:lnTo>
                    <a:pt x="4326" y="3673"/>
                  </a:lnTo>
                  <a:lnTo>
                    <a:pt x="4435" y="3482"/>
                  </a:lnTo>
                  <a:lnTo>
                    <a:pt x="4544" y="3278"/>
                  </a:lnTo>
                  <a:lnTo>
                    <a:pt x="4612" y="3061"/>
                  </a:lnTo>
                  <a:lnTo>
                    <a:pt x="4680" y="2829"/>
                  </a:lnTo>
                  <a:lnTo>
                    <a:pt x="4707" y="2598"/>
                  </a:lnTo>
                  <a:lnTo>
                    <a:pt x="4721" y="2353"/>
                  </a:lnTo>
                  <a:lnTo>
                    <a:pt x="4707" y="2122"/>
                  </a:lnTo>
                  <a:lnTo>
                    <a:pt x="4680" y="1877"/>
                  </a:lnTo>
                  <a:lnTo>
                    <a:pt x="4612" y="1660"/>
                  </a:lnTo>
                  <a:lnTo>
                    <a:pt x="4544" y="1442"/>
                  </a:lnTo>
                  <a:lnTo>
                    <a:pt x="4435" y="1238"/>
                  </a:lnTo>
                  <a:lnTo>
                    <a:pt x="4326" y="1034"/>
                  </a:lnTo>
                  <a:lnTo>
                    <a:pt x="4190" y="857"/>
                  </a:lnTo>
                  <a:lnTo>
                    <a:pt x="4027" y="694"/>
                  </a:lnTo>
                  <a:lnTo>
                    <a:pt x="3864" y="531"/>
                  </a:lnTo>
                  <a:lnTo>
                    <a:pt x="3687" y="395"/>
                  </a:lnTo>
                  <a:lnTo>
                    <a:pt x="3483" y="286"/>
                  </a:lnTo>
                  <a:lnTo>
                    <a:pt x="3279" y="177"/>
                  </a:lnTo>
                  <a:lnTo>
                    <a:pt x="3061" y="109"/>
                  </a:lnTo>
                  <a:lnTo>
                    <a:pt x="2843" y="41"/>
                  </a:lnTo>
                  <a:lnTo>
                    <a:pt x="2612" y="14"/>
                  </a:lnTo>
                  <a:lnTo>
                    <a:pt x="2367" y="0"/>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195" name="Google Shape;1195;p29"/>
            <p:cNvSpPr/>
            <p:nvPr/>
          </p:nvSpPr>
          <p:spPr>
            <a:xfrm>
              <a:off x="1493702" y="3526711"/>
              <a:ext cx="166852" cy="166852"/>
            </a:xfrm>
            <a:custGeom>
              <a:avLst/>
              <a:gdLst/>
              <a:ahLst/>
              <a:cxnLst/>
              <a:rect l="l" t="t" r="r" b="b"/>
              <a:pathLst>
                <a:path w="4721" h="4721" extrusionOk="0">
                  <a:moveTo>
                    <a:pt x="2367" y="0"/>
                  </a:moveTo>
                  <a:lnTo>
                    <a:pt x="2123" y="14"/>
                  </a:lnTo>
                  <a:lnTo>
                    <a:pt x="1891" y="55"/>
                  </a:lnTo>
                  <a:lnTo>
                    <a:pt x="1660" y="109"/>
                  </a:lnTo>
                  <a:lnTo>
                    <a:pt x="1442" y="191"/>
                  </a:lnTo>
                  <a:lnTo>
                    <a:pt x="1238" y="286"/>
                  </a:lnTo>
                  <a:lnTo>
                    <a:pt x="1048" y="409"/>
                  </a:lnTo>
                  <a:lnTo>
                    <a:pt x="857" y="545"/>
                  </a:lnTo>
                  <a:lnTo>
                    <a:pt x="694" y="694"/>
                  </a:lnTo>
                  <a:lnTo>
                    <a:pt x="545" y="857"/>
                  </a:lnTo>
                  <a:lnTo>
                    <a:pt x="409" y="1048"/>
                  </a:lnTo>
                  <a:lnTo>
                    <a:pt x="286" y="1238"/>
                  </a:lnTo>
                  <a:lnTo>
                    <a:pt x="191" y="1442"/>
                  </a:lnTo>
                  <a:lnTo>
                    <a:pt x="109" y="1660"/>
                  </a:lnTo>
                  <a:lnTo>
                    <a:pt x="55" y="1891"/>
                  </a:lnTo>
                  <a:lnTo>
                    <a:pt x="14" y="2122"/>
                  </a:lnTo>
                  <a:lnTo>
                    <a:pt x="1" y="2354"/>
                  </a:lnTo>
                  <a:lnTo>
                    <a:pt x="14" y="2599"/>
                  </a:lnTo>
                  <a:lnTo>
                    <a:pt x="55" y="2830"/>
                  </a:lnTo>
                  <a:lnTo>
                    <a:pt x="109" y="3061"/>
                  </a:lnTo>
                  <a:lnTo>
                    <a:pt x="191" y="3279"/>
                  </a:lnTo>
                  <a:lnTo>
                    <a:pt x="286" y="3483"/>
                  </a:lnTo>
                  <a:lnTo>
                    <a:pt x="409" y="3673"/>
                  </a:lnTo>
                  <a:lnTo>
                    <a:pt x="545" y="3864"/>
                  </a:lnTo>
                  <a:lnTo>
                    <a:pt x="694" y="4027"/>
                  </a:lnTo>
                  <a:lnTo>
                    <a:pt x="857" y="4176"/>
                  </a:lnTo>
                  <a:lnTo>
                    <a:pt x="1048" y="4312"/>
                  </a:lnTo>
                  <a:lnTo>
                    <a:pt x="1238" y="4435"/>
                  </a:lnTo>
                  <a:lnTo>
                    <a:pt x="1442" y="4530"/>
                  </a:lnTo>
                  <a:lnTo>
                    <a:pt x="1660" y="4612"/>
                  </a:lnTo>
                  <a:lnTo>
                    <a:pt x="1891" y="4666"/>
                  </a:lnTo>
                  <a:lnTo>
                    <a:pt x="2123" y="4707"/>
                  </a:lnTo>
                  <a:lnTo>
                    <a:pt x="2367" y="4721"/>
                  </a:lnTo>
                  <a:lnTo>
                    <a:pt x="2599" y="4707"/>
                  </a:lnTo>
                  <a:lnTo>
                    <a:pt x="2843" y="4666"/>
                  </a:lnTo>
                  <a:lnTo>
                    <a:pt x="3061" y="4612"/>
                  </a:lnTo>
                  <a:lnTo>
                    <a:pt x="3279" y="4530"/>
                  </a:lnTo>
                  <a:lnTo>
                    <a:pt x="3483" y="4435"/>
                  </a:lnTo>
                  <a:lnTo>
                    <a:pt x="3687" y="4312"/>
                  </a:lnTo>
                  <a:lnTo>
                    <a:pt x="3864" y="4176"/>
                  </a:lnTo>
                  <a:lnTo>
                    <a:pt x="4027" y="4027"/>
                  </a:lnTo>
                  <a:lnTo>
                    <a:pt x="4190" y="3864"/>
                  </a:lnTo>
                  <a:lnTo>
                    <a:pt x="4326" y="3673"/>
                  </a:lnTo>
                  <a:lnTo>
                    <a:pt x="4435" y="3483"/>
                  </a:lnTo>
                  <a:lnTo>
                    <a:pt x="4544" y="3279"/>
                  </a:lnTo>
                  <a:lnTo>
                    <a:pt x="4612" y="3061"/>
                  </a:lnTo>
                  <a:lnTo>
                    <a:pt x="4680" y="2830"/>
                  </a:lnTo>
                  <a:lnTo>
                    <a:pt x="4707" y="2599"/>
                  </a:lnTo>
                  <a:lnTo>
                    <a:pt x="4721" y="2354"/>
                  </a:lnTo>
                  <a:lnTo>
                    <a:pt x="4707" y="2122"/>
                  </a:lnTo>
                  <a:lnTo>
                    <a:pt x="4680" y="1891"/>
                  </a:lnTo>
                  <a:lnTo>
                    <a:pt x="4612" y="1660"/>
                  </a:lnTo>
                  <a:lnTo>
                    <a:pt x="4544" y="1442"/>
                  </a:lnTo>
                  <a:lnTo>
                    <a:pt x="4435" y="1238"/>
                  </a:lnTo>
                  <a:lnTo>
                    <a:pt x="4326" y="1048"/>
                  </a:lnTo>
                  <a:lnTo>
                    <a:pt x="4190" y="857"/>
                  </a:lnTo>
                  <a:lnTo>
                    <a:pt x="4027" y="694"/>
                  </a:lnTo>
                  <a:lnTo>
                    <a:pt x="3864" y="545"/>
                  </a:lnTo>
                  <a:lnTo>
                    <a:pt x="3687" y="409"/>
                  </a:lnTo>
                  <a:lnTo>
                    <a:pt x="3483" y="286"/>
                  </a:lnTo>
                  <a:lnTo>
                    <a:pt x="3279" y="191"/>
                  </a:lnTo>
                  <a:lnTo>
                    <a:pt x="3061" y="109"/>
                  </a:lnTo>
                  <a:lnTo>
                    <a:pt x="2843" y="55"/>
                  </a:lnTo>
                  <a:lnTo>
                    <a:pt x="2599" y="14"/>
                  </a:lnTo>
                  <a:lnTo>
                    <a:pt x="2367" y="0"/>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196" name="Google Shape;1196;p29"/>
            <p:cNvSpPr/>
            <p:nvPr/>
          </p:nvSpPr>
          <p:spPr>
            <a:xfrm>
              <a:off x="1624966" y="2976245"/>
              <a:ext cx="166852" cy="166852"/>
            </a:xfrm>
            <a:custGeom>
              <a:avLst/>
              <a:gdLst/>
              <a:ahLst/>
              <a:cxnLst/>
              <a:rect l="l" t="t" r="r" b="b"/>
              <a:pathLst>
                <a:path w="4721" h="4721" extrusionOk="0">
                  <a:moveTo>
                    <a:pt x="2353" y="1"/>
                  </a:moveTo>
                  <a:lnTo>
                    <a:pt x="2108" y="14"/>
                  </a:lnTo>
                  <a:lnTo>
                    <a:pt x="1877" y="55"/>
                  </a:lnTo>
                  <a:lnTo>
                    <a:pt x="1660" y="109"/>
                  </a:lnTo>
                  <a:lnTo>
                    <a:pt x="1442" y="191"/>
                  </a:lnTo>
                  <a:lnTo>
                    <a:pt x="1224" y="286"/>
                  </a:lnTo>
                  <a:lnTo>
                    <a:pt x="1034" y="409"/>
                  </a:lnTo>
                  <a:lnTo>
                    <a:pt x="857" y="545"/>
                  </a:lnTo>
                  <a:lnTo>
                    <a:pt x="680" y="694"/>
                  </a:lnTo>
                  <a:lnTo>
                    <a:pt x="531" y="858"/>
                  </a:lnTo>
                  <a:lnTo>
                    <a:pt x="394" y="1048"/>
                  </a:lnTo>
                  <a:lnTo>
                    <a:pt x="286" y="1238"/>
                  </a:lnTo>
                  <a:lnTo>
                    <a:pt x="177" y="1442"/>
                  </a:lnTo>
                  <a:lnTo>
                    <a:pt x="95" y="1660"/>
                  </a:lnTo>
                  <a:lnTo>
                    <a:pt x="41" y="1891"/>
                  </a:lnTo>
                  <a:lnTo>
                    <a:pt x="14" y="2123"/>
                  </a:lnTo>
                  <a:lnTo>
                    <a:pt x="0" y="2367"/>
                  </a:lnTo>
                  <a:lnTo>
                    <a:pt x="14" y="2612"/>
                  </a:lnTo>
                  <a:lnTo>
                    <a:pt x="41" y="2844"/>
                  </a:lnTo>
                  <a:lnTo>
                    <a:pt x="95" y="3061"/>
                  </a:lnTo>
                  <a:lnTo>
                    <a:pt x="177" y="3279"/>
                  </a:lnTo>
                  <a:lnTo>
                    <a:pt x="286" y="3483"/>
                  </a:lnTo>
                  <a:lnTo>
                    <a:pt x="394" y="3687"/>
                  </a:lnTo>
                  <a:lnTo>
                    <a:pt x="531" y="3864"/>
                  </a:lnTo>
                  <a:lnTo>
                    <a:pt x="680" y="4027"/>
                  </a:lnTo>
                  <a:lnTo>
                    <a:pt x="857" y="4190"/>
                  </a:lnTo>
                  <a:lnTo>
                    <a:pt x="1034" y="4326"/>
                  </a:lnTo>
                  <a:lnTo>
                    <a:pt x="1224" y="4435"/>
                  </a:lnTo>
                  <a:lnTo>
                    <a:pt x="1442" y="4544"/>
                  </a:lnTo>
                  <a:lnTo>
                    <a:pt x="1660" y="4612"/>
                  </a:lnTo>
                  <a:lnTo>
                    <a:pt x="1877" y="4680"/>
                  </a:lnTo>
                  <a:lnTo>
                    <a:pt x="2108" y="4707"/>
                  </a:lnTo>
                  <a:lnTo>
                    <a:pt x="2353" y="4721"/>
                  </a:lnTo>
                  <a:lnTo>
                    <a:pt x="2598" y="4707"/>
                  </a:lnTo>
                  <a:lnTo>
                    <a:pt x="2829" y="4680"/>
                  </a:lnTo>
                  <a:lnTo>
                    <a:pt x="3061" y="4612"/>
                  </a:lnTo>
                  <a:lnTo>
                    <a:pt x="3278" y="4544"/>
                  </a:lnTo>
                  <a:lnTo>
                    <a:pt x="3482" y="4435"/>
                  </a:lnTo>
                  <a:lnTo>
                    <a:pt x="3673" y="4326"/>
                  </a:lnTo>
                  <a:lnTo>
                    <a:pt x="3850" y="4190"/>
                  </a:lnTo>
                  <a:lnTo>
                    <a:pt x="4026" y="4027"/>
                  </a:lnTo>
                  <a:lnTo>
                    <a:pt x="4176" y="3864"/>
                  </a:lnTo>
                  <a:lnTo>
                    <a:pt x="4312" y="3687"/>
                  </a:lnTo>
                  <a:lnTo>
                    <a:pt x="4434" y="3483"/>
                  </a:lnTo>
                  <a:lnTo>
                    <a:pt x="4530" y="3279"/>
                  </a:lnTo>
                  <a:lnTo>
                    <a:pt x="4611" y="3061"/>
                  </a:lnTo>
                  <a:lnTo>
                    <a:pt x="4666" y="2844"/>
                  </a:lnTo>
                  <a:lnTo>
                    <a:pt x="4707" y="2612"/>
                  </a:lnTo>
                  <a:lnTo>
                    <a:pt x="4720" y="2367"/>
                  </a:lnTo>
                  <a:lnTo>
                    <a:pt x="4707" y="2123"/>
                  </a:lnTo>
                  <a:lnTo>
                    <a:pt x="4666" y="1891"/>
                  </a:lnTo>
                  <a:lnTo>
                    <a:pt x="4611" y="1660"/>
                  </a:lnTo>
                  <a:lnTo>
                    <a:pt x="4530" y="1442"/>
                  </a:lnTo>
                  <a:lnTo>
                    <a:pt x="4434" y="1238"/>
                  </a:lnTo>
                  <a:lnTo>
                    <a:pt x="4312" y="1048"/>
                  </a:lnTo>
                  <a:lnTo>
                    <a:pt x="4176" y="858"/>
                  </a:lnTo>
                  <a:lnTo>
                    <a:pt x="4026" y="694"/>
                  </a:lnTo>
                  <a:lnTo>
                    <a:pt x="3850" y="545"/>
                  </a:lnTo>
                  <a:lnTo>
                    <a:pt x="3673" y="409"/>
                  </a:lnTo>
                  <a:lnTo>
                    <a:pt x="3482" y="286"/>
                  </a:lnTo>
                  <a:lnTo>
                    <a:pt x="3278" y="191"/>
                  </a:lnTo>
                  <a:lnTo>
                    <a:pt x="3061" y="109"/>
                  </a:lnTo>
                  <a:lnTo>
                    <a:pt x="2829" y="55"/>
                  </a:lnTo>
                  <a:lnTo>
                    <a:pt x="2598" y="14"/>
                  </a:lnTo>
                  <a:lnTo>
                    <a:pt x="2353" y="1"/>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197" name="Google Shape;1197;p29"/>
            <p:cNvSpPr/>
            <p:nvPr/>
          </p:nvSpPr>
          <p:spPr>
            <a:xfrm>
              <a:off x="2157159" y="3143063"/>
              <a:ext cx="166852" cy="166852"/>
            </a:xfrm>
            <a:custGeom>
              <a:avLst/>
              <a:gdLst/>
              <a:ahLst/>
              <a:cxnLst/>
              <a:rect l="l" t="t" r="r" b="b"/>
              <a:pathLst>
                <a:path w="4721" h="4721" extrusionOk="0">
                  <a:moveTo>
                    <a:pt x="2367" y="1"/>
                  </a:moveTo>
                  <a:lnTo>
                    <a:pt x="2122" y="14"/>
                  </a:lnTo>
                  <a:lnTo>
                    <a:pt x="1891" y="55"/>
                  </a:lnTo>
                  <a:lnTo>
                    <a:pt x="1660" y="109"/>
                  </a:lnTo>
                  <a:lnTo>
                    <a:pt x="1442" y="191"/>
                  </a:lnTo>
                  <a:lnTo>
                    <a:pt x="1238" y="286"/>
                  </a:lnTo>
                  <a:lnTo>
                    <a:pt x="1048" y="409"/>
                  </a:lnTo>
                  <a:lnTo>
                    <a:pt x="857" y="545"/>
                  </a:lnTo>
                  <a:lnTo>
                    <a:pt x="694" y="694"/>
                  </a:lnTo>
                  <a:lnTo>
                    <a:pt x="544" y="858"/>
                  </a:lnTo>
                  <a:lnTo>
                    <a:pt x="408" y="1048"/>
                  </a:lnTo>
                  <a:lnTo>
                    <a:pt x="286" y="1238"/>
                  </a:lnTo>
                  <a:lnTo>
                    <a:pt x="191" y="1443"/>
                  </a:lnTo>
                  <a:lnTo>
                    <a:pt x="109" y="1660"/>
                  </a:lnTo>
                  <a:lnTo>
                    <a:pt x="55" y="1891"/>
                  </a:lnTo>
                  <a:lnTo>
                    <a:pt x="14" y="2123"/>
                  </a:lnTo>
                  <a:lnTo>
                    <a:pt x="0" y="2368"/>
                  </a:lnTo>
                  <a:lnTo>
                    <a:pt x="14" y="2599"/>
                  </a:lnTo>
                  <a:lnTo>
                    <a:pt x="55" y="2844"/>
                  </a:lnTo>
                  <a:lnTo>
                    <a:pt x="109" y="3061"/>
                  </a:lnTo>
                  <a:lnTo>
                    <a:pt x="191" y="3279"/>
                  </a:lnTo>
                  <a:lnTo>
                    <a:pt x="286" y="3483"/>
                  </a:lnTo>
                  <a:lnTo>
                    <a:pt x="408" y="3687"/>
                  </a:lnTo>
                  <a:lnTo>
                    <a:pt x="544" y="3864"/>
                  </a:lnTo>
                  <a:lnTo>
                    <a:pt x="694" y="4027"/>
                  </a:lnTo>
                  <a:lnTo>
                    <a:pt x="857" y="4190"/>
                  </a:lnTo>
                  <a:lnTo>
                    <a:pt x="1048" y="4326"/>
                  </a:lnTo>
                  <a:lnTo>
                    <a:pt x="1238" y="4435"/>
                  </a:lnTo>
                  <a:lnTo>
                    <a:pt x="1442" y="4530"/>
                  </a:lnTo>
                  <a:lnTo>
                    <a:pt x="1660" y="4612"/>
                  </a:lnTo>
                  <a:lnTo>
                    <a:pt x="1891" y="4680"/>
                  </a:lnTo>
                  <a:lnTo>
                    <a:pt x="2122" y="4707"/>
                  </a:lnTo>
                  <a:lnTo>
                    <a:pt x="2367" y="4721"/>
                  </a:lnTo>
                  <a:lnTo>
                    <a:pt x="2598" y="4707"/>
                  </a:lnTo>
                  <a:lnTo>
                    <a:pt x="2843" y="4680"/>
                  </a:lnTo>
                  <a:lnTo>
                    <a:pt x="3061" y="4612"/>
                  </a:lnTo>
                  <a:lnTo>
                    <a:pt x="3278" y="4530"/>
                  </a:lnTo>
                  <a:lnTo>
                    <a:pt x="3482" y="4435"/>
                  </a:lnTo>
                  <a:lnTo>
                    <a:pt x="3686" y="4326"/>
                  </a:lnTo>
                  <a:lnTo>
                    <a:pt x="3863" y="4190"/>
                  </a:lnTo>
                  <a:lnTo>
                    <a:pt x="4026" y="4027"/>
                  </a:lnTo>
                  <a:lnTo>
                    <a:pt x="4176" y="3864"/>
                  </a:lnTo>
                  <a:lnTo>
                    <a:pt x="4312" y="3687"/>
                  </a:lnTo>
                  <a:lnTo>
                    <a:pt x="4435" y="3483"/>
                  </a:lnTo>
                  <a:lnTo>
                    <a:pt x="4530" y="3279"/>
                  </a:lnTo>
                  <a:lnTo>
                    <a:pt x="4611" y="3061"/>
                  </a:lnTo>
                  <a:lnTo>
                    <a:pt x="4666" y="2844"/>
                  </a:lnTo>
                  <a:lnTo>
                    <a:pt x="4707" y="2599"/>
                  </a:lnTo>
                  <a:lnTo>
                    <a:pt x="4720" y="2368"/>
                  </a:lnTo>
                  <a:lnTo>
                    <a:pt x="4707" y="2123"/>
                  </a:lnTo>
                  <a:lnTo>
                    <a:pt x="4666" y="1891"/>
                  </a:lnTo>
                  <a:lnTo>
                    <a:pt x="4611" y="1660"/>
                  </a:lnTo>
                  <a:lnTo>
                    <a:pt x="4530" y="1443"/>
                  </a:lnTo>
                  <a:lnTo>
                    <a:pt x="4435" y="1238"/>
                  </a:lnTo>
                  <a:lnTo>
                    <a:pt x="4312" y="1048"/>
                  </a:lnTo>
                  <a:lnTo>
                    <a:pt x="4176" y="858"/>
                  </a:lnTo>
                  <a:lnTo>
                    <a:pt x="4026" y="694"/>
                  </a:lnTo>
                  <a:lnTo>
                    <a:pt x="3863" y="545"/>
                  </a:lnTo>
                  <a:lnTo>
                    <a:pt x="3686" y="409"/>
                  </a:lnTo>
                  <a:lnTo>
                    <a:pt x="3482" y="286"/>
                  </a:lnTo>
                  <a:lnTo>
                    <a:pt x="3278" y="191"/>
                  </a:lnTo>
                  <a:lnTo>
                    <a:pt x="3061" y="109"/>
                  </a:lnTo>
                  <a:lnTo>
                    <a:pt x="2843" y="55"/>
                  </a:lnTo>
                  <a:lnTo>
                    <a:pt x="2598" y="14"/>
                  </a:lnTo>
                  <a:lnTo>
                    <a:pt x="2367" y="1"/>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198" name="Google Shape;1198;p29"/>
            <p:cNvSpPr/>
            <p:nvPr/>
          </p:nvSpPr>
          <p:spPr>
            <a:xfrm>
              <a:off x="2435520" y="3343069"/>
              <a:ext cx="166852" cy="166852"/>
            </a:xfrm>
            <a:custGeom>
              <a:avLst/>
              <a:gdLst/>
              <a:ahLst/>
              <a:cxnLst/>
              <a:rect l="l" t="t" r="r" b="b"/>
              <a:pathLst>
                <a:path w="4721" h="4721" extrusionOk="0">
                  <a:moveTo>
                    <a:pt x="2353" y="0"/>
                  </a:moveTo>
                  <a:lnTo>
                    <a:pt x="2122" y="14"/>
                  </a:lnTo>
                  <a:lnTo>
                    <a:pt x="1877" y="55"/>
                  </a:lnTo>
                  <a:lnTo>
                    <a:pt x="1660" y="109"/>
                  </a:lnTo>
                  <a:lnTo>
                    <a:pt x="1442" y="191"/>
                  </a:lnTo>
                  <a:lnTo>
                    <a:pt x="1238" y="286"/>
                  </a:lnTo>
                  <a:lnTo>
                    <a:pt x="1034" y="408"/>
                  </a:lnTo>
                  <a:lnTo>
                    <a:pt x="857" y="544"/>
                  </a:lnTo>
                  <a:lnTo>
                    <a:pt x="694" y="694"/>
                  </a:lnTo>
                  <a:lnTo>
                    <a:pt x="531" y="871"/>
                  </a:lnTo>
                  <a:lnTo>
                    <a:pt x="394" y="1048"/>
                  </a:lnTo>
                  <a:lnTo>
                    <a:pt x="286" y="1238"/>
                  </a:lnTo>
                  <a:lnTo>
                    <a:pt x="177" y="1442"/>
                  </a:lnTo>
                  <a:lnTo>
                    <a:pt x="109" y="1660"/>
                  </a:lnTo>
                  <a:lnTo>
                    <a:pt x="41" y="1891"/>
                  </a:lnTo>
                  <a:lnTo>
                    <a:pt x="14" y="2122"/>
                  </a:lnTo>
                  <a:lnTo>
                    <a:pt x="0" y="2367"/>
                  </a:lnTo>
                  <a:lnTo>
                    <a:pt x="14" y="2612"/>
                  </a:lnTo>
                  <a:lnTo>
                    <a:pt x="41" y="2843"/>
                  </a:lnTo>
                  <a:lnTo>
                    <a:pt x="109" y="3074"/>
                  </a:lnTo>
                  <a:lnTo>
                    <a:pt x="177" y="3279"/>
                  </a:lnTo>
                  <a:lnTo>
                    <a:pt x="286" y="3496"/>
                  </a:lnTo>
                  <a:lnTo>
                    <a:pt x="394" y="3687"/>
                  </a:lnTo>
                  <a:lnTo>
                    <a:pt x="531" y="3863"/>
                  </a:lnTo>
                  <a:lnTo>
                    <a:pt x="694" y="4040"/>
                  </a:lnTo>
                  <a:lnTo>
                    <a:pt x="857" y="4190"/>
                  </a:lnTo>
                  <a:lnTo>
                    <a:pt x="1034" y="4326"/>
                  </a:lnTo>
                  <a:lnTo>
                    <a:pt x="1238" y="4435"/>
                  </a:lnTo>
                  <a:lnTo>
                    <a:pt x="1442" y="4544"/>
                  </a:lnTo>
                  <a:lnTo>
                    <a:pt x="1660" y="4625"/>
                  </a:lnTo>
                  <a:lnTo>
                    <a:pt x="1877" y="4680"/>
                  </a:lnTo>
                  <a:lnTo>
                    <a:pt x="2122" y="4707"/>
                  </a:lnTo>
                  <a:lnTo>
                    <a:pt x="2353" y="4720"/>
                  </a:lnTo>
                  <a:lnTo>
                    <a:pt x="2598" y="4707"/>
                  </a:lnTo>
                  <a:lnTo>
                    <a:pt x="2829" y="4680"/>
                  </a:lnTo>
                  <a:lnTo>
                    <a:pt x="3061" y="4625"/>
                  </a:lnTo>
                  <a:lnTo>
                    <a:pt x="3278" y="4544"/>
                  </a:lnTo>
                  <a:lnTo>
                    <a:pt x="3482" y="4435"/>
                  </a:lnTo>
                  <a:lnTo>
                    <a:pt x="3673" y="4326"/>
                  </a:lnTo>
                  <a:lnTo>
                    <a:pt x="3863" y="4190"/>
                  </a:lnTo>
                  <a:lnTo>
                    <a:pt x="4026" y="4040"/>
                  </a:lnTo>
                  <a:lnTo>
                    <a:pt x="4176" y="3863"/>
                  </a:lnTo>
                  <a:lnTo>
                    <a:pt x="4312" y="3687"/>
                  </a:lnTo>
                  <a:lnTo>
                    <a:pt x="4434" y="3496"/>
                  </a:lnTo>
                  <a:lnTo>
                    <a:pt x="4530" y="3279"/>
                  </a:lnTo>
                  <a:lnTo>
                    <a:pt x="4611" y="3074"/>
                  </a:lnTo>
                  <a:lnTo>
                    <a:pt x="4666" y="2843"/>
                  </a:lnTo>
                  <a:lnTo>
                    <a:pt x="4707" y="2612"/>
                  </a:lnTo>
                  <a:lnTo>
                    <a:pt x="4720" y="2367"/>
                  </a:lnTo>
                  <a:lnTo>
                    <a:pt x="4707" y="2122"/>
                  </a:lnTo>
                  <a:lnTo>
                    <a:pt x="4666" y="1891"/>
                  </a:lnTo>
                  <a:lnTo>
                    <a:pt x="4611" y="1660"/>
                  </a:lnTo>
                  <a:lnTo>
                    <a:pt x="4530" y="1442"/>
                  </a:lnTo>
                  <a:lnTo>
                    <a:pt x="4434" y="1238"/>
                  </a:lnTo>
                  <a:lnTo>
                    <a:pt x="4312" y="1048"/>
                  </a:lnTo>
                  <a:lnTo>
                    <a:pt x="4176" y="871"/>
                  </a:lnTo>
                  <a:lnTo>
                    <a:pt x="4026" y="694"/>
                  </a:lnTo>
                  <a:lnTo>
                    <a:pt x="3863" y="544"/>
                  </a:lnTo>
                  <a:lnTo>
                    <a:pt x="3673" y="408"/>
                  </a:lnTo>
                  <a:lnTo>
                    <a:pt x="3482" y="286"/>
                  </a:lnTo>
                  <a:lnTo>
                    <a:pt x="3278" y="191"/>
                  </a:lnTo>
                  <a:lnTo>
                    <a:pt x="3061" y="109"/>
                  </a:lnTo>
                  <a:lnTo>
                    <a:pt x="2829" y="55"/>
                  </a:lnTo>
                  <a:lnTo>
                    <a:pt x="2598" y="14"/>
                  </a:lnTo>
                  <a:lnTo>
                    <a:pt x="2353" y="0"/>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199" name="Google Shape;1199;p29"/>
            <p:cNvSpPr/>
            <p:nvPr/>
          </p:nvSpPr>
          <p:spPr>
            <a:xfrm>
              <a:off x="2648002" y="3165188"/>
              <a:ext cx="166852" cy="166852"/>
            </a:xfrm>
            <a:custGeom>
              <a:avLst/>
              <a:gdLst/>
              <a:ahLst/>
              <a:cxnLst/>
              <a:rect l="l" t="t" r="r" b="b"/>
              <a:pathLst>
                <a:path w="4721" h="4721" extrusionOk="0">
                  <a:moveTo>
                    <a:pt x="2354" y="0"/>
                  </a:moveTo>
                  <a:lnTo>
                    <a:pt x="2122" y="14"/>
                  </a:lnTo>
                  <a:lnTo>
                    <a:pt x="1891" y="55"/>
                  </a:lnTo>
                  <a:lnTo>
                    <a:pt x="1660" y="109"/>
                  </a:lnTo>
                  <a:lnTo>
                    <a:pt x="1442" y="191"/>
                  </a:lnTo>
                  <a:lnTo>
                    <a:pt x="1238" y="286"/>
                  </a:lnTo>
                  <a:lnTo>
                    <a:pt x="1034" y="408"/>
                  </a:lnTo>
                  <a:lnTo>
                    <a:pt x="857" y="544"/>
                  </a:lnTo>
                  <a:lnTo>
                    <a:pt x="694" y="694"/>
                  </a:lnTo>
                  <a:lnTo>
                    <a:pt x="544" y="871"/>
                  </a:lnTo>
                  <a:lnTo>
                    <a:pt x="408" y="1048"/>
                  </a:lnTo>
                  <a:lnTo>
                    <a:pt x="286" y="1238"/>
                  </a:lnTo>
                  <a:lnTo>
                    <a:pt x="191" y="1442"/>
                  </a:lnTo>
                  <a:lnTo>
                    <a:pt x="109" y="1660"/>
                  </a:lnTo>
                  <a:lnTo>
                    <a:pt x="55" y="1891"/>
                  </a:lnTo>
                  <a:lnTo>
                    <a:pt x="14" y="2122"/>
                  </a:lnTo>
                  <a:lnTo>
                    <a:pt x="0" y="2367"/>
                  </a:lnTo>
                  <a:lnTo>
                    <a:pt x="14" y="2612"/>
                  </a:lnTo>
                  <a:lnTo>
                    <a:pt x="55" y="2843"/>
                  </a:lnTo>
                  <a:lnTo>
                    <a:pt x="109" y="3075"/>
                  </a:lnTo>
                  <a:lnTo>
                    <a:pt x="191" y="3279"/>
                  </a:lnTo>
                  <a:lnTo>
                    <a:pt x="286" y="3496"/>
                  </a:lnTo>
                  <a:lnTo>
                    <a:pt x="408" y="3687"/>
                  </a:lnTo>
                  <a:lnTo>
                    <a:pt x="544" y="3864"/>
                  </a:lnTo>
                  <a:lnTo>
                    <a:pt x="694" y="4040"/>
                  </a:lnTo>
                  <a:lnTo>
                    <a:pt x="857" y="4190"/>
                  </a:lnTo>
                  <a:lnTo>
                    <a:pt x="1034" y="4326"/>
                  </a:lnTo>
                  <a:lnTo>
                    <a:pt x="1238" y="4435"/>
                  </a:lnTo>
                  <a:lnTo>
                    <a:pt x="1442" y="4544"/>
                  </a:lnTo>
                  <a:lnTo>
                    <a:pt x="1660" y="4625"/>
                  </a:lnTo>
                  <a:lnTo>
                    <a:pt x="1891" y="4680"/>
                  </a:lnTo>
                  <a:lnTo>
                    <a:pt x="2122" y="4707"/>
                  </a:lnTo>
                  <a:lnTo>
                    <a:pt x="2354" y="4720"/>
                  </a:lnTo>
                  <a:lnTo>
                    <a:pt x="2598" y="4707"/>
                  </a:lnTo>
                  <a:lnTo>
                    <a:pt x="2830" y="4680"/>
                  </a:lnTo>
                  <a:lnTo>
                    <a:pt x="3061" y="4625"/>
                  </a:lnTo>
                  <a:lnTo>
                    <a:pt x="3279" y="4544"/>
                  </a:lnTo>
                  <a:lnTo>
                    <a:pt x="3483" y="4435"/>
                  </a:lnTo>
                  <a:lnTo>
                    <a:pt x="3673" y="4326"/>
                  </a:lnTo>
                  <a:lnTo>
                    <a:pt x="3864" y="4190"/>
                  </a:lnTo>
                  <a:lnTo>
                    <a:pt x="4027" y="4040"/>
                  </a:lnTo>
                  <a:lnTo>
                    <a:pt x="4176" y="3864"/>
                  </a:lnTo>
                  <a:lnTo>
                    <a:pt x="4312" y="3687"/>
                  </a:lnTo>
                  <a:lnTo>
                    <a:pt x="4435" y="3496"/>
                  </a:lnTo>
                  <a:lnTo>
                    <a:pt x="4530" y="3279"/>
                  </a:lnTo>
                  <a:lnTo>
                    <a:pt x="4612" y="3075"/>
                  </a:lnTo>
                  <a:lnTo>
                    <a:pt x="4666" y="2843"/>
                  </a:lnTo>
                  <a:lnTo>
                    <a:pt x="4707" y="2612"/>
                  </a:lnTo>
                  <a:lnTo>
                    <a:pt x="4720" y="2367"/>
                  </a:lnTo>
                  <a:lnTo>
                    <a:pt x="4707" y="2122"/>
                  </a:lnTo>
                  <a:lnTo>
                    <a:pt x="4666" y="1891"/>
                  </a:lnTo>
                  <a:lnTo>
                    <a:pt x="4612" y="1660"/>
                  </a:lnTo>
                  <a:lnTo>
                    <a:pt x="4530" y="1442"/>
                  </a:lnTo>
                  <a:lnTo>
                    <a:pt x="4435" y="1238"/>
                  </a:lnTo>
                  <a:lnTo>
                    <a:pt x="4312" y="1048"/>
                  </a:lnTo>
                  <a:lnTo>
                    <a:pt x="4176" y="871"/>
                  </a:lnTo>
                  <a:lnTo>
                    <a:pt x="4027" y="694"/>
                  </a:lnTo>
                  <a:lnTo>
                    <a:pt x="3864" y="544"/>
                  </a:lnTo>
                  <a:lnTo>
                    <a:pt x="3673" y="408"/>
                  </a:lnTo>
                  <a:lnTo>
                    <a:pt x="3483" y="286"/>
                  </a:lnTo>
                  <a:lnTo>
                    <a:pt x="3279" y="191"/>
                  </a:lnTo>
                  <a:lnTo>
                    <a:pt x="3061" y="109"/>
                  </a:lnTo>
                  <a:lnTo>
                    <a:pt x="2830" y="55"/>
                  </a:lnTo>
                  <a:lnTo>
                    <a:pt x="2598" y="14"/>
                  </a:lnTo>
                  <a:lnTo>
                    <a:pt x="2354" y="0"/>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200" name="Google Shape;1200;p29"/>
            <p:cNvSpPr/>
            <p:nvPr/>
          </p:nvSpPr>
          <p:spPr>
            <a:xfrm>
              <a:off x="658160" y="4315141"/>
              <a:ext cx="2634536" cy="317340"/>
            </a:xfrm>
            <a:custGeom>
              <a:avLst/>
              <a:gdLst/>
              <a:ahLst/>
              <a:cxnLst/>
              <a:rect l="l" t="t" r="r" b="b"/>
              <a:pathLst>
                <a:path w="74543" h="8979" extrusionOk="0">
                  <a:moveTo>
                    <a:pt x="2830" y="1"/>
                  </a:moveTo>
                  <a:lnTo>
                    <a:pt x="2544" y="28"/>
                  </a:lnTo>
                  <a:lnTo>
                    <a:pt x="2258" y="69"/>
                  </a:lnTo>
                  <a:lnTo>
                    <a:pt x="1986" y="137"/>
                  </a:lnTo>
                  <a:lnTo>
                    <a:pt x="1728" y="232"/>
                  </a:lnTo>
                  <a:lnTo>
                    <a:pt x="1483" y="354"/>
                  </a:lnTo>
                  <a:lnTo>
                    <a:pt x="1252" y="490"/>
                  </a:lnTo>
                  <a:lnTo>
                    <a:pt x="1034" y="654"/>
                  </a:lnTo>
                  <a:lnTo>
                    <a:pt x="830" y="844"/>
                  </a:lnTo>
                  <a:lnTo>
                    <a:pt x="639" y="1034"/>
                  </a:lnTo>
                  <a:lnTo>
                    <a:pt x="476" y="1252"/>
                  </a:lnTo>
                  <a:lnTo>
                    <a:pt x="340" y="1497"/>
                  </a:lnTo>
                  <a:lnTo>
                    <a:pt x="218" y="1742"/>
                  </a:lnTo>
                  <a:lnTo>
                    <a:pt x="123" y="2000"/>
                  </a:lnTo>
                  <a:lnTo>
                    <a:pt x="55" y="2272"/>
                  </a:lnTo>
                  <a:lnTo>
                    <a:pt x="14" y="2544"/>
                  </a:lnTo>
                  <a:lnTo>
                    <a:pt x="0" y="2844"/>
                  </a:lnTo>
                  <a:lnTo>
                    <a:pt x="0" y="6135"/>
                  </a:lnTo>
                  <a:lnTo>
                    <a:pt x="14" y="6435"/>
                  </a:lnTo>
                  <a:lnTo>
                    <a:pt x="55" y="6707"/>
                  </a:lnTo>
                  <a:lnTo>
                    <a:pt x="123" y="6979"/>
                  </a:lnTo>
                  <a:lnTo>
                    <a:pt x="218" y="7237"/>
                  </a:lnTo>
                  <a:lnTo>
                    <a:pt x="340" y="7482"/>
                  </a:lnTo>
                  <a:lnTo>
                    <a:pt x="476" y="7727"/>
                  </a:lnTo>
                  <a:lnTo>
                    <a:pt x="639" y="7944"/>
                  </a:lnTo>
                  <a:lnTo>
                    <a:pt x="830" y="8135"/>
                  </a:lnTo>
                  <a:lnTo>
                    <a:pt x="1034" y="8325"/>
                  </a:lnTo>
                  <a:lnTo>
                    <a:pt x="1252" y="8489"/>
                  </a:lnTo>
                  <a:lnTo>
                    <a:pt x="1483" y="8625"/>
                  </a:lnTo>
                  <a:lnTo>
                    <a:pt x="1728" y="8747"/>
                  </a:lnTo>
                  <a:lnTo>
                    <a:pt x="1986" y="8842"/>
                  </a:lnTo>
                  <a:lnTo>
                    <a:pt x="2258" y="8910"/>
                  </a:lnTo>
                  <a:lnTo>
                    <a:pt x="2544" y="8951"/>
                  </a:lnTo>
                  <a:lnTo>
                    <a:pt x="2830" y="8978"/>
                  </a:lnTo>
                  <a:lnTo>
                    <a:pt x="71713" y="8978"/>
                  </a:lnTo>
                  <a:lnTo>
                    <a:pt x="72012" y="8951"/>
                  </a:lnTo>
                  <a:lnTo>
                    <a:pt x="72284" y="8910"/>
                  </a:lnTo>
                  <a:lnTo>
                    <a:pt x="72556" y="8842"/>
                  </a:lnTo>
                  <a:lnTo>
                    <a:pt x="72815" y="8747"/>
                  </a:lnTo>
                  <a:lnTo>
                    <a:pt x="73060" y="8625"/>
                  </a:lnTo>
                  <a:lnTo>
                    <a:pt x="73291" y="8489"/>
                  </a:lnTo>
                  <a:lnTo>
                    <a:pt x="73509" y="8325"/>
                  </a:lnTo>
                  <a:lnTo>
                    <a:pt x="73713" y="8135"/>
                  </a:lnTo>
                  <a:lnTo>
                    <a:pt x="73903" y="7944"/>
                  </a:lnTo>
                  <a:lnTo>
                    <a:pt x="74066" y="7727"/>
                  </a:lnTo>
                  <a:lnTo>
                    <a:pt x="74202" y="7482"/>
                  </a:lnTo>
                  <a:lnTo>
                    <a:pt x="74325" y="7237"/>
                  </a:lnTo>
                  <a:lnTo>
                    <a:pt x="74420" y="6979"/>
                  </a:lnTo>
                  <a:lnTo>
                    <a:pt x="74488" y="6707"/>
                  </a:lnTo>
                  <a:lnTo>
                    <a:pt x="74529" y="6435"/>
                  </a:lnTo>
                  <a:lnTo>
                    <a:pt x="74542" y="6135"/>
                  </a:lnTo>
                  <a:lnTo>
                    <a:pt x="74542" y="2844"/>
                  </a:lnTo>
                  <a:lnTo>
                    <a:pt x="74529" y="2544"/>
                  </a:lnTo>
                  <a:lnTo>
                    <a:pt x="74488" y="2272"/>
                  </a:lnTo>
                  <a:lnTo>
                    <a:pt x="74420" y="2000"/>
                  </a:lnTo>
                  <a:lnTo>
                    <a:pt x="74325" y="1742"/>
                  </a:lnTo>
                  <a:lnTo>
                    <a:pt x="74202" y="1497"/>
                  </a:lnTo>
                  <a:lnTo>
                    <a:pt x="74066" y="1252"/>
                  </a:lnTo>
                  <a:lnTo>
                    <a:pt x="73903" y="1034"/>
                  </a:lnTo>
                  <a:lnTo>
                    <a:pt x="73713" y="844"/>
                  </a:lnTo>
                  <a:lnTo>
                    <a:pt x="73509" y="654"/>
                  </a:lnTo>
                  <a:lnTo>
                    <a:pt x="73291" y="490"/>
                  </a:lnTo>
                  <a:lnTo>
                    <a:pt x="73060" y="354"/>
                  </a:lnTo>
                  <a:lnTo>
                    <a:pt x="72815" y="232"/>
                  </a:lnTo>
                  <a:lnTo>
                    <a:pt x="72556" y="137"/>
                  </a:lnTo>
                  <a:lnTo>
                    <a:pt x="72284" y="69"/>
                  </a:lnTo>
                  <a:lnTo>
                    <a:pt x="72012" y="28"/>
                  </a:lnTo>
                  <a:lnTo>
                    <a:pt x="71713"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201" name="Google Shape;1201;p29"/>
            <p:cNvSpPr/>
            <p:nvPr/>
          </p:nvSpPr>
          <p:spPr>
            <a:xfrm>
              <a:off x="658160" y="4469483"/>
              <a:ext cx="2634536" cy="163000"/>
            </a:xfrm>
            <a:custGeom>
              <a:avLst/>
              <a:gdLst/>
              <a:ahLst/>
              <a:cxnLst/>
              <a:rect l="l" t="t" r="r" b="b"/>
              <a:pathLst>
                <a:path w="74543" h="4612" extrusionOk="0">
                  <a:moveTo>
                    <a:pt x="0" y="0"/>
                  </a:moveTo>
                  <a:lnTo>
                    <a:pt x="0" y="1768"/>
                  </a:lnTo>
                  <a:lnTo>
                    <a:pt x="14" y="2068"/>
                  </a:lnTo>
                  <a:lnTo>
                    <a:pt x="55" y="2340"/>
                  </a:lnTo>
                  <a:lnTo>
                    <a:pt x="123" y="2612"/>
                  </a:lnTo>
                  <a:lnTo>
                    <a:pt x="218" y="2870"/>
                  </a:lnTo>
                  <a:lnTo>
                    <a:pt x="340" y="3115"/>
                  </a:lnTo>
                  <a:lnTo>
                    <a:pt x="476" y="3360"/>
                  </a:lnTo>
                  <a:lnTo>
                    <a:pt x="639" y="3577"/>
                  </a:lnTo>
                  <a:lnTo>
                    <a:pt x="830" y="3768"/>
                  </a:lnTo>
                  <a:lnTo>
                    <a:pt x="1034" y="3958"/>
                  </a:lnTo>
                  <a:lnTo>
                    <a:pt x="1252" y="4122"/>
                  </a:lnTo>
                  <a:lnTo>
                    <a:pt x="1483" y="4258"/>
                  </a:lnTo>
                  <a:lnTo>
                    <a:pt x="1728" y="4380"/>
                  </a:lnTo>
                  <a:lnTo>
                    <a:pt x="1986" y="4475"/>
                  </a:lnTo>
                  <a:lnTo>
                    <a:pt x="2258" y="4543"/>
                  </a:lnTo>
                  <a:lnTo>
                    <a:pt x="2544" y="4584"/>
                  </a:lnTo>
                  <a:lnTo>
                    <a:pt x="2830" y="4611"/>
                  </a:lnTo>
                  <a:lnTo>
                    <a:pt x="71713" y="4611"/>
                  </a:lnTo>
                  <a:lnTo>
                    <a:pt x="72012" y="4584"/>
                  </a:lnTo>
                  <a:lnTo>
                    <a:pt x="72284" y="4543"/>
                  </a:lnTo>
                  <a:lnTo>
                    <a:pt x="72556" y="4475"/>
                  </a:lnTo>
                  <a:lnTo>
                    <a:pt x="72815" y="4380"/>
                  </a:lnTo>
                  <a:lnTo>
                    <a:pt x="73060" y="4258"/>
                  </a:lnTo>
                  <a:lnTo>
                    <a:pt x="73291" y="4122"/>
                  </a:lnTo>
                  <a:lnTo>
                    <a:pt x="73509" y="3958"/>
                  </a:lnTo>
                  <a:lnTo>
                    <a:pt x="73713" y="3768"/>
                  </a:lnTo>
                  <a:lnTo>
                    <a:pt x="73903" y="3577"/>
                  </a:lnTo>
                  <a:lnTo>
                    <a:pt x="74066" y="3360"/>
                  </a:lnTo>
                  <a:lnTo>
                    <a:pt x="74202" y="3115"/>
                  </a:lnTo>
                  <a:lnTo>
                    <a:pt x="74325" y="2870"/>
                  </a:lnTo>
                  <a:lnTo>
                    <a:pt x="74420" y="2612"/>
                  </a:lnTo>
                  <a:lnTo>
                    <a:pt x="74488" y="2340"/>
                  </a:lnTo>
                  <a:lnTo>
                    <a:pt x="74529" y="2068"/>
                  </a:lnTo>
                  <a:lnTo>
                    <a:pt x="74542" y="1768"/>
                  </a:lnTo>
                  <a:lnTo>
                    <a:pt x="74542" y="0"/>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202" name="Google Shape;1202;p29"/>
            <p:cNvSpPr/>
            <p:nvPr/>
          </p:nvSpPr>
          <p:spPr>
            <a:xfrm>
              <a:off x="883153" y="997005"/>
              <a:ext cx="2198975" cy="3376799"/>
            </a:xfrm>
            <a:custGeom>
              <a:avLst/>
              <a:gdLst/>
              <a:ahLst/>
              <a:cxnLst/>
              <a:rect l="l" t="t" r="r" b="b"/>
              <a:pathLst>
                <a:path w="62219" h="95545" extrusionOk="0">
                  <a:moveTo>
                    <a:pt x="31273" y="3061"/>
                  </a:moveTo>
                  <a:lnTo>
                    <a:pt x="31994" y="3074"/>
                  </a:lnTo>
                  <a:lnTo>
                    <a:pt x="32714" y="3101"/>
                  </a:lnTo>
                  <a:lnTo>
                    <a:pt x="33435" y="3156"/>
                  </a:lnTo>
                  <a:lnTo>
                    <a:pt x="34143" y="3224"/>
                  </a:lnTo>
                  <a:lnTo>
                    <a:pt x="34836" y="3305"/>
                  </a:lnTo>
                  <a:lnTo>
                    <a:pt x="35544" y="3414"/>
                  </a:lnTo>
                  <a:lnTo>
                    <a:pt x="36238" y="3537"/>
                  </a:lnTo>
                  <a:lnTo>
                    <a:pt x="36918" y="3673"/>
                  </a:lnTo>
                  <a:lnTo>
                    <a:pt x="37598" y="3822"/>
                  </a:lnTo>
                  <a:lnTo>
                    <a:pt x="38264" y="3999"/>
                  </a:lnTo>
                  <a:lnTo>
                    <a:pt x="38931" y="4190"/>
                  </a:lnTo>
                  <a:lnTo>
                    <a:pt x="39597" y="4380"/>
                  </a:lnTo>
                  <a:lnTo>
                    <a:pt x="40250" y="4611"/>
                  </a:lnTo>
                  <a:lnTo>
                    <a:pt x="40890" y="4842"/>
                  </a:lnTo>
                  <a:lnTo>
                    <a:pt x="41529" y="5087"/>
                  </a:lnTo>
                  <a:lnTo>
                    <a:pt x="42155" y="5359"/>
                  </a:lnTo>
                  <a:lnTo>
                    <a:pt x="42780" y="5631"/>
                  </a:lnTo>
                  <a:lnTo>
                    <a:pt x="43393" y="5931"/>
                  </a:lnTo>
                  <a:lnTo>
                    <a:pt x="44005" y="6244"/>
                  </a:lnTo>
                  <a:lnTo>
                    <a:pt x="44603" y="6556"/>
                  </a:lnTo>
                  <a:lnTo>
                    <a:pt x="45188" y="6896"/>
                  </a:lnTo>
                  <a:lnTo>
                    <a:pt x="45773" y="7250"/>
                  </a:lnTo>
                  <a:lnTo>
                    <a:pt x="46331" y="7617"/>
                  </a:lnTo>
                  <a:lnTo>
                    <a:pt x="46902" y="7998"/>
                  </a:lnTo>
                  <a:lnTo>
                    <a:pt x="47446" y="8379"/>
                  </a:lnTo>
                  <a:lnTo>
                    <a:pt x="47990" y="8787"/>
                  </a:lnTo>
                  <a:lnTo>
                    <a:pt x="48521" y="9209"/>
                  </a:lnTo>
                  <a:lnTo>
                    <a:pt x="49038" y="9631"/>
                  </a:lnTo>
                  <a:lnTo>
                    <a:pt x="49554" y="10079"/>
                  </a:lnTo>
                  <a:lnTo>
                    <a:pt x="50058" y="10528"/>
                  </a:lnTo>
                  <a:lnTo>
                    <a:pt x="50547" y="10991"/>
                  </a:lnTo>
                  <a:lnTo>
                    <a:pt x="51024" y="11467"/>
                  </a:lnTo>
                  <a:lnTo>
                    <a:pt x="51486" y="11957"/>
                  </a:lnTo>
                  <a:lnTo>
                    <a:pt x="51935" y="12460"/>
                  </a:lnTo>
                  <a:lnTo>
                    <a:pt x="52384" y="12963"/>
                  </a:lnTo>
                  <a:lnTo>
                    <a:pt x="52819" y="13480"/>
                  </a:lnTo>
                  <a:lnTo>
                    <a:pt x="53227" y="14011"/>
                  </a:lnTo>
                  <a:lnTo>
                    <a:pt x="53635" y="14555"/>
                  </a:lnTo>
                  <a:lnTo>
                    <a:pt x="54030" y="15112"/>
                  </a:lnTo>
                  <a:lnTo>
                    <a:pt x="54411" y="15670"/>
                  </a:lnTo>
                  <a:lnTo>
                    <a:pt x="54778" y="16241"/>
                  </a:lnTo>
                  <a:lnTo>
                    <a:pt x="55132" y="16813"/>
                  </a:lnTo>
                  <a:lnTo>
                    <a:pt x="55485" y="17398"/>
                  </a:lnTo>
                  <a:lnTo>
                    <a:pt x="55812" y="17996"/>
                  </a:lnTo>
                  <a:lnTo>
                    <a:pt x="56125" y="18608"/>
                  </a:lnTo>
                  <a:lnTo>
                    <a:pt x="56424" y="19220"/>
                  </a:lnTo>
                  <a:lnTo>
                    <a:pt x="56709" y="19832"/>
                  </a:lnTo>
                  <a:lnTo>
                    <a:pt x="56982" y="20472"/>
                  </a:lnTo>
                  <a:lnTo>
                    <a:pt x="57226" y="21111"/>
                  </a:lnTo>
                  <a:lnTo>
                    <a:pt x="57471" y="21750"/>
                  </a:lnTo>
                  <a:lnTo>
                    <a:pt x="57702" y="22403"/>
                  </a:lnTo>
                  <a:lnTo>
                    <a:pt x="57906" y="23056"/>
                  </a:lnTo>
                  <a:lnTo>
                    <a:pt x="58097" y="23723"/>
                  </a:lnTo>
                  <a:lnTo>
                    <a:pt x="58287" y="24389"/>
                  </a:lnTo>
                  <a:lnTo>
                    <a:pt x="58451" y="25069"/>
                  </a:lnTo>
                  <a:lnTo>
                    <a:pt x="58587" y="25763"/>
                  </a:lnTo>
                  <a:lnTo>
                    <a:pt x="58723" y="26443"/>
                  </a:lnTo>
                  <a:lnTo>
                    <a:pt x="58831" y="27137"/>
                  </a:lnTo>
                  <a:lnTo>
                    <a:pt x="58927" y="27844"/>
                  </a:lnTo>
                  <a:lnTo>
                    <a:pt x="59008" y="28552"/>
                  </a:lnTo>
                  <a:lnTo>
                    <a:pt x="59076" y="29259"/>
                  </a:lnTo>
                  <a:lnTo>
                    <a:pt x="59117" y="29966"/>
                  </a:lnTo>
                  <a:lnTo>
                    <a:pt x="59144" y="30687"/>
                  </a:lnTo>
                  <a:lnTo>
                    <a:pt x="59158" y="31408"/>
                  </a:lnTo>
                  <a:lnTo>
                    <a:pt x="59158" y="90634"/>
                  </a:lnTo>
                  <a:lnTo>
                    <a:pt x="59144" y="90810"/>
                  </a:lnTo>
                  <a:lnTo>
                    <a:pt x="59117" y="91001"/>
                  </a:lnTo>
                  <a:lnTo>
                    <a:pt x="59076" y="91178"/>
                  </a:lnTo>
                  <a:lnTo>
                    <a:pt x="59008" y="91341"/>
                  </a:lnTo>
                  <a:lnTo>
                    <a:pt x="58927" y="91504"/>
                  </a:lnTo>
                  <a:lnTo>
                    <a:pt x="58845" y="91667"/>
                  </a:lnTo>
                  <a:lnTo>
                    <a:pt x="58736" y="91803"/>
                  </a:lnTo>
                  <a:lnTo>
                    <a:pt x="58614" y="91939"/>
                  </a:lnTo>
                  <a:lnTo>
                    <a:pt x="58478" y="92048"/>
                  </a:lnTo>
                  <a:lnTo>
                    <a:pt x="58342" y="92157"/>
                  </a:lnTo>
                  <a:lnTo>
                    <a:pt x="58192" y="92252"/>
                  </a:lnTo>
                  <a:lnTo>
                    <a:pt x="58029" y="92334"/>
                  </a:lnTo>
                  <a:lnTo>
                    <a:pt x="57852" y="92388"/>
                  </a:lnTo>
                  <a:lnTo>
                    <a:pt x="57675" y="92443"/>
                  </a:lnTo>
                  <a:lnTo>
                    <a:pt x="57498" y="92470"/>
                  </a:lnTo>
                  <a:lnTo>
                    <a:pt x="4720" y="92470"/>
                  </a:lnTo>
                  <a:lnTo>
                    <a:pt x="4543" y="92443"/>
                  </a:lnTo>
                  <a:lnTo>
                    <a:pt x="4367" y="92388"/>
                  </a:lnTo>
                  <a:lnTo>
                    <a:pt x="4203" y="92334"/>
                  </a:lnTo>
                  <a:lnTo>
                    <a:pt x="4040" y="92252"/>
                  </a:lnTo>
                  <a:lnTo>
                    <a:pt x="3877" y="92157"/>
                  </a:lnTo>
                  <a:lnTo>
                    <a:pt x="3741" y="92048"/>
                  </a:lnTo>
                  <a:lnTo>
                    <a:pt x="3605" y="91939"/>
                  </a:lnTo>
                  <a:lnTo>
                    <a:pt x="3496" y="91803"/>
                  </a:lnTo>
                  <a:lnTo>
                    <a:pt x="3387" y="91667"/>
                  </a:lnTo>
                  <a:lnTo>
                    <a:pt x="3292" y="91504"/>
                  </a:lnTo>
                  <a:lnTo>
                    <a:pt x="3210" y="91341"/>
                  </a:lnTo>
                  <a:lnTo>
                    <a:pt x="3156" y="91178"/>
                  </a:lnTo>
                  <a:lnTo>
                    <a:pt x="3102" y="91001"/>
                  </a:lnTo>
                  <a:lnTo>
                    <a:pt x="3074" y="90810"/>
                  </a:lnTo>
                  <a:lnTo>
                    <a:pt x="3074" y="90634"/>
                  </a:lnTo>
                  <a:lnTo>
                    <a:pt x="3074" y="31109"/>
                  </a:lnTo>
                  <a:lnTo>
                    <a:pt x="3074" y="30374"/>
                  </a:lnTo>
                  <a:lnTo>
                    <a:pt x="3102" y="29654"/>
                  </a:lnTo>
                  <a:lnTo>
                    <a:pt x="3156" y="28946"/>
                  </a:lnTo>
                  <a:lnTo>
                    <a:pt x="3210" y="28239"/>
                  </a:lnTo>
                  <a:lnTo>
                    <a:pt x="3292" y="27532"/>
                  </a:lnTo>
                  <a:lnTo>
                    <a:pt x="3387" y="26824"/>
                  </a:lnTo>
                  <a:lnTo>
                    <a:pt x="3510" y="26130"/>
                  </a:lnTo>
                  <a:lnTo>
                    <a:pt x="3646" y="25437"/>
                  </a:lnTo>
                  <a:lnTo>
                    <a:pt x="3795" y="24757"/>
                  </a:lnTo>
                  <a:lnTo>
                    <a:pt x="3959" y="24076"/>
                  </a:lnTo>
                  <a:lnTo>
                    <a:pt x="4135" y="23410"/>
                  </a:lnTo>
                  <a:lnTo>
                    <a:pt x="4339" y="22743"/>
                  </a:lnTo>
                  <a:lnTo>
                    <a:pt x="4557" y="22090"/>
                  </a:lnTo>
                  <a:lnTo>
                    <a:pt x="4788" y="21438"/>
                  </a:lnTo>
                  <a:lnTo>
                    <a:pt x="5033" y="20798"/>
                  </a:lnTo>
                  <a:lnTo>
                    <a:pt x="5292" y="20159"/>
                  </a:lnTo>
                  <a:lnTo>
                    <a:pt x="5564" y="19533"/>
                  </a:lnTo>
                  <a:lnTo>
                    <a:pt x="5863" y="18921"/>
                  </a:lnTo>
                  <a:lnTo>
                    <a:pt x="6162" y="18309"/>
                  </a:lnTo>
                  <a:lnTo>
                    <a:pt x="6475" y="17710"/>
                  </a:lnTo>
                  <a:lnTo>
                    <a:pt x="6815" y="17112"/>
                  </a:lnTo>
                  <a:lnTo>
                    <a:pt x="7155" y="16527"/>
                  </a:lnTo>
                  <a:lnTo>
                    <a:pt x="7522" y="15956"/>
                  </a:lnTo>
                  <a:lnTo>
                    <a:pt x="7890" y="15384"/>
                  </a:lnTo>
                  <a:lnTo>
                    <a:pt x="8284" y="14840"/>
                  </a:lnTo>
                  <a:lnTo>
                    <a:pt x="8679" y="14283"/>
                  </a:lnTo>
                  <a:lnTo>
                    <a:pt x="9100" y="13752"/>
                  </a:lnTo>
                  <a:lnTo>
                    <a:pt x="9522" y="13222"/>
                  </a:lnTo>
                  <a:lnTo>
                    <a:pt x="9957" y="12705"/>
                  </a:lnTo>
                  <a:lnTo>
                    <a:pt x="10406" y="12201"/>
                  </a:lnTo>
                  <a:lnTo>
                    <a:pt x="10869" y="11712"/>
                  </a:lnTo>
                  <a:lnTo>
                    <a:pt x="11345" y="11236"/>
                  </a:lnTo>
                  <a:lnTo>
                    <a:pt x="11834" y="10760"/>
                  </a:lnTo>
                  <a:lnTo>
                    <a:pt x="12324" y="10297"/>
                  </a:lnTo>
                  <a:lnTo>
                    <a:pt x="12827" y="9848"/>
                  </a:lnTo>
                  <a:lnTo>
                    <a:pt x="13344" y="9413"/>
                  </a:lnTo>
                  <a:lnTo>
                    <a:pt x="13875" y="8991"/>
                  </a:lnTo>
                  <a:lnTo>
                    <a:pt x="14419" y="8583"/>
                  </a:lnTo>
                  <a:lnTo>
                    <a:pt x="14963" y="8189"/>
                  </a:lnTo>
                  <a:lnTo>
                    <a:pt x="15521" y="7808"/>
                  </a:lnTo>
                  <a:lnTo>
                    <a:pt x="16092" y="7427"/>
                  </a:lnTo>
                  <a:lnTo>
                    <a:pt x="16663" y="7073"/>
                  </a:lnTo>
                  <a:lnTo>
                    <a:pt x="17248" y="6733"/>
                  </a:lnTo>
                  <a:lnTo>
                    <a:pt x="17847" y="6407"/>
                  </a:lnTo>
                  <a:lnTo>
                    <a:pt x="18445" y="6080"/>
                  </a:lnTo>
                  <a:lnTo>
                    <a:pt x="19057" y="5781"/>
                  </a:lnTo>
                  <a:lnTo>
                    <a:pt x="19683" y="5495"/>
                  </a:lnTo>
                  <a:lnTo>
                    <a:pt x="20309" y="5223"/>
                  </a:lnTo>
                  <a:lnTo>
                    <a:pt x="20948" y="4965"/>
                  </a:lnTo>
                  <a:lnTo>
                    <a:pt x="21588" y="4720"/>
                  </a:lnTo>
                  <a:lnTo>
                    <a:pt x="22240" y="4502"/>
                  </a:lnTo>
                  <a:lnTo>
                    <a:pt x="22907" y="4285"/>
                  </a:lnTo>
                  <a:lnTo>
                    <a:pt x="23574" y="4094"/>
                  </a:lnTo>
                  <a:lnTo>
                    <a:pt x="24240" y="3918"/>
                  </a:lnTo>
                  <a:lnTo>
                    <a:pt x="24920" y="3754"/>
                  </a:lnTo>
                  <a:lnTo>
                    <a:pt x="25600" y="3605"/>
                  </a:lnTo>
                  <a:lnTo>
                    <a:pt x="26294" y="3482"/>
                  </a:lnTo>
                  <a:lnTo>
                    <a:pt x="26988" y="3360"/>
                  </a:lnTo>
                  <a:lnTo>
                    <a:pt x="27695" y="3265"/>
                  </a:lnTo>
                  <a:lnTo>
                    <a:pt x="28402" y="3197"/>
                  </a:lnTo>
                  <a:lnTo>
                    <a:pt x="29110" y="3129"/>
                  </a:lnTo>
                  <a:lnTo>
                    <a:pt x="29831" y="3088"/>
                  </a:lnTo>
                  <a:lnTo>
                    <a:pt x="30552" y="3074"/>
                  </a:lnTo>
                  <a:lnTo>
                    <a:pt x="31273" y="3061"/>
                  </a:lnTo>
                  <a:close/>
                  <a:moveTo>
                    <a:pt x="30933" y="0"/>
                  </a:moveTo>
                  <a:lnTo>
                    <a:pt x="30130" y="14"/>
                  </a:lnTo>
                  <a:lnTo>
                    <a:pt x="29327" y="41"/>
                  </a:lnTo>
                  <a:lnTo>
                    <a:pt x="28538" y="95"/>
                  </a:lnTo>
                  <a:lnTo>
                    <a:pt x="27750" y="177"/>
                  </a:lnTo>
                  <a:lnTo>
                    <a:pt x="26974" y="272"/>
                  </a:lnTo>
                  <a:lnTo>
                    <a:pt x="26199" y="381"/>
                  </a:lnTo>
                  <a:lnTo>
                    <a:pt x="25437" y="517"/>
                  </a:lnTo>
                  <a:lnTo>
                    <a:pt x="24675" y="667"/>
                  </a:lnTo>
                  <a:lnTo>
                    <a:pt x="23914" y="843"/>
                  </a:lnTo>
                  <a:lnTo>
                    <a:pt x="23165" y="1034"/>
                  </a:lnTo>
                  <a:lnTo>
                    <a:pt x="22431" y="1238"/>
                  </a:lnTo>
                  <a:lnTo>
                    <a:pt x="21696" y="1469"/>
                  </a:lnTo>
                  <a:lnTo>
                    <a:pt x="20975" y="1700"/>
                  </a:lnTo>
                  <a:lnTo>
                    <a:pt x="20268" y="1972"/>
                  </a:lnTo>
                  <a:lnTo>
                    <a:pt x="19547" y="2244"/>
                  </a:lnTo>
                  <a:lnTo>
                    <a:pt x="18853" y="2544"/>
                  </a:lnTo>
                  <a:lnTo>
                    <a:pt x="18160" y="2843"/>
                  </a:lnTo>
                  <a:lnTo>
                    <a:pt x="17480" y="3169"/>
                  </a:lnTo>
                  <a:lnTo>
                    <a:pt x="16813" y="3523"/>
                  </a:lnTo>
                  <a:lnTo>
                    <a:pt x="16146" y="3877"/>
                  </a:lnTo>
                  <a:lnTo>
                    <a:pt x="15494" y="4258"/>
                  </a:lnTo>
                  <a:lnTo>
                    <a:pt x="14854" y="4638"/>
                  </a:lnTo>
                  <a:lnTo>
                    <a:pt x="14229" y="5047"/>
                  </a:lnTo>
                  <a:lnTo>
                    <a:pt x="13603" y="5468"/>
                  </a:lnTo>
                  <a:lnTo>
                    <a:pt x="12991" y="5903"/>
                  </a:lnTo>
                  <a:lnTo>
                    <a:pt x="12392" y="6352"/>
                  </a:lnTo>
                  <a:lnTo>
                    <a:pt x="11794" y="6815"/>
                  </a:lnTo>
                  <a:lnTo>
                    <a:pt x="11222" y="7291"/>
                  </a:lnTo>
                  <a:lnTo>
                    <a:pt x="10651" y="7781"/>
                  </a:lnTo>
                  <a:lnTo>
                    <a:pt x="10107" y="8270"/>
                  </a:lnTo>
                  <a:lnTo>
                    <a:pt x="9563" y="8787"/>
                  </a:lnTo>
                  <a:lnTo>
                    <a:pt x="9032" y="9318"/>
                  </a:lnTo>
                  <a:lnTo>
                    <a:pt x="8515" y="9862"/>
                  </a:lnTo>
                  <a:lnTo>
                    <a:pt x="8012" y="10420"/>
                  </a:lnTo>
                  <a:lnTo>
                    <a:pt x="7509" y="10977"/>
                  </a:lnTo>
                  <a:lnTo>
                    <a:pt x="7033" y="11562"/>
                  </a:lnTo>
                  <a:lnTo>
                    <a:pt x="6570" y="12147"/>
                  </a:lnTo>
                  <a:lnTo>
                    <a:pt x="6121" y="12746"/>
                  </a:lnTo>
                  <a:lnTo>
                    <a:pt x="5686" y="13358"/>
                  </a:lnTo>
                  <a:lnTo>
                    <a:pt x="5264" y="13983"/>
                  </a:lnTo>
                  <a:lnTo>
                    <a:pt x="4856" y="14609"/>
                  </a:lnTo>
                  <a:lnTo>
                    <a:pt x="4462" y="15248"/>
                  </a:lnTo>
                  <a:lnTo>
                    <a:pt x="4081" y="15901"/>
                  </a:lnTo>
                  <a:lnTo>
                    <a:pt x="3714" y="16568"/>
                  </a:lnTo>
                  <a:lnTo>
                    <a:pt x="3374" y="17234"/>
                  </a:lnTo>
                  <a:lnTo>
                    <a:pt x="3034" y="17915"/>
                  </a:lnTo>
                  <a:lnTo>
                    <a:pt x="2721" y="18608"/>
                  </a:lnTo>
                  <a:lnTo>
                    <a:pt x="2421" y="19302"/>
                  </a:lnTo>
                  <a:lnTo>
                    <a:pt x="2136" y="20009"/>
                  </a:lnTo>
                  <a:lnTo>
                    <a:pt x="1864" y="20730"/>
                  </a:lnTo>
                  <a:lnTo>
                    <a:pt x="1619" y="21451"/>
                  </a:lnTo>
                  <a:lnTo>
                    <a:pt x="1388" y="22186"/>
                  </a:lnTo>
                  <a:lnTo>
                    <a:pt x="1170" y="22920"/>
                  </a:lnTo>
                  <a:lnTo>
                    <a:pt x="966" y="23668"/>
                  </a:lnTo>
                  <a:lnTo>
                    <a:pt x="789" y="24417"/>
                  </a:lnTo>
                  <a:lnTo>
                    <a:pt x="626" y="25178"/>
                  </a:lnTo>
                  <a:lnTo>
                    <a:pt x="476" y="25940"/>
                  </a:lnTo>
                  <a:lnTo>
                    <a:pt x="354" y="26702"/>
                  </a:lnTo>
                  <a:lnTo>
                    <a:pt x="245" y="27491"/>
                  </a:lnTo>
                  <a:lnTo>
                    <a:pt x="163" y="28266"/>
                  </a:lnTo>
                  <a:lnTo>
                    <a:pt x="95" y="29055"/>
                  </a:lnTo>
                  <a:lnTo>
                    <a:pt x="41" y="29844"/>
                  </a:lnTo>
                  <a:lnTo>
                    <a:pt x="14" y="30646"/>
                  </a:lnTo>
                  <a:lnTo>
                    <a:pt x="0" y="31449"/>
                  </a:lnTo>
                  <a:lnTo>
                    <a:pt x="0" y="92048"/>
                  </a:lnTo>
                  <a:lnTo>
                    <a:pt x="0" y="92225"/>
                  </a:lnTo>
                  <a:lnTo>
                    <a:pt x="14" y="92402"/>
                  </a:lnTo>
                  <a:lnTo>
                    <a:pt x="41" y="92579"/>
                  </a:lnTo>
                  <a:lnTo>
                    <a:pt x="68" y="92742"/>
                  </a:lnTo>
                  <a:lnTo>
                    <a:pt x="109" y="92919"/>
                  </a:lnTo>
                  <a:lnTo>
                    <a:pt x="163" y="93082"/>
                  </a:lnTo>
                  <a:lnTo>
                    <a:pt x="218" y="93245"/>
                  </a:lnTo>
                  <a:lnTo>
                    <a:pt x="272" y="93409"/>
                  </a:lnTo>
                  <a:lnTo>
                    <a:pt x="340" y="93558"/>
                  </a:lnTo>
                  <a:lnTo>
                    <a:pt x="422" y="93708"/>
                  </a:lnTo>
                  <a:lnTo>
                    <a:pt x="503" y="93857"/>
                  </a:lnTo>
                  <a:lnTo>
                    <a:pt x="599" y="93993"/>
                  </a:lnTo>
                  <a:lnTo>
                    <a:pt x="803" y="94265"/>
                  </a:lnTo>
                  <a:lnTo>
                    <a:pt x="1020" y="94524"/>
                  </a:lnTo>
                  <a:lnTo>
                    <a:pt x="1279" y="94742"/>
                  </a:lnTo>
                  <a:lnTo>
                    <a:pt x="1537" y="94946"/>
                  </a:lnTo>
                  <a:lnTo>
                    <a:pt x="1687" y="95041"/>
                  </a:lnTo>
                  <a:lnTo>
                    <a:pt x="1837" y="95122"/>
                  </a:lnTo>
                  <a:lnTo>
                    <a:pt x="1986" y="95204"/>
                  </a:lnTo>
                  <a:lnTo>
                    <a:pt x="2136" y="95272"/>
                  </a:lnTo>
                  <a:lnTo>
                    <a:pt x="2299" y="95326"/>
                  </a:lnTo>
                  <a:lnTo>
                    <a:pt x="2462" y="95381"/>
                  </a:lnTo>
                  <a:lnTo>
                    <a:pt x="2625" y="95435"/>
                  </a:lnTo>
                  <a:lnTo>
                    <a:pt x="2789" y="95476"/>
                  </a:lnTo>
                  <a:lnTo>
                    <a:pt x="2966" y="95503"/>
                  </a:lnTo>
                  <a:lnTo>
                    <a:pt x="3142" y="95531"/>
                  </a:lnTo>
                  <a:lnTo>
                    <a:pt x="3319" y="95544"/>
                  </a:lnTo>
                  <a:lnTo>
                    <a:pt x="58899" y="95544"/>
                  </a:lnTo>
                  <a:lnTo>
                    <a:pt x="59076" y="95531"/>
                  </a:lnTo>
                  <a:lnTo>
                    <a:pt x="59253" y="95503"/>
                  </a:lnTo>
                  <a:lnTo>
                    <a:pt x="59430" y="95476"/>
                  </a:lnTo>
                  <a:lnTo>
                    <a:pt x="59593" y="95435"/>
                  </a:lnTo>
                  <a:lnTo>
                    <a:pt x="59770" y="95381"/>
                  </a:lnTo>
                  <a:lnTo>
                    <a:pt x="59920" y="95326"/>
                  </a:lnTo>
                  <a:lnTo>
                    <a:pt x="60083" y="95272"/>
                  </a:lnTo>
                  <a:lnTo>
                    <a:pt x="60246" y="95204"/>
                  </a:lnTo>
                  <a:lnTo>
                    <a:pt x="60396" y="95122"/>
                  </a:lnTo>
                  <a:lnTo>
                    <a:pt x="60532" y="95041"/>
                  </a:lnTo>
                  <a:lnTo>
                    <a:pt x="60681" y="94946"/>
                  </a:lnTo>
                  <a:lnTo>
                    <a:pt x="60953" y="94742"/>
                  </a:lnTo>
                  <a:lnTo>
                    <a:pt x="61198" y="94524"/>
                  </a:lnTo>
                  <a:lnTo>
                    <a:pt x="61430" y="94265"/>
                  </a:lnTo>
                  <a:lnTo>
                    <a:pt x="61620" y="93993"/>
                  </a:lnTo>
                  <a:lnTo>
                    <a:pt x="61715" y="93857"/>
                  </a:lnTo>
                  <a:lnTo>
                    <a:pt x="61797" y="93708"/>
                  </a:lnTo>
                  <a:lnTo>
                    <a:pt x="61878" y="93558"/>
                  </a:lnTo>
                  <a:lnTo>
                    <a:pt x="61946" y="93409"/>
                  </a:lnTo>
                  <a:lnTo>
                    <a:pt x="62014" y="93245"/>
                  </a:lnTo>
                  <a:lnTo>
                    <a:pt x="62069" y="93082"/>
                  </a:lnTo>
                  <a:lnTo>
                    <a:pt x="62110" y="92919"/>
                  </a:lnTo>
                  <a:lnTo>
                    <a:pt x="62151" y="92742"/>
                  </a:lnTo>
                  <a:lnTo>
                    <a:pt x="62178" y="92579"/>
                  </a:lnTo>
                  <a:lnTo>
                    <a:pt x="62205" y="92402"/>
                  </a:lnTo>
                  <a:lnTo>
                    <a:pt x="62219" y="92225"/>
                  </a:lnTo>
                  <a:lnTo>
                    <a:pt x="62219" y="92048"/>
                  </a:lnTo>
                  <a:lnTo>
                    <a:pt x="62219" y="31109"/>
                  </a:lnTo>
                  <a:lnTo>
                    <a:pt x="62219" y="30306"/>
                  </a:lnTo>
                  <a:lnTo>
                    <a:pt x="62178" y="29504"/>
                  </a:lnTo>
                  <a:lnTo>
                    <a:pt x="62137" y="28701"/>
                  </a:lnTo>
                  <a:lnTo>
                    <a:pt x="62055" y="27912"/>
                  </a:lnTo>
                  <a:lnTo>
                    <a:pt x="61974" y="27137"/>
                  </a:lnTo>
                  <a:lnTo>
                    <a:pt x="61865" y="26362"/>
                  </a:lnTo>
                  <a:lnTo>
                    <a:pt x="61729" y="25586"/>
                  </a:lnTo>
                  <a:lnTo>
                    <a:pt x="61579" y="24825"/>
                  </a:lnTo>
                  <a:lnTo>
                    <a:pt x="61416" y="24063"/>
                  </a:lnTo>
                  <a:lnTo>
                    <a:pt x="61239" y="23315"/>
                  </a:lnTo>
                  <a:lnTo>
                    <a:pt x="61035" y="22567"/>
                  </a:lnTo>
                  <a:lnTo>
                    <a:pt x="60817" y="21832"/>
                  </a:lnTo>
                  <a:lnTo>
                    <a:pt x="60573" y="21111"/>
                  </a:lnTo>
                  <a:lnTo>
                    <a:pt x="60314" y="20390"/>
                  </a:lnTo>
                  <a:lnTo>
                    <a:pt x="60042" y="19669"/>
                  </a:lnTo>
                  <a:lnTo>
                    <a:pt x="59756" y="18962"/>
                  </a:lnTo>
                  <a:lnTo>
                    <a:pt x="59457" y="18268"/>
                  </a:lnTo>
                  <a:lnTo>
                    <a:pt x="59131" y="17588"/>
                  </a:lnTo>
                  <a:lnTo>
                    <a:pt x="58791" y="16908"/>
                  </a:lnTo>
                  <a:lnTo>
                    <a:pt x="58437" y="16241"/>
                  </a:lnTo>
                  <a:lnTo>
                    <a:pt x="58070" y="15588"/>
                  </a:lnTo>
                  <a:lnTo>
                    <a:pt x="57675" y="14936"/>
                  </a:lnTo>
                  <a:lnTo>
                    <a:pt x="57281" y="14296"/>
                  </a:lnTo>
                  <a:lnTo>
                    <a:pt x="56873" y="13671"/>
                  </a:lnTo>
                  <a:lnTo>
                    <a:pt x="56437" y="13058"/>
                  </a:lnTo>
                  <a:lnTo>
                    <a:pt x="55989" y="12446"/>
                  </a:lnTo>
                  <a:lnTo>
                    <a:pt x="55540" y="11848"/>
                  </a:lnTo>
                  <a:lnTo>
                    <a:pt x="55064" y="11276"/>
                  </a:lnTo>
                  <a:lnTo>
                    <a:pt x="54574" y="10705"/>
                  </a:lnTo>
                  <a:lnTo>
                    <a:pt x="54084" y="10134"/>
                  </a:lnTo>
                  <a:lnTo>
                    <a:pt x="53567" y="9590"/>
                  </a:lnTo>
                  <a:lnTo>
                    <a:pt x="53037" y="9059"/>
                  </a:lnTo>
                  <a:lnTo>
                    <a:pt x="52506" y="8542"/>
                  </a:lnTo>
                  <a:lnTo>
                    <a:pt x="51949" y="8025"/>
                  </a:lnTo>
                  <a:lnTo>
                    <a:pt x="51391" y="7536"/>
                  </a:lnTo>
                  <a:lnTo>
                    <a:pt x="50820" y="7046"/>
                  </a:lnTo>
                  <a:lnTo>
                    <a:pt x="50235" y="6584"/>
                  </a:lnTo>
                  <a:lnTo>
                    <a:pt x="49636" y="6121"/>
                  </a:lnTo>
                  <a:lnTo>
                    <a:pt x="49024" y="5686"/>
                  </a:lnTo>
                  <a:lnTo>
                    <a:pt x="48412" y="5251"/>
                  </a:lnTo>
                  <a:lnTo>
                    <a:pt x="47773" y="4842"/>
                  </a:lnTo>
                  <a:lnTo>
                    <a:pt x="47133" y="4448"/>
                  </a:lnTo>
                  <a:lnTo>
                    <a:pt x="46480" y="4067"/>
                  </a:lnTo>
                  <a:lnTo>
                    <a:pt x="45827" y="3700"/>
                  </a:lnTo>
                  <a:lnTo>
                    <a:pt x="45161" y="3346"/>
                  </a:lnTo>
                  <a:lnTo>
                    <a:pt x="44481" y="3020"/>
                  </a:lnTo>
                  <a:lnTo>
                    <a:pt x="43787" y="2693"/>
                  </a:lnTo>
                  <a:lnTo>
                    <a:pt x="43093" y="2394"/>
                  </a:lnTo>
                  <a:lnTo>
                    <a:pt x="42386" y="2108"/>
                  </a:lnTo>
                  <a:lnTo>
                    <a:pt x="41665" y="1836"/>
                  </a:lnTo>
                  <a:lnTo>
                    <a:pt x="40944" y="1591"/>
                  </a:lnTo>
                  <a:lnTo>
                    <a:pt x="40223" y="1360"/>
                  </a:lnTo>
                  <a:lnTo>
                    <a:pt x="39475" y="1143"/>
                  </a:lnTo>
                  <a:lnTo>
                    <a:pt x="38740" y="939"/>
                  </a:lnTo>
                  <a:lnTo>
                    <a:pt x="37979" y="762"/>
                  </a:lnTo>
                  <a:lnTo>
                    <a:pt x="37217" y="599"/>
                  </a:lnTo>
                  <a:lnTo>
                    <a:pt x="36455" y="449"/>
                  </a:lnTo>
                  <a:lnTo>
                    <a:pt x="35680" y="326"/>
                  </a:lnTo>
                  <a:lnTo>
                    <a:pt x="34904" y="231"/>
                  </a:lnTo>
                  <a:lnTo>
                    <a:pt x="34116" y="136"/>
                  </a:lnTo>
                  <a:lnTo>
                    <a:pt x="33327" y="68"/>
                  </a:lnTo>
                  <a:lnTo>
                    <a:pt x="32538" y="27"/>
                  </a:lnTo>
                  <a:lnTo>
                    <a:pt x="31735"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203" name="Google Shape;1203;p29"/>
            <p:cNvSpPr/>
            <p:nvPr/>
          </p:nvSpPr>
          <p:spPr>
            <a:xfrm>
              <a:off x="1217285" y="1476291"/>
              <a:ext cx="1552843" cy="922581"/>
            </a:xfrm>
            <a:custGeom>
              <a:avLst/>
              <a:gdLst/>
              <a:ahLst/>
              <a:cxnLst/>
              <a:rect l="l" t="t" r="r" b="b"/>
              <a:pathLst>
                <a:path w="43937" h="26104" extrusionOk="0">
                  <a:moveTo>
                    <a:pt x="19778" y="1"/>
                  </a:moveTo>
                  <a:lnTo>
                    <a:pt x="19207" y="28"/>
                  </a:lnTo>
                  <a:lnTo>
                    <a:pt x="18636" y="69"/>
                  </a:lnTo>
                  <a:lnTo>
                    <a:pt x="18078" y="123"/>
                  </a:lnTo>
                  <a:lnTo>
                    <a:pt x="17507" y="191"/>
                  </a:lnTo>
                  <a:lnTo>
                    <a:pt x="16935" y="273"/>
                  </a:lnTo>
                  <a:lnTo>
                    <a:pt x="16214" y="409"/>
                  </a:lnTo>
                  <a:lnTo>
                    <a:pt x="15507" y="572"/>
                  </a:lnTo>
                  <a:lnTo>
                    <a:pt x="14800" y="762"/>
                  </a:lnTo>
                  <a:lnTo>
                    <a:pt x="14120" y="966"/>
                  </a:lnTo>
                  <a:lnTo>
                    <a:pt x="13439" y="1198"/>
                  </a:lnTo>
                  <a:lnTo>
                    <a:pt x="12759" y="1456"/>
                  </a:lnTo>
                  <a:lnTo>
                    <a:pt x="12106" y="1728"/>
                  </a:lnTo>
                  <a:lnTo>
                    <a:pt x="11467" y="2027"/>
                  </a:lnTo>
                  <a:lnTo>
                    <a:pt x="10937" y="2300"/>
                  </a:lnTo>
                  <a:lnTo>
                    <a:pt x="10433" y="2572"/>
                  </a:lnTo>
                  <a:lnTo>
                    <a:pt x="9930" y="2871"/>
                  </a:lnTo>
                  <a:lnTo>
                    <a:pt x="9427" y="3170"/>
                  </a:lnTo>
                  <a:lnTo>
                    <a:pt x="8991" y="3456"/>
                  </a:lnTo>
                  <a:lnTo>
                    <a:pt x="8556" y="3755"/>
                  </a:lnTo>
                  <a:lnTo>
                    <a:pt x="8121" y="4068"/>
                  </a:lnTo>
                  <a:lnTo>
                    <a:pt x="7713" y="4394"/>
                  </a:lnTo>
                  <a:lnTo>
                    <a:pt x="7209" y="4802"/>
                  </a:lnTo>
                  <a:lnTo>
                    <a:pt x="6720" y="5238"/>
                  </a:lnTo>
                  <a:lnTo>
                    <a:pt x="6257" y="5673"/>
                  </a:lnTo>
                  <a:lnTo>
                    <a:pt x="5795" y="6135"/>
                  </a:lnTo>
                  <a:lnTo>
                    <a:pt x="5523" y="6408"/>
                  </a:lnTo>
                  <a:lnTo>
                    <a:pt x="5264" y="6693"/>
                  </a:lnTo>
                  <a:lnTo>
                    <a:pt x="4761" y="7264"/>
                  </a:lnTo>
                  <a:lnTo>
                    <a:pt x="4394" y="7713"/>
                  </a:lnTo>
                  <a:lnTo>
                    <a:pt x="4040" y="8176"/>
                  </a:lnTo>
                  <a:lnTo>
                    <a:pt x="3700" y="8638"/>
                  </a:lnTo>
                  <a:lnTo>
                    <a:pt x="3373" y="9114"/>
                  </a:lnTo>
                  <a:lnTo>
                    <a:pt x="3061" y="9604"/>
                  </a:lnTo>
                  <a:lnTo>
                    <a:pt x="2761" y="10107"/>
                  </a:lnTo>
                  <a:lnTo>
                    <a:pt x="2476" y="10611"/>
                  </a:lnTo>
                  <a:lnTo>
                    <a:pt x="2217" y="11128"/>
                  </a:lnTo>
                  <a:lnTo>
                    <a:pt x="1932" y="11685"/>
                  </a:lnTo>
                  <a:lnTo>
                    <a:pt x="1673" y="12257"/>
                  </a:lnTo>
                  <a:lnTo>
                    <a:pt x="1510" y="12665"/>
                  </a:lnTo>
                  <a:lnTo>
                    <a:pt x="1347" y="13059"/>
                  </a:lnTo>
                  <a:lnTo>
                    <a:pt x="1197" y="13467"/>
                  </a:lnTo>
                  <a:lnTo>
                    <a:pt x="1047" y="13889"/>
                  </a:lnTo>
                  <a:lnTo>
                    <a:pt x="911" y="14297"/>
                  </a:lnTo>
                  <a:lnTo>
                    <a:pt x="789" y="14719"/>
                  </a:lnTo>
                  <a:lnTo>
                    <a:pt x="680" y="15140"/>
                  </a:lnTo>
                  <a:lnTo>
                    <a:pt x="571" y="15576"/>
                  </a:lnTo>
                  <a:lnTo>
                    <a:pt x="435" y="16133"/>
                  </a:lnTo>
                  <a:lnTo>
                    <a:pt x="326" y="16705"/>
                  </a:lnTo>
                  <a:lnTo>
                    <a:pt x="245" y="17222"/>
                  </a:lnTo>
                  <a:lnTo>
                    <a:pt x="163" y="17752"/>
                  </a:lnTo>
                  <a:lnTo>
                    <a:pt x="109" y="18269"/>
                  </a:lnTo>
                  <a:lnTo>
                    <a:pt x="68" y="18799"/>
                  </a:lnTo>
                  <a:lnTo>
                    <a:pt x="27" y="19357"/>
                  </a:lnTo>
                  <a:lnTo>
                    <a:pt x="14" y="19928"/>
                  </a:lnTo>
                  <a:lnTo>
                    <a:pt x="0" y="20336"/>
                  </a:lnTo>
                  <a:lnTo>
                    <a:pt x="0" y="22690"/>
                  </a:lnTo>
                  <a:lnTo>
                    <a:pt x="14" y="22867"/>
                  </a:lnTo>
                  <a:lnTo>
                    <a:pt x="27" y="23043"/>
                  </a:lnTo>
                  <a:lnTo>
                    <a:pt x="41" y="23207"/>
                  </a:lnTo>
                  <a:lnTo>
                    <a:pt x="82" y="23383"/>
                  </a:lnTo>
                  <a:lnTo>
                    <a:pt x="109" y="23547"/>
                  </a:lnTo>
                  <a:lnTo>
                    <a:pt x="163" y="23710"/>
                  </a:lnTo>
                  <a:lnTo>
                    <a:pt x="218" y="23860"/>
                  </a:lnTo>
                  <a:lnTo>
                    <a:pt x="272" y="24023"/>
                  </a:lnTo>
                  <a:lnTo>
                    <a:pt x="422" y="24322"/>
                  </a:lnTo>
                  <a:lnTo>
                    <a:pt x="585" y="24594"/>
                  </a:lnTo>
                  <a:lnTo>
                    <a:pt x="789" y="24866"/>
                  </a:lnTo>
                  <a:lnTo>
                    <a:pt x="1007" y="25097"/>
                  </a:lnTo>
                  <a:lnTo>
                    <a:pt x="1251" y="25329"/>
                  </a:lnTo>
                  <a:lnTo>
                    <a:pt x="1510" y="25519"/>
                  </a:lnTo>
                  <a:lnTo>
                    <a:pt x="1796" y="25696"/>
                  </a:lnTo>
                  <a:lnTo>
                    <a:pt x="2095" y="25832"/>
                  </a:lnTo>
                  <a:lnTo>
                    <a:pt x="2244" y="25900"/>
                  </a:lnTo>
                  <a:lnTo>
                    <a:pt x="2408" y="25954"/>
                  </a:lnTo>
                  <a:lnTo>
                    <a:pt x="2571" y="25995"/>
                  </a:lnTo>
                  <a:lnTo>
                    <a:pt x="2734" y="26036"/>
                  </a:lnTo>
                  <a:lnTo>
                    <a:pt x="2897" y="26063"/>
                  </a:lnTo>
                  <a:lnTo>
                    <a:pt x="3074" y="26090"/>
                  </a:lnTo>
                  <a:lnTo>
                    <a:pt x="3237" y="26104"/>
                  </a:lnTo>
                  <a:lnTo>
                    <a:pt x="43936" y="26104"/>
                  </a:lnTo>
                  <a:lnTo>
                    <a:pt x="43936" y="18772"/>
                  </a:lnTo>
                  <a:lnTo>
                    <a:pt x="43936" y="18459"/>
                  </a:lnTo>
                  <a:lnTo>
                    <a:pt x="43909" y="17888"/>
                  </a:lnTo>
                  <a:lnTo>
                    <a:pt x="43882" y="17317"/>
                  </a:lnTo>
                  <a:lnTo>
                    <a:pt x="43841" y="16922"/>
                  </a:lnTo>
                  <a:lnTo>
                    <a:pt x="43800" y="16528"/>
                  </a:lnTo>
                  <a:lnTo>
                    <a:pt x="43760" y="16133"/>
                  </a:lnTo>
                  <a:lnTo>
                    <a:pt x="43692" y="15752"/>
                  </a:lnTo>
                  <a:lnTo>
                    <a:pt x="43624" y="15358"/>
                  </a:lnTo>
                  <a:lnTo>
                    <a:pt x="43556" y="14977"/>
                  </a:lnTo>
                  <a:lnTo>
                    <a:pt x="43474" y="14596"/>
                  </a:lnTo>
                  <a:lnTo>
                    <a:pt x="43379" y="14215"/>
                  </a:lnTo>
                  <a:lnTo>
                    <a:pt x="43175" y="13467"/>
                  </a:lnTo>
                  <a:lnTo>
                    <a:pt x="42943" y="12733"/>
                  </a:lnTo>
                  <a:lnTo>
                    <a:pt x="42685" y="12012"/>
                  </a:lnTo>
                  <a:lnTo>
                    <a:pt x="42399" y="11318"/>
                  </a:lnTo>
                  <a:lnTo>
                    <a:pt x="42141" y="10733"/>
                  </a:lnTo>
                  <a:lnTo>
                    <a:pt x="41855" y="10175"/>
                  </a:lnTo>
                  <a:lnTo>
                    <a:pt x="41651" y="9795"/>
                  </a:lnTo>
                  <a:lnTo>
                    <a:pt x="41447" y="9414"/>
                  </a:lnTo>
                  <a:lnTo>
                    <a:pt x="41230" y="9046"/>
                  </a:lnTo>
                  <a:lnTo>
                    <a:pt x="40998" y="8679"/>
                  </a:lnTo>
                  <a:lnTo>
                    <a:pt x="40753" y="8312"/>
                  </a:lnTo>
                  <a:lnTo>
                    <a:pt x="40509" y="7958"/>
                  </a:lnTo>
                  <a:lnTo>
                    <a:pt x="40264" y="7605"/>
                  </a:lnTo>
                  <a:lnTo>
                    <a:pt x="40005" y="7264"/>
                  </a:lnTo>
                  <a:lnTo>
                    <a:pt x="39774" y="6979"/>
                  </a:lnTo>
                  <a:lnTo>
                    <a:pt x="39529" y="6693"/>
                  </a:lnTo>
                  <a:lnTo>
                    <a:pt x="39298" y="6408"/>
                  </a:lnTo>
                  <a:lnTo>
                    <a:pt x="39039" y="6135"/>
                  </a:lnTo>
                  <a:lnTo>
                    <a:pt x="38767" y="5836"/>
                  </a:lnTo>
                  <a:lnTo>
                    <a:pt x="38495" y="5551"/>
                  </a:lnTo>
                  <a:lnTo>
                    <a:pt x="38210" y="5278"/>
                  </a:lnTo>
                  <a:lnTo>
                    <a:pt x="37924" y="5006"/>
                  </a:lnTo>
                  <a:lnTo>
                    <a:pt x="37638" y="4734"/>
                  </a:lnTo>
                  <a:lnTo>
                    <a:pt x="37339" y="4476"/>
                  </a:lnTo>
                  <a:lnTo>
                    <a:pt x="37026" y="4217"/>
                  </a:lnTo>
                  <a:lnTo>
                    <a:pt x="36713" y="3973"/>
                  </a:lnTo>
                  <a:lnTo>
                    <a:pt x="36401" y="3728"/>
                  </a:lnTo>
                  <a:lnTo>
                    <a:pt x="36088" y="3497"/>
                  </a:lnTo>
                  <a:lnTo>
                    <a:pt x="35761" y="3265"/>
                  </a:lnTo>
                  <a:lnTo>
                    <a:pt x="35421" y="3048"/>
                  </a:lnTo>
                  <a:lnTo>
                    <a:pt x="35095" y="2830"/>
                  </a:lnTo>
                  <a:lnTo>
                    <a:pt x="34755" y="2626"/>
                  </a:lnTo>
                  <a:lnTo>
                    <a:pt x="34401" y="2422"/>
                  </a:lnTo>
                  <a:lnTo>
                    <a:pt x="34061" y="2232"/>
                  </a:lnTo>
                  <a:lnTo>
                    <a:pt x="33707" y="2041"/>
                  </a:lnTo>
                  <a:lnTo>
                    <a:pt x="33340" y="1864"/>
                  </a:lnTo>
                  <a:lnTo>
                    <a:pt x="32986" y="1687"/>
                  </a:lnTo>
                  <a:lnTo>
                    <a:pt x="32619" y="1524"/>
                  </a:lnTo>
                  <a:lnTo>
                    <a:pt x="32238" y="1375"/>
                  </a:lnTo>
                  <a:lnTo>
                    <a:pt x="31871" y="1225"/>
                  </a:lnTo>
                  <a:lnTo>
                    <a:pt x="31490" y="1089"/>
                  </a:lnTo>
                  <a:lnTo>
                    <a:pt x="31109" y="953"/>
                  </a:lnTo>
                  <a:lnTo>
                    <a:pt x="30715" y="830"/>
                  </a:lnTo>
                  <a:lnTo>
                    <a:pt x="30334" y="708"/>
                  </a:lnTo>
                  <a:lnTo>
                    <a:pt x="29939" y="599"/>
                  </a:lnTo>
                  <a:lnTo>
                    <a:pt x="29531" y="504"/>
                  </a:lnTo>
                  <a:lnTo>
                    <a:pt x="29137" y="409"/>
                  </a:lnTo>
                  <a:lnTo>
                    <a:pt x="28729" y="327"/>
                  </a:lnTo>
                  <a:lnTo>
                    <a:pt x="28321" y="259"/>
                  </a:lnTo>
                  <a:lnTo>
                    <a:pt x="27913" y="191"/>
                  </a:lnTo>
                  <a:lnTo>
                    <a:pt x="27355" y="123"/>
                  </a:lnTo>
                  <a:lnTo>
                    <a:pt x="26784" y="69"/>
                  </a:lnTo>
                  <a:lnTo>
                    <a:pt x="26389" y="42"/>
                  </a:lnTo>
                  <a:lnTo>
                    <a:pt x="25981" y="14"/>
                  </a:lnTo>
                  <a:lnTo>
                    <a:pt x="25573" y="1"/>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04" name="Google Shape;1204;p29"/>
            <p:cNvSpPr/>
            <p:nvPr/>
          </p:nvSpPr>
          <p:spPr>
            <a:xfrm>
              <a:off x="1751882" y="2398847"/>
              <a:ext cx="1018253" cy="340914"/>
            </a:xfrm>
            <a:custGeom>
              <a:avLst/>
              <a:gdLst/>
              <a:ahLst/>
              <a:cxnLst/>
              <a:rect l="l" t="t" r="r" b="b"/>
              <a:pathLst>
                <a:path w="28811" h="9646" extrusionOk="0">
                  <a:moveTo>
                    <a:pt x="0" y="1"/>
                  </a:moveTo>
                  <a:lnTo>
                    <a:pt x="14" y="395"/>
                  </a:lnTo>
                  <a:lnTo>
                    <a:pt x="68" y="790"/>
                  </a:lnTo>
                  <a:lnTo>
                    <a:pt x="136" y="1171"/>
                  </a:lnTo>
                  <a:lnTo>
                    <a:pt x="231" y="1538"/>
                  </a:lnTo>
                  <a:lnTo>
                    <a:pt x="367" y="1905"/>
                  </a:lnTo>
                  <a:lnTo>
                    <a:pt x="517" y="2245"/>
                  </a:lnTo>
                  <a:lnTo>
                    <a:pt x="694" y="2585"/>
                  </a:lnTo>
                  <a:lnTo>
                    <a:pt x="884" y="2912"/>
                  </a:lnTo>
                  <a:lnTo>
                    <a:pt x="1075" y="3157"/>
                  </a:lnTo>
                  <a:lnTo>
                    <a:pt x="1265" y="3415"/>
                  </a:lnTo>
                  <a:lnTo>
                    <a:pt x="1483" y="3646"/>
                  </a:lnTo>
                  <a:lnTo>
                    <a:pt x="1714" y="3864"/>
                  </a:lnTo>
                  <a:lnTo>
                    <a:pt x="1945" y="4068"/>
                  </a:lnTo>
                  <a:lnTo>
                    <a:pt x="2204" y="4259"/>
                  </a:lnTo>
                  <a:lnTo>
                    <a:pt x="2462" y="4435"/>
                  </a:lnTo>
                  <a:lnTo>
                    <a:pt x="2734" y="4599"/>
                  </a:lnTo>
                  <a:lnTo>
                    <a:pt x="3020" y="4735"/>
                  </a:lnTo>
                  <a:lnTo>
                    <a:pt x="3319" y="4871"/>
                  </a:lnTo>
                  <a:lnTo>
                    <a:pt x="3618" y="4979"/>
                  </a:lnTo>
                  <a:lnTo>
                    <a:pt x="3931" y="5061"/>
                  </a:lnTo>
                  <a:lnTo>
                    <a:pt x="4244" y="5143"/>
                  </a:lnTo>
                  <a:lnTo>
                    <a:pt x="4571" y="5184"/>
                  </a:lnTo>
                  <a:lnTo>
                    <a:pt x="4897" y="5224"/>
                  </a:lnTo>
                  <a:lnTo>
                    <a:pt x="5237" y="5238"/>
                  </a:lnTo>
                  <a:lnTo>
                    <a:pt x="9155" y="5238"/>
                  </a:lnTo>
                  <a:lnTo>
                    <a:pt x="9345" y="5428"/>
                  </a:lnTo>
                  <a:lnTo>
                    <a:pt x="10120" y="6217"/>
                  </a:lnTo>
                  <a:lnTo>
                    <a:pt x="10501" y="6598"/>
                  </a:lnTo>
                  <a:lnTo>
                    <a:pt x="10882" y="6979"/>
                  </a:lnTo>
                  <a:lnTo>
                    <a:pt x="11263" y="7333"/>
                  </a:lnTo>
                  <a:lnTo>
                    <a:pt x="11658" y="7686"/>
                  </a:lnTo>
                  <a:lnTo>
                    <a:pt x="12066" y="8013"/>
                  </a:lnTo>
                  <a:lnTo>
                    <a:pt x="12501" y="8326"/>
                  </a:lnTo>
                  <a:lnTo>
                    <a:pt x="12719" y="8475"/>
                  </a:lnTo>
                  <a:lnTo>
                    <a:pt x="12936" y="8611"/>
                  </a:lnTo>
                  <a:lnTo>
                    <a:pt x="13167" y="8734"/>
                  </a:lnTo>
                  <a:lnTo>
                    <a:pt x="13412" y="8870"/>
                  </a:lnTo>
                  <a:lnTo>
                    <a:pt x="13657" y="8979"/>
                  </a:lnTo>
                  <a:lnTo>
                    <a:pt x="13902" y="9087"/>
                  </a:lnTo>
                  <a:lnTo>
                    <a:pt x="14174" y="9183"/>
                  </a:lnTo>
                  <a:lnTo>
                    <a:pt x="14432" y="9278"/>
                  </a:lnTo>
                  <a:lnTo>
                    <a:pt x="14718" y="9359"/>
                  </a:lnTo>
                  <a:lnTo>
                    <a:pt x="15004" y="9428"/>
                  </a:lnTo>
                  <a:lnTo>
                    <a:pt x="15303" y="9496"/>
                  </a:lnTo>
                  <a:lnTo>
                    <a:pt x="15602" y="9550"/>
                  </a:lnTo>
                  <a:lnTo>
                    <a:pt x="15929" y="9591"/>
                  </a:lnTo>
                  <a:lnTo>
                    <a:pt x="16255" y="9618"/>
                  </a:lnTo>
                  <a:lnTo>
                    <a:pt x="16595" y="9632"/>
                  </a:lnTo>
                  <a:lnTo>
                    <a:pt x="16949" y="9645"/>
                  </a:lnTo>
                  <a:lnTo>
                    <a:pt x="17425" y="9632"/>
                  </a:lnTo>
                  <a:lnTo>
                    <a:pt x="17901" y="9591"/>
                  </a:lnTo>
                  <a:lnTo>
                    <a:pt x="18377" y="9536"/>
                  </a:lnTo>
                  <a:lnTo>
                    <a:pt x="18840" y="9455"/>
                  </a:lnTo>
                  <a:lnTo>
                    <a:pt x="19302" y="9346"/>
                  </a:lnTo>
                  <a:lnTo>
                    <a:pt x="19765" y="9223"/>
                  </a:lnTo>
                  <a:lnTo>
                    <a:pt x="20214" y="9074"/>
                  </a:lnTo>
                  <a:lnTo>
                    <a:pt x="20649" y="8897"/>
                  </a:lnTo>
                  <a:lnTo>
                    <a:pt x="21084" y="8707"/>
                  </a:lnTo>
                  <a:lnTo>
                    <a:pt x="21506" y="8503"/>
                  </a:lnTo>
                  <a:lnTo>
                    <a:pt x="21914" y="8271"/>
                  </a:lnTo>
                  <a:lnTo>
                    <a:pt x="22322" y="8013"/>
                  </a:lnTo>
                  <a:lnTo>
                    <a:pt x="22703" y="7741"/>
                  </a:lnTo>
                  <a:lnTo>
                    <a:pt x="23084" y="7442"/>
                  </a:lnTo>
                  <a:lnTo>
                    <a:pt x="23437" y="7142"/>
                  </a:lnTo>
                  <a:lnTo>
                    <a:pt x="23791" y="6802"/>
                  </a:lnTo>
                  <a:lnTo>
                    <a:pt x="27545" y="3048"/>
                  </a:lnTo>
                  <a:lnTo>
                    <a:pt x="27654" y="2912"/>
                  </a:lnTo>
                  <a:lnTo>
                    <a:pt x="27913" y="2531"/>
                  </a:lnTo>
                  <a:lnTo>
                    <a:pt x="28130" y="2177"/>
                  </a:lnTo>
                  <a:lnTo>
                    <a:pt x="28334" y="1837"/>
                  </a:lnTo>
                  <a:lnTo>
                    <a:pt x="28498" y="1484"/>
                  </a:lnTo>
                  <a:lnTo>
                    <a:pt x="28579" y="1307"/>
                  </a:lnTo>
                  <a:lnTo>
                    <a:pt x="28634" y="1130"/>
                  </a:lnTo>
                  <a:lnTo>
                    <a:pt x="28688" y="953"/>
                  </a:lnTo>
                  <a:lnTo>
                    <a:pt x="28729" y="776"/>
                  </a:lnTo>
                  <a:lnTo>
                    <a:pt x="28770" y="586"/>
                  </a:lnTo>
                  <a:lnTo>
                    <a:pt x="28797" y="395"/>
                  </a:lnTo>
                  <a:lnTo>
                    <a:pt x="28810" y="205"/>
                  </a:lnTo>
                  <a:lnTo>
                    <a:pt x="28810" y="1"/>
                  </a:lnTo>
                  <a:close/>
                </a:path>
              </a:pathLst>
            </a:custGeom>
            <a:solidFill>
              <a:srgbClr val="FF5325"/>
            </a:solidFill>
            <a:ln>
              <a:noFill/>
            </a:ln>
          </p:spPr>
          <p:txBody>
            <a:bodyPr spcFirstLastPara="1" wrap="square" lIns="121900" tIns="121900" rIns="121900" bIns="121900" anchor="ctr" anchorCtr="0">
              <a:noAutofit/>
            </a:bodyPr>
            <a:lstStyle/>
            <a:p>
              <a:endParaRPr sz="2400"/>
            </a:p>
          </p:txBody>
        </p:sp>
        <p:sp>
          <p:nvSpPr>
            <p:cNvPr id="1205" name="Google Shape;1205;p29"/>
            <p:cNvSpPr/>
            <p:nvPr/>
          </p:nvSpPr>
          <p:spPr>
            <a:xfrm>
              <a:off x="1751882" y="2398847"/>
              <a:ext cx="1018253" cy="340914"/>
            </a:xfrm>
            <a:custGeom>
              <a:avLst/>
              <a:gdLst/>
              <a:ahLst/>
              <a:cxnLst/>
              <a:rect l="l" t="t" r="r" b="b"/>
              <a:pathLst>
                <a:path w="28811" h="9646" extrusionOk="0">
                  <a:moveTo>
                    <a:pt x="0" y="1"/>
                  </a:moveTo>
                  <a:lnTo>
                    <a:pt x="14" y="395"/>
                  </a:lnTo>
                  <a:lnTo>
                    <a:pt x="68" y="790"/>
                  </a:lnTo>
                  <a:lnTo>
                    <a:pt x="136" y="1171"/>
                  </a:lnTo>
                  <a:lnTo>
                    <a:pt x="231" y="1538"/>
                  </a:lnTo>
                  <a:lnTo>
                    <a:pt x="367" y="1905"/>
                  </a:lnTo>
                  <a:lnTo>
                    <a:pt x="517" y="2245"/>
                  </a:lnTo>
                  <a:lnTo>
                    <a:pt x="694" y="2585"/>
                  </a:lnTo>
                  <a:lnTo>
                    <a:pt x="884" y="2912"/>
                  </a:lnTo>
                  <a:lnTo>
                    <a:pt x="1075" y="3157"/>
                  </a:lnTo>
                  <a:lnTo>
                    <a:pt x="1265" y="3415"/>
                  </a:lnTo>
                  <a:lnTo>
                    <a:pt x="1483" y="3646"/>
                  </a:lnTo>
                  <a:lnTo>
                    <a:pt x="1714" y="3864"/>
                  </a:lnTo>
                  <a:lnTo>
                    <a:pt x="1945" y="4068"/>
                  </a:lnTo>
                  <a:lnTo>
                    <a:pt x="2204" y="4259"/>
                  </a:lnTo>
                  <a:lnTo>
                    <a:pt x="2462" y="4435"/>
                  </a:lnTo>
                  <a:lnTo>
                    <a:pt x="2734" y="4599"/>
                  </a:lnTo>
                  <a:lnTo>
                    <a:pt x="3020" y="4735"/>
                  </a:lnTo>
                  <a:lnTo>
                    <a:pt x="3319" y="4871"/>
                  </a:lnTo>
                  <a:lnTo>
                    <a:pt x="3618" y="4979"/>
                  </a:lnTo>
                  <a:lnTo>
                    <a:pt x="3931" y="5061"/>
                  </a:lnTo>
                  <a:lnTo>
                    <a:pt x="4244" y="5143"/>
                  </a:lnTo>
                  <a:lnTo>
                    <a:pt x="4571" y="5184"/>
                  </a:lnTo>
                  <a:lnTo>
                    <a:pt x="4897" y="5224"/>
                  </a:lnTo>
                  <a:lnTo>
                    <a:pt x="5237" y="5238"/>
                  </a:lnTo>
                  <a:lnTo>
                    <a:pt x="9155" y="5238"/>
                  </a:lnTo>
                  <a:lnTo>
                    <a:pt x="9345" y="5428"/>
                  </a:lnTo>
                  <a:lnTo>
                    <a:pt x="10120" y="6217"/>
                  </a:lnTo>
                  <a:lnTo>
                    <a:pt x="10501" y="6598"/>
                  </a:lnTo>
                  <a:lnTo>
                    <a:pt x="10882" y="6979"/>
                  </a:lnTo>
                  <a:lnTo>
                    <a:pt x="11263" y="7333"/>
                  </a:lnTo>
                  <a:lnTo>
                    <a:pt x="11658" y="7686"/>
                  </a:lnTo>
                  <a:lnTo>
                    <a:pt x="12066" y="8013"/>
                  </a:lnTo>
                  <a:lnTo>
                    <a:pt x="12501" y="8326"/>
                  </a:lnTo>
                  <a:lnTo>
                    <a:pt x="12719" y="8475"/>
                  </a:lnTo>
                  <a:lnTo>
                    <a:pt x="12936" y="8611"/>
                  </a:lnTo>
                  <a:lnTo>
                    <a:pt x="13167" y="8734"/>
                  </a:lnTo>
                  <a:lnTo>
                    <a:pt x="13412" y="8870"/>
                  </a:lnTo>
                  <a:lnTo>
                    <a:pt x="13657" y="8979"/>
                  </a:lnTo>
                  <a:lnTo>
                    <a:pt x="13902" y="9087"/>
                  </a:lnTo>
                  <a:lnTo>
                    <a:pt x="14174" y="9183"/>
                  </a:lnTo>
                  <a:lnTo>
                    <a:pt x="14432" y="9278"/>
                  </a:lnTo>
                  <a:lnTo>
                    <a:pt x="14718" y="9359"/>
                  </a:lnTo>
                  <a:lnTo>
                    <a:pt x="15004" y="9428"/>
                  </a:lnTo>
                  <a:lnTo>
                    <a:pt x="15303" y="9496"/>
                  </a:lnTo>
                  <a:lnTo>
                    <a:pt x="15602" y="9550"/>
                  </a:lnTo>
                  <a:lnTo>
                    <a:pt x="15929" y="9591"/>
                  </a:lnTo>
                  <a:lnTo>
                    <a:pt x="16255" y="9618"/>
                  </a:lnTo>
                  <a:lnTo>
                    <a:pt x="16595" y="9632"/>
                  </a:lnTo>
                  <a:lnTo>
                    <a:pt x="16949" y="9645"/>
                  </a:lnTo>
                  <a:lnTo>
                    <a:pt x="17425" y="9632"/>
                  </a:lnTo>
                  <a:lnTo>
                    <a:pt x="17901" y="9591"/>
                  </a:lnTo>
                  <a:lnTo>
                    <a:pt x="18377" y="9536"/>
                  </a:lnTo>
                  <a:lnTo>
                    <a:pt x="18840" y="9455"/>
                  </a:lnTo>
                  <a:lnTo>
                    <a:pt x="19302" y="9346"/>
                  </a:lnTo>
                  <a:lnTo>
                    <a:pt x="19765" y="9223"/>
                  </a:lnTo>
                  <a:lnTo>
                    <a:pt x="20214" y="9074"/>
                  </a:lnTo>
                  <a:lnTo>
                    <a:pt x="20649" y="8897"/>
                  </a:lnTo>
                  <a:lnTo>
                    <a:pt x="21084" y="8707"/>
                  </a:lnTo>
                  <a:lnTo>
                    <a:pt x="21506" y="8503"/>
                  </a:lnTo>
                  <a:lnTo>
                    <a:pt x="21914" y="8271"/>
                  </a:lnTo>
                  <a:lnTo>
                    <a:pt x="22322" y="8013"/>
                  </a:lnTo>
                  <a:lnTo>
                    <a:pt x="22703" y="7741"/>
                  </a:lnTo>
                  <a:lnTo>
                    <a:pt x="23084" y="7442"/>
                  </a:lnTo>
                  <a:lnTo>
                    <a:pt x="23437" y="7142"/>
                  </a:lnTo>
                  <a:lnTo>
                    <a:pt x="23791" y="6802"/>
                  </a:lnTo>
                  <a:lnTo>
                    <a:pt x="27545" y="3048"/>
                  </a:lnTo>
                  <a:lnTo>
                    <a:pt x="27654" y="2912"/>
                  </a:lnTo>
                  <a:lnTo>
                    <a:pt x="27913" y="2531"/>
                  </a:lnTo>
                  <a:lnTo>
                    <a:pt x="28130" y="2177"/>
                  </a:lnTo>
                  <a:lnTo>
                    <a:pt x="28334" y="1837"/>
                  </a:lnTo>
                  <a:lnTo>
                    <a:pt x="28498" y="1484"/>
                  </a:lnTo>
                  <a:lnTo>
                    <a:pt x="28579" y="1307"/>
                  </a:lnTo>
                  <a:lnTo>
                    <a:pt x="28634" y="1130"/>
                  </a:lnTo>
                  <a:lnTo>
                    <a:pt x="28688" y="953"/>
                  </a:lnTo>
                  <a:lnTo>
                    <a:pt x="28729" y="776"/>
                  </a:lnTo>
                  <a:lnTo>
                    <a:pt x="28770" y="586"/>
                  </a:lnTo>
                  <a:lnTo>
                    <a:pt x="28797" y="395"/>
                  </a:lnTo>
                  <a:lnTo>
                    <a:pt x="28810" y="205"/>
                  </a:lnTo>
                  <a:lnTo>
                    <a:pt x="28810" y="1"/>
                  </a:lnTo>
                  <a:close/>
                </a:path>
              </a:pathLst>
            </a:custGeom>
            <a:solidFill>
              <a:srgbClr val="E3390F"/>
            </a:solidFill>
            <a:ln>
              <a:noFill/>
            </a:ln>
          </p:spPr>
          <p:txBody>
            <a:bodyPr spcFirstLastPara="1" wrap="square" lIns="121900" tIns="121900" rIns="121900" bIns="121900" anchor="ctr" anchorCtr="0">
              <a:noAutofit/>
            </a:bodyPr>
            <a:lstStyle/>
            <a:p>
              <a:endParaRPr sz="2400"/>
            </a:p>
          </p:txBody>
        </p:sp>
        <p:sp>
          <p:nvSpPr>
            <p:cNvPr id="1206" name="Google Shape;1206;p29"/>
            <p:cNvSpPr/>
            <p:nvPr/>
          </p:nvSpPr>
          <p:spPr>
            <a:xfrm>
              <a:off x="2075411" y="2583938"/>
              <a:ext cx="573079" cy="155825"/>
            </a:xfrm>
            <a:custGeom>
              <a:avLst/>
              <a:gdLst/>
              <a:ahLst/>
              <a:cxnLst/>
              <a:rect l="l" t="t" r="r" b="b"/>
              <a:pathLst>
                <a:path w="16215" h="4409" extrusionOk="0">
                  <a:moveTo>
                    <a:pt x="1" y="1"/>
                  </a:moveTo>
                  <a:lnTo>
                    <a:pt x="191" y="191"/>
                  </a:lnTo>
                  <a:lnTo>
                    <a:pt x="966" y="980"/>
                  </a:lnTo>
                  <a:lnTo>
                    <a:pt x="1347" y="1361"/>
                  </a:lnTo>
                  <a:lnTo>
                    <a:pt x="1728" y="1742"/>
                  </a:lnTo>
                  <a:lnTo>
                    <a:pt x="2109" y="2096"/>
                  </a:lnTo>
                  <a:lnTo>
                    <a:pt x="2504" y="2449"/>
                  </a:lnTo>
                  <a:lnTo>
                    <a:pt x="2912" y="2776"/>
                  </a:lnTo>
                  <a:lnTo>
                    <a:pt x="3347" y="3089"/>
                  </a:lnTo>
                  <a:lnTo>
                    <a:pt x="3565" y="3238"/>
                  </a:lnTo>
                  <a:lnTo>
                    <a:pt x="3782" y="3374"/>
                  </a:lnTo>
                  <a:lnTo>
                    <a:pt x="4013" y="3497"/>
                  </a:lnTo>
                  <a:lnTo>
                    <a:pt x="4258" y="3633"/>
                  </a:lnTo>
                  <a:lnTo>
                    <a:pt x="4503" y="3742"/>
                  </a:lnTo>
                  <a:lnTo>
                    <a:pt x="4748" y="3850"/>
                  </a:lnTo>
                  <a:lnTo>
                    <a:pt x="5020" y="3946"/>
                  </a:lnTo>
                  <a:lnTo>
                    <a:pt x="5278" y="4041"/>
                  </a:lnTo>
                  <a:lnTo>
                    <a:pt x="5564" y="4122"/>
                  </a:lnTo>
                  <a:lnTo>
                    <a:pt x="5850" y="4191"/>
                  </a:lnTo>
                  <a:lnTo>
                    <a:pt x="6149" y="4259"/>
                  </a:lnTo>
                  <a:lnTo>
                    <a:pt x="6448" y="4313"/>
                  </a:lnTo>
                  <a:lnTo>
                    <a:pt x="6775" y="4354"/>
                  </a:lnTo>
                  <a:lnTo>
                    <a:pt x="7101" y="4381"/>
                  </a:lnTo>
                  <a:lnTo>
                    <a:pt x="7441" y="4395"/>
                  </a:lnTo>
                  <a:lnTo>
                    <a:pt x="7795" y="4408"/>
                  </a:lnTo>
                  <a:lnTo>
                    <a:pt x="8271" y="4395"/>
                  </a:lnTo>
                  <a:lnTo>
                    <a:pt x="8747" y="4354"/>
                  </a:lnTo>
                  <a:lnTo>
                    <a:pt x="9223" y="4299"/>
                  </a:lnTo>
                  <a:lnTo>
                    <a:pt x="9686" y="4218"/>
                  </a:lnTo>
                  <a:lnTo>
                    <a:pt x="10148" y="4109"/>
                  </a:lnTo>
                  <a:lnTo>
                    <a:pt x="10611" y="3986"/>
                  </a:lnTo>
                  <a:lnTo>
                    <a:pt x="11060" y="3837"/>
                  </a:lnTo>
                  <a:lnTo>
                    <a:pt x="11495" y="3660"/>
                  </a:lnTo>
                  <a:lnTo>
                    <a:pt x="11930" y="3470"/>
                  </a:lnTo>
                  <a:lnTo>
                    <a:pt x="12352" y="3266"/>
                  </a:lnTo>
                  <a:lnTo>
                    <a:pt x="12760" y="3034"/>
                  </a:lnTo>
                  <a:lnTo>
                    <a:pt x="13168" y="2776"/>
                  </a:lnTo>
                  <a:lnTo>
                    <a:pt x="13549" y="2504"/>
                  </a:lnTo>
                  <a:lnTo>
                    <a:pt x="13930" y="2205"/>
                  </a:lnTo>
                  <a:lnTo>
                    <a:pt x="14283" y="1905"/>
                  </a:lnTo>
                  <a:lnTo>
                    <a:pt x="14637" y="1565"/>
                  </a:lnTo>
                  <a:lnTo>
                    <a:pt x="16215" y="1"/>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207" name="Google Shape;1207;p29"/>
            <p:cNvSpPr/>
            <p:nvPr/>
          </p:nvSpPr>
          <p:spPr>
            <a:xfrm>
              <a:off x="1217744" y="2140702"/>
              <a:ext cx="235593" cy="133665"/>
            </a:xfrm>
            <a:custGeom>
              <a:avLst/>
              <a:gdLst/>
              <a:ahLst/>
              <a:cxnLst/>
              <a:rect l="l" t="t" r="r" b="b"/>
              <a:pathLst>
                <a:path w="6666" h="3782" extrusionOk="0">
                  <a:moveTo>
                    <a:pt x="55" y="0"/>
                  </a:moveTo>
                  <a:lnTo>
                    <a:pt x="14" y="558"/>
                  </a:lnTo>
                  <a:lnTo>
                    <a:pt x="1" y="1129"/>
                  </a:lnTo>
                  <a:lnTo>
                    <a:pt x="2884" y="1129"/>
                  </a:lnTo>
                  <a:lnTo>
                    <a:pt x="3156" y="1143"/>
                  </a:lnTo>
                  <a:lnTo>
                    <a:pt x="3415" y="1184"/>
                  </a:lnTo>
                  <a:lnTo>
                    <a:pt x="3673" y="1252"/>
                  </a:lnTo>
                  <a:lnTo>
                    <a:pt x="3918" y="1347"/>
                  </a:lnTo>
                  <a:lnTo>
                    <a:pt x="4149" y="1456"/>
                  </a:lnTo>
                  <a:lnTo>
                    <a:pt x="4367" y="1592"/>
                  </a:lnTo>
                  <a:lnTo>
                    <a:pt x="4571" y="1742"/>
                  </a:lnTo>
                  <a:lnTo>
                    <a:pt x="4762" y="1905"/>
                  </a:lnTo>
                  <a:lnTo>
                    <a:pt x="4925" y="2095"/>
                  </a:lnTo>
                  <a:lnTo>
                    <a:pt x="5074" y="2299"/>
                  </a:lnTo>
                  <a:lnTo>
                    <a:pt x="5210" y="2517"/>
                  </a:lnTo>
                  <a:lnTo>
                    <a:pt x="5319" y="2748"/>
                  </a:lnTo>
                  <a:lnTo>
                    <a:pt x="5414" y="2993"/>
                  </a:lnTo>
                  <a:lnTo>
                    <a:pt x="5482" y="3251"/>
                  </a:lnTo>
                  <a:lnTo>
                    <a:pt x="5523" y="3510"/>
                  </a:lnTo>
                  <a:lnTo>
                    <a:pt x="5537" y="3782"/>
                  </a:lnTo>
                  <a:lnTo>
                    <a:pt x="6666" y="3782"/>
                  </a:lnTo>
                  <a:lnTo>
                    <a:pt x="6666" y="3591"/>
                  </a:lnTo>
                  <a:lnTo>
                    <a:pt x="6652" y="3387"/>
                  </a:lnTo>
                  <a:lnTo>
                    <a:pt x="6625" y="3211"/>
                  </a:lnTo>
                  <a:lnTo>
                    <a:pt x="6598" y="3020"/>
                  </a:lnTo>
                  <a:lnTo>
                    <a:pt x="6543" y="2830"/>
                  </a:lnTo>
                  <a:lnTo>
                    <a:pt x="6503" y="2653"/>
                  </a:lnTo>
                  <a:lnTo>
                    <a:pt x="6435" y="2476"/>
                  </a:lnTo>
                  <a:lnTo>
                    <a:pt x="6367" y="2313"/>
                  </a:lnTo>
                  <a:lnTo>
                    <a:pt x="6299" y="2136"/>
                  </a:lnTo>
                  <a:lnTo>
                    <a:pt x="6217" y="1973"/>
                  </a:lnTo>
                  <a:lnTo>
                    <a:pt x="6122" y="1823"/>
                  </a:lnTo>
                  <a:lnTo>
                    <a:pt x="6027" y="1660"/>
                  </a:lnTo>
                  <a:lnTo>
                    <a:pt x="5918" y="1524"/>
                  </a:lnTo>
                  <a:lnTo>
                    <a:pt x="5809" y="1374"/>
                  </a:lnTo>
                  <a:lnTo>
                    <a:pt x="5686" y="1238"/>
                  </a:lnTo>
                  <a:lnTo>
                    <a:pt x="5564" y="1102"/>
                  </a:lnTo>
                  <a:lnTo>
                    <a:pt x="5428" y="980"/>
                  </a:lnTo>
                  <a:lnTo>
                    <a:pt x="5292" y="857"/>
                  </a:lnTo>
                  <a:lnTo>
                    <a:pt x="5142" y="749"/>
                  </a:lnTo>
                  <a:lnTo>
                    <a:pt x="4993" y="640"/>
                  </a:lnTo>
                  <a:lnTo>
                    <a:pt x="4843" y="545"/>
                  </a:lnTo>
                  <a:lnTo>
                    <a:pt x="4694" y="449"/>
                  </a:lnTo>
                  <a:lnTo>
                    <a:pt x="4530" y="368"/>
                  </a:lnTo>
                  <a:lnTo>
                    <a:pt x="4353" y="300"/>
                  </a:lnTo>
                  <a:lnTo>
                    <a:pt x="4190" y="232"/>
                  </a:lnTo>
                  <a:lnTo>
                    <a:pt x="4013" y="164"/>
                  </a:lnTo>
                  <a:lnTo>
                    <a:pt x="3823" y="109"/>
                  </a:lnTo>
                  <a:lnTo>
                    <a:pt x="3646" y="68"/>
                  </a:lnTo>
                  <a:lnTo>
                    <a:pt x="3456" y="41"/>
                  </a:lnTo>
                  <a:lnTo>
                    <a:pt x="3265" y="14"/>
                  </a:lnTo>
                  <a:lnTo>
                    <a:pt x="3075" y="0"/>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208" name="Google Shape;1208;p29"/>
            <p:cNvSpPr/>
            <p:nvPr/>
          </p:nvSpPr>
          <p:spPr>
            <a:xfrm>
              <a:off x="1228807" y="1835905"/>
              <a:ext cx="411069" cy="230787"/>
            </a:xfrm>
            <a:custGeom>
              <a:avLst/>
              <a:gdLst/>
              <a:ahLst/>
              <a:cxnLst/>
              <a:rect l="l" t="t" r="r" b="b"/>
              <a:pathLst>
                <a:path w="11631" h="6530" extrusionOk="0">
                  <a:moveTo>
                    <a:pt x="10502" y="0"/>
                  </a:moveTo>
                  <a:lnTo>
                    <a:pt x="10488" y="272"/>
                  </a:lnTo>
                  <a:lnTo>
                    <a:pt x="10474" y="558"/>
                  </a:lnTo>
                  <a:lnTo>
                    <a:pt x="10434" y="817"/>
                  </a:lnTo>
                  <a:lnTo>
                    <a:pt x="10393" y="1089"/>
                  </a:lnTo>
                  <a:lnTo>
                    <a:pt x="10325" y="1347"/>
                  </a:lnTo>
                  <a:lnTo>
                    <a:pt x="10257" y="1606"/>
                  </a:lnTo>
                  <a:lnTo>
                    <a:pt x="10175" y="1850"/>
                  </a:lnTo>
                  <a:lnTo>
                    <a:pt x="10080" y="2095"/>
                  </a:lnTo>
                  <a:lnTo>
                    <a:pt x="9971" y="2340"/>
                  </a:lnTo>
                  <a:lnTo>
                    <a:pt x="9849" y="2571"/>
                  </a:lnTo>
                  <a:lnTo>
                    <a:pt x="9713" y="2803"/>
                  </a:lnTo>
                  <a:lnTo>
                    <a:pt x="9577" y="3020"/>
                  </a:lnTo>
                  <a:lnTo>
                    <a:pt x="9427" y="3224"/>
                  </a:lnTo>
                  <a:lnTo>
                    <a:pt x="9264" y="3428"/>
                  </a:lnTo>
                  <a:lnTo>
                    <a:pt x="9101" y="3632"/>
                  </a:lnTo>
                  <a:lnTo>
                    <a:pt x="8910" y="3823"/>
                  </a:lnTo>
                  <a:lnTo>
                    <a:pt x="8733" y="4000"/>
                  </a:lnTo>
                  <a:lnTo>
                    <a:pt x="8529" y="4163"/>
                  </a:lnTo>
                  <a:lnTo>
                    <a:pt x="8325" y="4326"/>
                  </a:lnTo>
                  <a:lnTo>
                    <a:pt x="8121" y="4476"/>
                  </a:lnTo>
                  <a:lnTo>
                    <a:pt x="7904" y="4612"/>
                  </a:lnTo>
                  <a:lnTo>
                    <a:pt x="7672" y="4748"/>
                  </a:lnTo>
                  <a:lnTo>
                    <a:pt x="7441" y="4870"/>
                  </a:lnTo>
                  <a:lnTo>
                    <a:pt x="7196" y="4979"/>
                  </a:lnTo>
                  <a:lnTo>
                    <a:pt x="6951" y="5074"/>
                  </a:lnTo>
                  <a:lnTo>
                    <a:pt x="6707" y="5156"/>
                  </a:lnTo>
                  <a:lnTo>
                    <a:pt x="6448" y="5224"/>
                  </a:lnTo>
                  <a:lnTo>
                    <a:pt x="6190" y="5292"/>
                  </a:lnTo>
                  <a:lnTo>
                    <a:pt x="5918" y="5333"/>
                  </a:lnTo>
                  <a:lnTo>
                    <a:pt x="5646" y="5373"/>
                  </a:lnTo>
                  <a:lnTo>
                    <a:pt x="5373" y="5387"/>
                  </a:lnTo>
                  <a:lnTo>
                    <a:pt x="5101" y="5401"/>
                  </a:lnTo>
                  <a:lnTo>
                    <a:pt x="245" y="5401"/>
                  </a:lnTo>
                  <a:lnTo>
                    <a:pt x="109" y="5958"/>
                  </a:lnTo>
                  <a:lnTo>
                    <a:pt x="0" y="6530"/>
                  </a:lnTo>
                  <a:lnTo>
                    <a:pt x="5101" y="6530"/>
                  </a:lnTo>
                  <a:lnTo>
                    <a:pt x="5523" y="6516"/>
                  </a:lnTo>
                  <a:lnTo>
                    <a:pt x="5945" y="6475"/>
                  </a:lnTo>
                  <a:lnTo>
                    <a:pt x="6353" y="6407"/>
                  </a:lnTo>
                  <a:lnTo>
                    <a:pt x="6761" y="6326"/>
                  </a:lnTo>
                  <a:lnTo>
                    <a:pt x="7155" y="6203"/>
                  </a:lnTo>
                  <a:lnTo>
                    <a:pt x="7536" y="6067"/>
                  </a:lnTo>
                  <a:lnTo>
                    <a:pt x="7904" y="5904"/>
                  </a:lnTo>
                  <a:lnTo>
                    <a:pt x="8271" y="5713"/>
                  </a:lnTo>
                  <a:lnTo>
                    <a:pt x="8611" y="5509"/>
                  </a:lnTo>
                  <a:lnTo>
                    <a:pt x="8937" y="5278"/>
                  </a:lnTo>
                  <a:lnTo>
                    <a:pt x="9250" y="5033"/>
                  </a:lnTo>
                  <a:lnTo>
                    <a:pt x="9549" y="4775"/>
                  </a:lnTo>
                  <a:lnTo>
                    <a:pt x="9835" y="4489"/>
                  </a:lnTo>
                  <a:lnTo>
                    <a:pt x="10107" y="4190"/>
                  </a:lnTo>
                  <a:lnTo>
                    <a:pt x="10352" y="3877"/>
                  </a:lnTo>
                  <a:lnTo>
                    <a:pt x="10583" y="3551"/>
                  </a:lnTo>
                  <a:lnTo>
                    <a:pt x="10747" y="3279"/>
                  </a:lnTo>
                  <a:lnTo>
                    <a:pt x="10910" y="2993"/>
                  </a:lnTo>
                  <a:lnTo>
                    <a:pt x="11046" y="2707"/>
                  </a:lnTo>
                  <a:lnTo>
                    <a:pt x="11168" y="2422"/>
                  </a:lnTo>
                  <a:lnTo>
                    <a:pt x="11277" y="2136"/>
                  </a:lnTo>
                  <a:lnTo>
                    <a:pt x="11372" y="1850"/>
                  </a:lnTo>
                  <a:lnTo>
                    <a:pt x="11454" y="1551"/>
                  </a:lnTo>
                  <a:lnTo>
                    <a:pt x="11508" y="1252"/>
                  </a:lnTo>
                  <a:lnTo>
                    <a:pt x="11563" y="939"/>
                  </a:lnTo>
                  <a:lnTo>
                    <a:pt x="11603" y="640"/>
                  </a:lnTo>
                  <a:lnTo>
                    <a:pt x="11631" y="313"/>
                  </a:lnTo>
                  <a:lnTo>
                    <a:pt x="11631" y="0"/>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209" name="Google Shape;1209;p29"/>
            <p:cNvSpPr/>
            <p:nvPr/>
          </p:nvSpPr>
          <p:spPr>
            <a:xfrm>
              <a:off x="2330234" y="2121935"/>
              <a:ext cx="439908" cy="172648"/>
            </a:xfrm>
            <a:custGeom>
              <a:avLst/>
              <a:gdLst/>
              <a:ahLst/>
              <a:cxnLst/>
              <a:rect l="l" t="t" r="r" b="b"/>
              <a:pathLst>
                <a:path w="12447" h="4885" extrusionOk="0">
                  <a:moveTo>
                    <a:pt x="0" y="1"/>
                  </a:moveTo>
                  <a:lnTo>
                    <a:pt x="14" y="246"/>
                  </a:lnTo>
                  <a:lnTo>
                    <a:pt x="27" y="491"/>
                  </a:lnTo>
                  <a:lnTo>
                    <a:pt x="54" y="735"/>
                  </a:lnTo>
                  <a:lnTo>
                    <a:pt x="109" y="980"/>
                  </a:lnTo>
                  <a:lnTo>
                    <a:pt x="150" y="1212"/>
                  </a:lnTo>
                  <a:lnTo>
                    <a:pt x="218" y="1443"/>
                  </a:lnTo>
                  <a:lnTo>
                    <a:pt x="299" y="1660"/>
                  </a:lnTo>
                  <a:lnTo>
                    <a:pt x="381" y="1878"/>
                  </a:lnTo>
                  <a:lnTo>
                    <a:pt x="476" y="2096"/>
                  </a:lnTo>
                  <a:lnTo>
                    <a:pt x="585" y="2300"/>
                  </a:lnTo>
                  <a:lnTo>
                    <a:pt x="694" y="2504"/>
                  </a:lnTo>
                  <a:lnTo>
                    <a:pt x="816" y="2708"/>
                  </a:lnTo>
                  <a:lnTo>
                    <a:pt x="952" y="2898"/>
                  </a:lnTo>
                  <a:lnTo>
                    <a:pt x="1102" y="3075"/>
                  </a:lnTo>
                  <a:lnTo>
                    <a:pt x="1251" y="3252"/>
                  </a:lnTo>
                  <a:lnTo>
                    <a:pt x="1401" y="3415"/>
                  </a:lnTo>
                  <a:lnTo>
                    <a:pt x="1564" y="3578"/>
                  </a:lnTo>
                  <a:lnTo>
                    <a:pt x="1741" y="3728"/>
                  </a:lnTo>
                  <a:lnTo>
                    <a:pt x="1918" y="3878"/>
                  </a:lnTo>
                  <a:lnTo>
                    <a:pt x="2108" y="4014"/>
                  </a:lnTo>
                  <a:lnTo>
                    <a:pt x="2312" y="4150"/>
                  </a:lnTo>
                  <a:lnTo>
                    <a:pt x="2503" y="4258"/>
                  </a:lnTo>
                  <a:lnTo>
                    <a:pt x="2707" y="4367"/>
                  </a:lnTo>
                  <a:lnTo>
                    <a:pt x="2925" y="4476"/>
                  </a:lnTo>
                  <a:lnTo>
                    <a:pt x="3142" y="4558"/>
                  </a:lnTo>
                  <a:lnTo>
                    <a:pt x="3360" y="4639"/>
                  </a:lnTo>
                  <a:lnTo>
                    <a:pt x="3591" y="4707"/>
                  </a:lnTo>
                  <a:lnTo>
                    <a:pt x="3822" y="4762"/>
                  </a:lnTo>
                  <a:lnTo>
                    <a:pt x="4054" y="4816"/>
                  </a:lnTo>
                  <a:lnTo>
                    <a:pt x="4298" y="4843"/>
                  </a:lnTo>
                  <a:lnTo>
                    <a:pt x="4543" y="4871"/>
                  </a:lnTo>
                  <a:lnTo>
                    <a:pt x="4788" y="4884"/>
                  </a:lnTo>
                  <a:lnTo>
                    <a:pt x="12446" y="4884"/>
                  </a:lnTo>
                  <a:lnTo>
                    <a:pt x="12446" y="3742"/>
                  </a:lnTo>
                  <a:lnTo>
                    <a:pt x="4693" y="3742"/>
                  </a:lnTo>
                  <a:lnTo>
                    <a:pt x="4503" y="3728"/>
                  </a:lnTo>
                  <a:lnTo>
                    <a:pt x="4312" y="3701"/>
                  </a:lnTo>
                  <a:lnTo>
                    <a:pt x="4122" y="3674"/>
                  </a:lnTo>
                  <a:lnTo>
                    <a:pt x="3945" y="3619"/>
                  </a:lnTo>
                  <a:lnTo>
                    <a:pt x="3768" y="3578"/>
                  </a:lnTo>
                  <a:lnTo>
                    <a:pt x="3591" y="3510"/>
                  </a:lnTo>
                  <a:lnTo>
                    <a:pt x="3428" y="3442"/>
                  </a:lnTo>
                  <a:lnTo>
                    <a:pt x="3265" y="3374"/>
                  </a:lnTo>
                  <a:lnTo>
                    <a:pt x="3101" y="3293"/>
                  </a:lnTo>
                  <a:lnTo>
                    <a:pt x="2938" y="3197"/>
                  </a:lnTo>
                  <a:lnTo>
                    <a:pt x="2789" y="3102"/>
                  </a:lnTo>
                  <a:lnTo>
                    <a:pt x="2639" y="2993"/>
                  </a:lnTo>
                  <a:lnTo>
                    <a:pt x="2503" y="2885"/>
                  </a:lnTo>
                  <a:lnTo>
                    <a:pt x="2367" y="2776"/>
                  </a:lnTo>
                  <a:lnTo>
                    <a:pt x="2231" y="2653"/>
                  </a:lnTo>
                  <a:lnTo>
                    <a:pt x="2108" y="2517"/>
                  </a:lnTo>
                  <a:lnTo>
                    <a:pt x="2000" y="2381"/>
                  </a:lnTo>
                  <a:lnTo>
                    <a:pt x="1891" y="2245"/>
                  </a:lnTo>
                  <a:lnTo>
                    <a:pt x="1782" y="2096"/>
                  </a:lnTo>
                  <a:lnTo>
                    <a:pt x="1687" y="1946"/>
                  </a:lnTo>
                  <a:lnTo>
                    <a:pt x="1592" y="1783"/>
                  </a:lnTo>
                  <a:lnTo>
                    <a:pt x="1510" y="1620"/>
                  </a:lnTo>
                  <a:lnTo>
                    <a:pt x="1442" y="1456"/>
                  </a:lnTo>
                  <a:lnTo>
                    <a:pt x="1374" y="1293"/>
                  </a:lnTo>
                  <a:lnTo>
                    <a:pt x="1306" y="1116"/>
                  </a:lnTo>
                  <a:lnTo>
                    <a:pt x="1265" y="939"/>
                  </a:lnTo>
                  <a:lnTo>
                    <a:pt x="1224" y="763"/>
                  </a:lnTo>
                  <a:lnTo>
                    <a:pt x="1183" y="572"/>
                  </a:lnTo>
                  <a:lnTo>
                    <a:pt x="1156" y="382"/>
                  </a:lnTo>
                  <a:lnTo>
                    <a:pt x="1143" y="191"/>
                  </a:lnTo>
                  <a:lnTo>
                    <a:pt x="1143" y="1"/>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210" name="Google Shape;1210;p29"/>
            <p:cNvSpPr/>
            <p:nvPr/>
          </p:nvSpPr>
          <p:spPr>
            <a:xfrm>
              <a:off x="1276414" y="1869552"/>
              <a:ext cx="189931" cy="39937"/>
            </a:xfrm>
            <a:custGeom>
              <a:avLst/>
              <a:gdLst/>
              <a:ahLst/>
              <a:cxnLst/>
              <a:rect l="l" t="t" r="r" b="b"/>
              <a:pathLst>
                <a:path w="5374" h="1130" extrusionOk="0">
                  <a:moveTo>
                    <a:pt x="544" y="1"/>
                  </a:moveTo>
                  <a:lnTo>
                    <a:pt x="259" y="558"/>
                  </a:lnTo>
                  <a:lnTo>
                    <a:pt x="0" y="1130"/>
                  </a:lnTo>
                  <a:lnTo>
                    <a:pt x="5373" y="1130"/>
                  </a:lnTo>
                  <a:lnTo>
                    <a:pt x="5373" y="1"/>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211" name="Google Shape;1211;p29"/>
            <p:cNvSpPr/>
            <p:nvPr/>
          </p:nvSpPr>
          <p:spPr>
            <a:xfrm>
              <a:off x="2151858" y="1693120"/>
              <a:ext cx="479350" cy="223117"/>
            </a:xfrm>
            <a:custGeom>
              <a:avLst/>
              <a:gdLst/>
              <a:ahLst/>
              <a:cxnLst/>
              <a:rect l="l" t="t" r="r" b="b"/>
              <a:pathLst>
                <a:path w="13563" h="6313" extrusionOk="0">
                  <a:moveTo>
                    <a:pt x="5972" y="0"/>
                  </a:moveTo>
                  <a:lnTo>
                    <a:pt x="5618" y="41"/>
                  </a:lnTo>
                  <a:lnTo>
                    <a:pt x="5265" y="82"/>
                  </a:lnTo>
                  <a:lnTo>
                    <a:pt x="4925" y="150"/>
                  </a:lnTo>
                  <a:lnTo>
                    <a:pt x="4598" y="232"/>
                  </a:lnTo>
                  <a:lnTo>
                    <a:pt x="4272" y="341"/>
                  </a:lnTo>
                  <a:lnTo>
                    <a:pt x="3945" y="463"/>
                  </a:lnTo>
                  <a:lnTo>
                    <a:pt x="3632" y="599"/>
                  </a:lnTo>
                  <a:lnTo>
                    <a:pt x="3333" y="749"/>
                  </a:lnTo>
                  <a:lnTo>
                    <a:pt x="3047" y="925"/>
                  </a:lnTo>
                  <a:lnTo>
                    <a:pt x="2762" y="1102"/>
                  </a:lnTo>
                  <a:lnTo>
                    <a:pt x="2490" y="1293"/>
                  </a:lnTo>
                  <a:lnTo>
                    <a:pt x="2231" y="1510"/>
                  </a:lnTo>
                  <a:lnTo>
                    <a:pt x="1986" y="1742"/>
                  </a:lnTo>
                  <a:lnTo>
                    <a:pt x="1742" y="1973"/>
                  </a:lnTo>
                  <a:lnTo>
                    <a:pt x="1524" y="2218"/>
                  </a:lnTo>
                  <a:lnTo>
                    <a:pt x="1320" y="2463"/>
                  </a:lnTo>
                  <a:lnTo>
                    <a:pt x="1129" y="2721"/>
                  </a:lnTo>
                  <a:lnTo>
                    <a:pt x="966" y="2979"/>
                  </a:lnTo>
                  <a:lnTo>
                    <a:pt x="803" y="3251"/>
                  </a:lnTo>
                  <a:lnTo>
                    <a:pt x="626" y="3605"/>
                  </a:lnTo>
                  <a:lnTo>
                    <a:pt x="463" y="3959"/>
                  </a:lnTo>
                  <a:lnTo>
                    <a:pt x="327" y="4326"/>
                  </a:lnTo>
                  <a:lnTo>
                    <a:pt x="218" y="4707"/>
                  </a:lnTo>
                  <a:lnTo>
                    <a:pt x="123" y="5101"/>
                  </a:lnTo>
                  <a:lnTo>
                    <a:pt x="55" y="5496"/>
                  </a:lnTo>
                  <a:lnTo>
                    <a:pt x="14" y="5904"/>
                  </a:lnTo>
                  <a:lnTo>
                    <a:pt x="0" y="6312"/>
                  </a:lnTo>
                  <a:lnTo>
                    <a:pt x="1143" y="6312"/>
                  </a:lnTo>
                  <a:lnTo>
                    <a:pt x="1157" y="6054"/>
                  </a:lnTo>
                  <a:lnTo>
                    <a:pt x="1170" y="5782"/>
                  </a:lnTo>
                  <a:lnTo>
                    <a:pt x="1198" y="5523"/>
                  </a:lnTo>
                  <a:lnTo>
                    <a:pt x="1252" y="5265"/>
                  </a:lnTo>
                  <a:lnTo>
                    <a:pt x="1306" y="5020"/>
                  </a:lnTo>
                  <a:lnTo>
                    <a:pt x="1374" y="4775"/>
                  </a:lnTo>
                  <a:lnTo>
                    <a:pt x="1456" y="4530"/>
                  </a:lnTo>
                  <a:lnTo>
                    <a:pt x="1551" y="4299"/>
                  </a:lnTo>
                  <a:lnTo>
                    <a:pt x="1660" y="4068"/>
                  </a:lnTo>
                  <a:lnTo>
                    <a:pt x="1769" y="3850"/>
                  </a:lnTo>
                  <a:lnTo>
                    <a:pt x="1891" y="3632"/>
                  </a:lnTo>
                  <a:lnTo>
                    <a:pt x="2027" y="3415"/>
                  </a:lnTo>
                  <a:lnTo>
                    <a:pt x="2177" y="3211"/>
                  </a:lnTo>
                  <a:lnTo>
                    <a:pt x="2327" y="3020"/>
                  </a:lnTo>
                  <a:lnTo>
                    <a:pt x="2490" y="2830"/>
                  </a:lnTo>
                  <a:lnTo>
                    <a:pt x="2667" y="2653"/>
                  </a:lnTo>
                  <a:lnTo>
                    <a:pt x="2843" y="2476"/>
                  </a:lnTo>
                  <a:lnTo>
                    <a:pt x="3034" y="2313"/>
                  </a:lnTo>
                  <a:lnTo>
                    <a:pt x="3224" y="2163"/>
                  </a:lnTo>
                  <a:lnTo>
                    <a:pt x="3428" y="2014"/>
                  </a:lnTo>
                  <a:lnTo>
                    <a:pt x="3646" y="1878"/>
                  </a:lnTo>
                  <a:lnTo>
                    <a:pt x="3864" y="1755"/>
                  </a:lnTo>
                  <a:lnTo>
                    <a:pt x="4081" y="1646"/>
                  </a:lnTo>
                  <a:lnTo>
                    <a:pt x="4313" y="1538"/>
                  </a:lnTo>
                  <a:lnTo>
                    <a:pt x="4544" y="1442"/>
                  </a:lnTo>
                  <a:lnTo>
                    <a:pt x="4789" y="1361"/>
                  </a:lnTo>
                  <a:lnTo>
                    <a:pt x="5033" y="1293"/>
                  </a:lnTo>
                  <a:lnTo>
                    <a:pt x="5292" y="1238"/>
                  </a:lnTo>
                  <a:lnTo>
                    <a:pt x="5537" y="1197"/>
                  </a:lnTo>
                  <a:lnTo>
                    <a:pt x="5795" y="1157"/>
                  </a:lnTo>
                  <a:lnTo>
                    <a:pt x="6067" y="1143"/>
                  </a:lnTo>
                  <a:lnTo>
                    <a:pt x="6326" y="1129"/>
                  </a:lnTo>
                  <a:lnTo>
                    <a:pt x="13562" y="1129"/>
                  </a:lnTo>
                  <a:lnTo>
                    <a:pt x="13331" y="844"/>
                  </a:lnTo>
                  <a:lnTo>
                    <a:pt x="13086" y="558"/>
                  </a:lnTo>
                  <a:lnTo>
                    <a:pt x="12855" y="273"/>
                  </a:lnTo>
                  <a:lnTo>
                    <a:pt x="12596" y="0"/>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212" name="Google Shape;1212;p29"/>
            <p:cNvSpPr/>
            <p:nvPr/>
          </p:nvSpPr>
          <p:spPr>
            <a:xfrm>
              <a:off x="2424458" y="1835905"/>
              <a:ext cx="291364" cy="40432"/>
            </a:xfrm>
            <a:custGeom>
              <a:avLst/>
              <a:gdLst/>
              <a:ahLst/>
              <a:cxnLst/>
              <a:rect l="l" t="t" r="r" b="b"/>
              <a:pathLst>
                <a:path w="8244" h="1144" extrusionOk="0">
                  <a:moveTo>
                    <a:pt x="0" y="0"/>
                  </a:moveTo>
                  <a:lnTo>
                    <a:pt x="0" y="1143"/>
                  </a:lnTo>
                  <a:lnTo>
                    <a:pt x="8243" y="1143"/>
                  </a:lnTo>
                  <a:lnTo>
                    <a:pt x="7985" y="558"/>
                  </a:lnTo>
                  <a:lnTo>
                    <a:pt x="7699" y="0"/>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213" name="Google Shape;1213;p29"/>
            <p:cNvSpPr/>
            <p:nvPr/>
          </p:nvSpPr>
          <p:spPr>
            <a:xfrm>
              <a:off x="1711485" y="2101755"/>
              <a:ext cx="144728" cy="297124"/>
            </a:xfrm>
            <a:custGeom>
              <a:avLst/>
              <a:gdLst/>
              <a:ahLst/>
              <a:cxnLst/>
              <a:rect l="l" t="t" r="r" b="b"/>
              <a:pathLst>
                <a:path w="4095" h="8407" extrusionOk="0">
                  <a:moveTo>
                    <a:pt x="4095" y="1"/>
                  </a:moveTo>
                  <a:lnTo>
                    <a:pt x="3755" y="28"/>
                  </a:lnTo>
                  <a:lnTo>
                    <a:pt x="3428" y="69"/>
                  </a:lnTo>
                  <a:lnTo>
                    <a:pt x="3102" y="123"/>
                  </a:lnTo>
                  <a:lnTo>
                    <a:pt x="2789" y="218"/>
                  </a:lnTo>
                  <a:lnTo>
                    <a:pt x="2490" y="341"/>
                  </a:lnTo>
                  <a:lnTo>
                    <a:pt x="2204" y="477"/>
                  </a:lnTo>
                  <a:lnTo>
                    <a:pt x="1932" y="626"/>
                  </a:lnTo>
                  <a:lnTo>
                    <a:pt x="1660" y="817"/>
                  </a:lnTo>
                  <a:lnTo>
                    <a:pt x="1415" y="1007"/>
                  </a:lnTo>
                  <a:lnTo>
                    <a:pt x="1184" y="1225"/>
                  </a:lnTo>
                  <a:lnTo>
                    <a:pt x="966" y="1470"/>
                  </a:lnTo>
                  <a:lnTo>
                    <a:pt x="776" y="1715"/>
                  </a:lnTo>
                  <a:lnTo>
                    <a:pt x="599" y="1973"/>
                  </a:lnTo>
                  <a:lnTo>
                    <a:pt x="449" y="2259"/>
                  </a:lnTo>
                  <a:lnTo>
                    <a:pt x="313" y="2544"/>
                  </a:lnTo>
                  <a:lnTo>
                    <a:pt x="205" y="2857"/>
                  </a:lnTo>
                  <a:lnTo>
                    <a:pt x="123" y="3116"/>
                  </a:lnTo>
                  <a:lnTo>
                    <a:pt x="68" y="3401"/>
                  </a:lnTo>
                  <a:lnTo>
                    <a:pt x="28" y="3687"/>
                  </a:lnTo>
                  <a:lnTo>
                    <a:pt x="14" y="3973"/>
                  </a:lnTo>
                  <a:lnTo>
                    <a:pt x="0" y="4095"/>
                  </a:lnTo>
                  <a:lnTo>
                    <a:pt x="0" y="8407"/>
                  </a:lnTo>
                  <a:lnTo>
                    <a:pt x="1143" y="8407"/>
                  </a:lnTo>
                  <a:lnTo>
                    <a:pt x="1143" y="4095"/>
                  </a:lnTo>
                  <a:lnTo>
                    <a:pt x="1157" y="3796"/>
                  </a:lnTo>
                  <a:lnTo>
                    <a:pt x="1198" y="3496"/>
                  </a:lnTo>
                  <a:lnTo>
                    <a:pt x="1279" y="3224"/>
                  </a:lnTo>
                  <a:lnTo>
                    <a:pt x="1374" y="2952"/>
                  </a:lnTo>
                  <a:lnTo>
                    <a:pt x="1497" y="2694"/>
                  </a:lnTo>
                  <a:lnTo>
                    <a:pt x="1646" y="2449"/>
                  </a:lnTo>
                  <a:lnTo>
                    <a:pt x="1823" y="2218"/>
                  </a:lnTo>
                  <a:lnTo>
                    <a:pt x="2014" y="2014"/>
                  </a:lnTo>
                  <a:lnTo>
                    <a:pt x="2218" y="1823"/>
                  </a:lnTo>
                  <a:lnTo>
                    <a:pt x="2449" y="1647"/>
                  </a:lnTo>
                  <a:lnTo>
                    <a:pt x="2694" y="1497"/>
                  </a:lnTo>
                  <a:lnTo>
                    <a:pt x="2952" y="1374"/>
                  </a:lnTo>
                  <a:lnTo>
                    <a:pt x="3224" y="1279"/>
                  </a:lnTo>
                  <a:lnTo>
                    <a:pt x="3496" y="1198"/>
                  </a:lnTo>
                  <a:lnTo>
                    <a:pt x="3796" y="1157"/>
                  </a:lnTo>
                  <a:lnTo>
                    <a:pt x="4095" y="1143"/>
                  </a:lnTo>
                  <a:lnTo>
                    <a:pt x="4095" y="1"/>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214" name="Google Shape;1214;p29"/>
            <p:cNvSpPr/>
            <p:nvPr/>
          </p:nvSpPr>
          <p:spPr>
            <a:xfrm>
              <a:off x="1815817" y="1480638"/>
              <a:ext cx="163000" cy="267331"/>
            </a:xfrm>
            <a:custGeom>
              <a:avLst/>
              <a:gdLst/>
              <a:ahLst/>
              <a:cxnLst/>
              <a:rect l="l" t="t" r="r" b="b"/>
              <a:pathLst>
                <a:path w="4612" h="7564" extrusionOk="0">
                  <a:moveTo>
                    <a:pt x="1143" y="0"/>
                  </a:moveTo>
                  <a:lnTo>
                    <a:pt x="572" y="68"/>
                  </a:lnTo>
                  <a:lnTo>
                    <a:pt x="0" y="150"/>
                  </a:lnTo>
                  <a:lnTo>
                    <a:pt x="0" y="2952"/>
                  </a:lnTo>
                  <a:lnTo>
                    <a:pt x="14" y="3183"/>
                  </a:lnTo>
                  <a:lnTo>
                    <a:pt x="27" y="3428"/>
                  </a:lnTo>
                  <a:lnTo>
                    <a:pt x="55" y="3659"/>
                  </a:lnTo>
                  <a:lnTo>
                    <a:pt x="95" y="3877"/>
                  </a:lnTo>
                  <a:lnTo>
                    <a:pt x="150" y="4108"/>
                  </a:lnTo>
                  <a:lnTo>
                    <a:pt x="204" y="4326"/>
                  </a:lnTo>
                  <a:lnTo>
                    <a:pt x="286" y="4530"/>
                  </a:lnTo>
                  <a:lnTo>
                    <a:pt x="368" y="4747"/>
                  </a:lnTo>
                  <a:lnTo>
                    <a:pt x="463" y="4951"/>
                  </a:lnTo>
                  <a:lnTo>
                    <a:pt x="558" y="5142"/>
                  </a:lnTo>
                  <a:lnTo>
                    <a:pt x="667" y="5346"/>
                  </a:lnTo>
                  <a:lnTo>
                    <a:pt x="789" y="5523"/>
                  </a:lnTo>
                  <a:lnTo>
                    <a:pt x="925" y="5713"/>
                  </a:lnTo>
                  <a:lnTo>
                    <a:pt x="1061" y="5890"/>
                  </a:lnTo>
                  <a:lnTo>
                    <a:pt x="1197" y="6053"/>
                  </a:lnTo>
                  <a:lnTo>
                    <a:pt x="1361" y="6216"/>
                  </a:lnTo>
                  <a:lnTo>
                    <a:pt x="1510" y="6366"/>
                  </a:lnTo>
                  <a:lnTo>
                    <a:pt x="1687" y="6516"/>
                  </a:lnTo>
                  <a:lnTo>
                    <a:pt x="1864" y="6652"/>
                  </a:lnTo>
                  <a:lnTo>
                    <a:pt x="2041" y="6774"/>
                  </a:lnTo>
                  <a:lnTo>
                    <a:pt x="2231" y="6897"/>
                  </a:lnTo>
                  <a:lnTo>
                    <a:pt x="2422" y="7005"/>
                  </a:lnTo>
                  <a:lnTo>
                    <a:pt x="2612" y="7114"/>
                  </a:lnTo>
                  <a:lnTo>
                    <a:pt x="2816" y="7196"/>
                  </a:lnTo>
                  <a:lnTo>
                    <a:pt x="3034" y="7277"/>
                  </a:lnTo>
                  <a:lnTo>
                    <a:pt x="3251" y="7359"/>
                  </a:lnTo>
                  <a:lnTo>
                    <a:pt x="3469" y="7414"/>
                  </a:lnTo>
                  <a:lnTo>
                    <a:pt x="3687" y="7468"/>
                  </a:lnTo>
                  <a:lnTo>
                    <a:pt x="3918" y="7509"/>
                  </a:lnTo>
                  <a:lnTo>
                    <a:pt x="4149" y="7536"/>
                  </a:lnTo>
                  <a:lnTo>
                    <a:pt x="4380" y="7563"/>
                  </a:lnTo>
                  <a:lnTo>
                    <a:pt x="4612" y="7563"/>
                  </a:lnTo>
                  <a:lnTo>
                    <a:pt x="4612" y="6434"/>
                  </a:lnTo>
                  <a:lnTo>
                    <a:pt x="4435" y="6421"/>
                  </a:lnTo>
                  <a:lnTo>
                    <a:pt x="4258" y="6407"/>
                  </a:lnTo>
                  <a:lnTo>
                    <a:pt x="4081" y="6393"/>
                  </a:lnTo>
                  <a:lnTo>
                    <a:pt x="3918" y="6353"/>
                  </a:lnTo>
                  <a:lnTo>
                    <a:pt x="3755" y="6312"/>
                  </a:lnTo>
                  <a:lnTo>
                    <a:pt x="3578" y="6271"/>
                  </a:lnTo>
                  <a:lnTo>
                    <a:pt x="3428" y="6216"/>
                  </a:lnTo>
                  <a:lnTo>
                    <a:pt x="3265" y="6148"/>
                  </a:lnTo>
                  <a:lnTo>
                    <a:pt x="3115" y="6080"/>
                  </a:lnTo>
                  <a:lnTo>
                    <a:pt x="2966" y="6012"/>
                  </a:lnTo>
                  <a:lnTo>
                    <a:pt x="2666" y="5836"/>
                  </a:lnTo>
                  <a:lnTo>
                    <a:pt x="2408" y="5632"/>
                  </a:lnTo>
                  <a:lnTo>
                    <a:pt x="2163" y="5414"/>
                  </a:lnTo>
                  <a:lnTo>
                    <a:pt x="1932" y="5169"/>
                  </a:lnTo>
                  <a:lnTo>
                    <a:pt x="1728" y="4897"/>
                  </a:lnTo>
                  <a:lnTo>
                    <a:pt x="1565" y="4611"/>
                  </a:lnTo>
                  <a:lnTo>
                    <a:pt x="1483" y="4462"/>
                  </a:lnTo>
                  <a:lnTo>
                    <a:pt x="1415" y="4299"/>
                  </a:lnTo>
                  <a:lnTo>
                    <a:pt x="1347" y="4149"/>
                  </a:lnTo>
                  <a:lnTo>
                    <a:pt x="1293" y="3986"/>
                  </a:lnTo>
                  <a:lnTo>
                    <a:pt x="1252" y="3822"/>
                  </a:lnTo>
                  <a:lnTo>
                    <a:pt x="1211" y="3646"/>
                  </a:lnTo>
                  <a:lnTo>
                    <a:pt x="1184" y="3482"/>
                  </a:lnTo>
                  <a:lnTo>
                    <a:pt x="1156" y="3306"/>
                  </a:lnTo>
                  <a:lnTo>
                    <a:pt x="1143" y="3129"/>
                  </a:lnTo>
                  <a:lnTo>
                    <a:pt x="1143" y="2952"/>
                  </a:lnTo>
                  <a:lnTo>
                    <a:pt x="1143" y="0"/>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215" name="Google Shape;1215;p29"/>
            <p:cNvSpPr/>
            <p:nvPr/>
          </p:nvSpPr>
          <p:spPr>
            <a:xfrm>
              <a:off x="2041765" y="1478694"/>
              <a:ext cx="162045" cy="151973"/>
            </a:xfrm>
            <a:custGeom>
              <a:avLst/>
              <a:gdLst/>
              <a:ahLst/>
              <a:cxnLst/>
              <a:rect l="l" t="t" r="r" b="b"/>
              <a:pathLst>
                <a:path w="4585" h="4300" extrusionOk="0">
                  <a:moveTo>
                    <a:pt x="3456" y="1"/>
                  </a:moveTo>
                  <a:lnTo>
                    <a:pt x="3415" y="327"/>
                  </a:lnTo>
                  <a:lnTo>
                    <a:pt x="3333" y="640"/>
                  </a:lnTo>
                  <a:lnTo>
                    <a:pt x="3238" y="953"/>
                  </a:lnTo>
                  <a:lnTo>
                    <a:pt x="3102" y="1239"/>
                  </a:lnTo>
                  <a:lnTo>
                    <a:pt x="2952" y="1511"/>
                  </a:lnTo>
                  <a:lnTo>
                    <a:pt x="2775" y="1783"/>
                  </a:lnTo>
                  <a:lnTo>
                    <a:pt x="2571" y="2014"/>
                  </a:lnTo>
                  <a:lnTo>
                    <a:pt x="2340" y="2245"/>
                  </a:lnTo>
                  <a:lnTo>
                    <a:pt x="2109" y="2449"/>
                  </a:lnTo>
                  <a:lnTo>
                    <a:pt x="1850" y="2626"/>
                  </a:lnTo>
                  <a:lnTo>
                    <a:pt x="1565" y="2776"/>
                  </a:lnTo>
                  <a:lnTo>
                    <a:pt x="1279" y="2912"/>
                  </a:lnTo>
                  <a:lnTo>
                    <a:pt x="980" y="3020"/>
                  </a:lnTo>
                  <a:lnTo>
                    <a:pt x="653" y="3102"/>
                  </a:lnTo>
                  <a:lnTo>
                    <a:pt x="327" y="3143"/>
                  </a:lnTo>
                  <a:lnTo>
                    <a:pt x="0" y="3157"/>
                  </a:lnTo>
                  <a:lnTo>
                    <a:pt x="0" y="4299"/>
                  </a:lnTo>
                  <a:lnTo>
                    <a:pt x="218" y="4286"/>
                  </a:lnTo>
                  <a:lnTo>
                    <a:pt x="436" y="4272"/>
                  </a:lnTo>
                  <a:lnTo>
                    <a:pt x="653" y="4245"/>
                  </a:lnTo>
                  <a:lnTo>
                    <a:pt x="871" y="4218"/>
                  </a:lnTo>
                  <a:lnTo>
                    <a:pt x="1089" y="4163"/>
                  </a:lnTo>
                  <a:lnTo>
                    <a:pt x="1293" y="4109"/>
                  </a:lnTo>
                  <a:lnTo>
                    <a:pt x="1497" y="4041"/>
                  </a:lnTo>
                  <a:lnTo>
                    <a:pt x="1701" y="3973"/>
                  </a:lnTo>
                  <a:lnTo>
                    <a:pt x="1891" y="3891"/>
                  </a:lnTo>
                  <a:lnTo>
                    <a:pt x="2082" y="3796"/>
                  </a:lnTo>
                  <a:lnTo>
                    <a:pt x="2259" y="3701"/>
                  </a:lnTo>
                  <a:lnTo>
                    <a:pt x="2449" y="3592"/>
                  </a:lnTo>
                  <a:lnTo>
                    <a:pt x="2626" y="3483"/>
                  </a:lnTo>
                  <a:lnTo>
                    <a:pt x="2789" y="3347"/>
                  </a:lnTo>
                  <a:lnTo>
                    <a:pt x="2952" y="3225"/>
                  </a:lnTo>
                  <a:lnTo>
                    <a:pt x="3102" y="3089"/>
                  </a:lnTo>
                  <a:lnTo>
                    <a:pt x="3265" y="2939"/>
                  </a:lnTo>
                  <a:lnTo>
                    <a:pt x="3401" y="2789"/>
                  </a:lnTo>
                  <a:lnTo>
                    <a:pt x="3537" y="2640"/>
                  </a:lnTo>
                  <a:lnTo>
                    <a:pt x="3673" y="2476"/>
                  </a:lnTo>
                  <a:lnTo>
                    <a:pt x="3796" y="2300"/>
                  </a:lnTo>
                  <a:lnTo>
                    <a:pt x="3904" y="2123"/>
                  </a:lnTo>
                  <a:lnTo>
                    <a:pt x="4013" y="1946"/>
                  </a:lnTo>
                  <a:lnTo>
                    <a:pt x="4108" y="1755"/>
                  </a:lnTo>
                  <a:lnTo>
                    <a:pt x="4204" y="1565"/>
                  </a:lnTo>
                  <a:lnTo>
                    <a:pt x="4285" y="1375"/>
                  </a:lnTo>
                  <a:lnTo>
                    <a:pt x="4367" y="1184"/>
                  </a:lnTo>
                  <a:lnTo>
                    <a:pt x="4421" y="980"/>
                  </a:lnTo>
                  <a:lnTo>
                    <a:pt x="4476" y="762"/>
                  </a:lnTo>
                  <a:lnTo>
                    <a:pt x="4530" y="558"/>
                  </a:lnTo>
                  <a:lnTo>
                    <a:pt x="4557" y="341"/>
                  </a:lnTo>
                  <a:lnTo>
                    <a:pt x="4585" y="123"/>
                  </a:lnTo>
                  <a:lnTo>
                    <a:pt x="4027" y="55"/>
                  </a:lnTo>
                  <a:lnTo>
                    <a:pt x="3456" y="1"/>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216" name="Google Shape;1216;p29"/>
            <p:cNvSpPr/>
            <p:nvPr/>
          </p:nvSpPr>
          <p:spPr>
            <a:xfrm>
              <a:off x="1385517" y="1693120"/>
              <a:ext cx="410114" cy="177914"/>
            </a:xfrm>
            <a:custGeom>
              <a:avLst/>
              <a:gdLst/>
              <a:ahLst/>
              <a:cxnLst/>
              <a:rect l="l" t="t" r="r" b="b"/>
              <a:pathLst>
                <a:path w="11604" h="5034" extrusionOk="0">
                  <a:moveTo>
                    <a:pt x="1035" y="0"/>
                  </a:moveTo>
                  <a:lnTo>
                    <a:pt x="763" y="273"/>
                  </a:lnTo>
                  <a:lnTo>
                    <a:pt x="504" y="558"/>
                  </a:lnTo>
                  <a:lnTo>
                    <a:pt x="1" y="1129"/>
                  </a:lnTo>
                  <a:lnTo>
                    <a:pt x="6571" y="1129"/>
                  </a:lnTo>
                  <a:lnTo>
                    <a:pt x="6761" y="1143"/>
                  </a:lnTo>
                  <a:lnTo>
                    <a:pt x="6965" y="1157"/>
                  </a:lnTo>
                  <a:lnTo>
                    <a:pt x="7156" y="1170"/>
                  </a:lnTo>
                  <a:lnTo>
                    <a:pt x="7346" y="1211"/>
                  </a:lnTo>
                  <a:lnTo>
                    <a:pt x="7537" y="1252"/>
                  </a:lnTo>
                  <a:lnTo>
                    <a:pt x="7727" y="1306"/>
                  </a:lnTo>
                  <a:lnTo>
                    <a:pt x="7904" y="1374"/>
                  </a:lnTo>
                  <a:lnTo>
                    <a:pt x="8081" y="1442"/>
                  </a:lnTo>
                  <a:lnTo>
                    <a:pt x="8258" y="1510"/>
                  </a:lnTo>
                  <a:lnTo>
                    <a:pt x="8421" y="1606"/>
                  </a:lnTo>
                  <a:lnTo>
                    <a:pt x="8584" y="1701"/>
                  </a:lnTo>
                  <a:lnTo>
                    <a:pt x="8747" y="1796"/>
                  </a:lnTo>
                  <a:lnTo>
                    <a:pt x="8897" y="1905"/>
                  </a:lnTo>
                  <a:lnTo>
                    <a:pt x="9047" y="2027"/>
                  </a:lnTo>
                  <a:lnTo>
                    <a:pt x="9196" y="2150"/>
                  </a:lnTo>
                  <a:lnTo>
                    <a:pt x="9332" y="2272"/>
                  </a:lnTo>
                  <a:lnTo>
                    <a:pt x="9455" y="2408"/>
                  </a:lnTo>
                  <a:lnTo>
                    <a:pt x="9577" y="2558"/>
                  </a:lnTo>
                  <a:lnTo>
                    <a:pt x="9700" y="2707"/>
                  </a:lnTo>
                  <a:lnTo>
                    <a:pt x="9808" y="2857"/>
                  </a:lnTo>
                  <a:lnTo>
                    <a:pt x="9904" y="3007"/>
                  </a:lnTo>
                  <a:lnTo>
                    <a:pt x="9999" y="3170"/>
                  </a:lnTo>
                  <a:lnTo>
                    <a:pt x="10094" y="3347"/>
                  </a:lnTo>
                  <a:lnTo>
                    <a:pt x="10162" y="3524"/>
                  </a:lnTo>
                  <a:lnTo>
                    <a:pt x="10230" y="3700"/>
                  </a:lnTo>
                  <a:lnTo>
                    <a:pt x="10298" y="3877"/>
                  </a:lnTo>
                  <a:lnTo>
                    <a:pt x="10353" y="4054"/>
                  </a:lnTo>
                  <a:lnTo>
                    <a:pt x="10393" y="4244"/>
                  </a:lnTo>
                  <a:lnTo>
                    <a:pt x="10434" y="4435"/>
                  </a:lnTo>
                  <a:lnTo>
                    <a:pt x="10448" y="4639"/>
                  </a:lnTo>
                  <a:lnTo>
                    <a:pt x="10475" y="4829"/>
                  </a:lnTo>
                  <a:lnTo>
                    <a:pt x="10475" y="5033"/>
                  </a:lnTo>
                  <a:lnTo>
                    <a:pt x="11604" y="5033"/>
                  </a:lnTo>
                  <a:lnTo>
                    <a:pt x="11604" y="4775"/>
                  </a:lnTo>
                  <a:lnTo>
                    <a:pt x="11590" y="4516"/>
                  </a:lnTo>
                  <a:lnTo>
                    <a:pt x="11550" y="4272"/>
                  </a:lnTo>
                  <a:lnTo>
                    <a:pt x="11509" y="4027"/>
                  </a:lnTo>
                  <a:lnTo>
                    <a:pt x="11454" y="3782"/>
                  </a:lnTo>
                  <a:lnTo>
                    <a:pt x="11386" y="3537"/>
                  </a:lnTo>
                  <a:lnTo>
                    <a:pt x="11305" y="3306"/>
                  </a:lnTo>
                  <a:lnTo>
                    <a:pt x="11209" y="3075"/>
                  </a:lnTo>
                  <a:lnTo>
                    <a:pt x="11114" y="2857"/>
                  </a:lnTo>
                  <a:lnTo>
                    <a:pt x="11005" y="2639"/>
                  </a:lnTo>
                  <a:lnTo>
                    <a:pt x="10883" y="2422"/>
                  </a:lnTo>
                  <a:lnTo>
                    <a:pt x="10747" y="2218"/>
                  </a:lnTo>
                  <a:lnTo>
                    <a:pt x="10611" y="2027"/>
                  </a:lnTo>
                  <a:lnTo>
                    <a:pt x="10461" y="1837"/>
                  </a:lnTo>
                  <a:lnTo>
                    <a:pt x="10298" y="1646"/>
                  </a:lnTo>
                  <a:lnTo>
                    <a:pt x="10135" y="1470"/>
                  </a:lnTo>
                  <a:lnTo>
                    <a:pt x="9958" y="1306"/>
                  </a:lnTo>
                  <a:lnTo>
                    <a:pt x="9768" y="1143"/>
                  </a:lnTo>
                  <a:lnTo>
                    <a:pt x="9577" y="993"/>
                  </a:lnTo>
                  <a:lnTo>
                    <a:pt x="9387" y="857"/>
                  </a:lnTo>
                  <a:lnTo>
                    <a:pt x="9183" y="721"/>
                  </a:lnTo>
                  <a:lnTo>
                    <a:pt x="8965" y="599"/>
                  </a:lnTo>
                  <a:lnTo>
                    <a:pt x="8747" y="490"/>
                  </a:lnTo>
                  <a:lnTo>
                    <a:pt x="8530" y="395"/>
                  </a:lnTo>
                  <a:lnTo>
                    <a:pt x="8299" y="300"/>
                  </a:lnTo>
                  <a:lnTo>
                    <a:pt x="8067" y="218"/>
                  </a:lnTo>
                  <a:lnTo>
                    <a:pt x="7822" y="150"/>
                  </a:lnTo>
                  <a:lnTo>
                    <a:pt x="7578" y="96"/>
                  </a:lnTo>
                  <a:lnTo>
                    <a:pt x="7333" y="55"/>
                  </a:lnTo>
                  <a:lnTo>
                    <a:pt x="7074" y="28"/>
                  </a:lnTo>
                  <a:lnTo>
                    <a:pt x="6829" y="0"/>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217" name="Google Shape;1217;p29"/>
            <p:cNvSpPr/>
            <p:nvPr/>
          </p:nvSpPr>
          <p:spPr>
            <a:xfrm>
              <a:off x="2079264" y="1680149"/>
              <a:ext cx="135609" cy="131757"/>
            </a:xfrm>
            <a:custGeom>
              <a:avLst/>
              <a:gdLst/>
              <a:ahLst/>
              <a:cxnLst/>
              <a:rect l="l" t="t" r="r" b="b"/>
              <a:pathLst>
                <a:path w="3837" h="3728" extrusionOk="0">
                  <a:moveTo>
                    <a:pt x="0" y="0"/>
                  </a:moveTo>
                  <a:lnTo>
                    <a:pt x="14" y="191"/>
                  </a:lnTo>
                  <a:lnTo>
                    <a:pt x="28" y="381"/>
                  </a:lnTo>
                  <a:lnTo>
                    <a:pt x="41" y="571"/>
                  </a:lnTo>
                  <a:lnTo>
                    <a:pt x="82" y="748"/>
                  </a:lnTo>
                  <a:lnTo>
                    <a:pt x="123" y="939"/>
                  </a:lnTo>
                  <a:lnTo>
                    <a:pt x="177" y="1116"/>
                  </a:lnTo>
                  <a:lnTo>
                    <a:pt x="232" y="1279"/>
                  </a:lnTo>
                  <a:lnTo>
                    <a:pt x="300" y="1456"/>
                  </a:lnTo>
                  <a:lnTo>
                    <a:pt x="368" y="1619"/>
                  </a:lnTo>
                  <a:lnTo>
                    <a:pt x="449" y="1782"/>
                  </a:lnTo>
                  <a:lnTo>
                    <a:pt x="545" y="1932"/>
                  </a:lnTo>
                  <a:lnTo>
                    <a:pt x="640" y="2081"/>
                  </a:lnTo>
                  <a:lnTo>
                    <a:pt x="749" y="2231"/>
                  </a:lnTo>
                  <a:lnTo>
                    <a:pt x="857" y="2381"/>
                  </a:lnTo>
                  <a:lnTo>
                    <a:pt x="980" y="2517"/>
                  </a:lnTo>
                  <a:lnTo>
                    <a:pt x="1102" y="2639"/>
                  </a:lnTo>
                  <a:lnTo>
                    <a:pt x="1225" y="2761"/>
                  </a:lnTo>
                  <a:lnTo>
                    <a:pt x="1361" y="2884"/>
                  </a:lnTo>
                  <a:lnTo>
                    <a:pt x="1497" y="2993"/>
                  </a:lnTo>
                  <a:lnTo>
                    <a:pt x="1646" y="3102"/>
                  </a:lnTo>
                  <a:lnTo>
                    <a:pt x="1796" y="3197"/>
                  </a:lnTo>
                  <a:lnTo>
                    <a:pt x="1959" y="3278"/>
                  </a:lnTo>
                  <a:lnTo>
                    <a:pt x="2122" y="3360"/>
                  </a:lnTo>
                  <a:lnTo>
                    <a:pt x="2286" y="3442"/>
                  </a:lnTo>
                  <a:lnTo>
                    <a:pt x="2449" y="3510"/>
                  </a:lnTo>
                  <a:lnTo>
                    <a:pt x="2626" y="3564"/>
                  </a:lnTo>
                  <a:lnTo>
                    <a:pt x="2803" y="3618"/>
                  </a:lnTo>
                  <a:lnTo>
                    <a:pt x="2979" y="3659"/>
                  </a:lnTo>
                  <a:lnTo>
                    <a:pt x="3170" y="3686"/>
                  </a:lnTo>
                  <a:lnTo>
                    <a:pt x="3347" y="3714"/>
                  </a:lnTo>
                  <a:lnTo>
                    <a:pt x="3537" y="3727"/>
                  </a:lnTo>
                  <a:lnTo>
                    <a:pt x="3836" y="3727"/>
                  </a:lnTo>
                  <a:lnTo>
                    <a:pt x="3836" y="2598"/>
                  </a:lnTo>
                  <a:lnTo>
                    <a:pt x="3728" y="2598"/>
                  </a:lnTo>
                  <a:lnTo>
                    <a:pt x="3469" y="2585"/>
                  </a:lnTo>
                  <a:lnTo>
                    <a:pt x="3211" y="2544"/>
                  </a:lnTo>
                  <a:lnTo>
                    <a:pt x="2966" y="2476"/>
                  </a:lnTo>
                  <a:lnTo>
                    <a:pt x="2721" y="2394"/>
                  </a:lnTo>
                  <a:lnTo>
                    <a:pt x="2503" y="2285"/>
                  </a:lnTo>
                  <a:lnTo>
                    <a:pt x="2286" y="2149"/>
                  </a:lnTo>
                  <a:lnTo>
                    <a:pt x="2082" y="2000"/>
                  </a:lnTo>
                  <a:lnTo>
                    <a:pt x="1905" y="1837"/>
                  </a:lnTo>
                  <a:lnTo>
                    <a:pt x="1728" y="1646"/>
                  </a:lnTo>
                  <a:lnTo>
                    <a:pt x="1578" y="1456"/>
                  </a:lnTo>
                  <a:lnTo>
                    <a:pt x="1456" y="1238"/>
                  </a:lnTo>
                  <a:lnTo>
                    <a:pt x="1347" y="1007"/>
                  </a:lnTo>
                  <a:lnTo>
                    <a:pt x="1252" y="776"/>
                  </a:lnTo>
                  <a:lnTo>
                    <a:pt x="1198" y="531"/>
                  </a:lnTo>
                  <a:lnTo>
                    <a:pt x="1157" y="272"/>
                  </a:lnTo>
                  <a:lnTo>
                    <a:pt x="1143" y="0"/>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218" name="Google Shape;1218;p29"/>
            <p:cNvSpPr/>
            <p:nvPr/>
          </p:nvSpPr>
          <p:spPr>
            <a:xfrm>
              <a:off x="1620124" y="2059944"/>
              <a:ext cx="113980" cy="184134"/>
            </a:xfrm>
            <a:custGeom>
              <a:avLst/>
              <a:gdLst/>
              <a:ahLst/>
              <a:cxnLst/>
              <a:rect l="l" t="t" r="r" b="b"/>
              <a:pathLst>
                <a:path w="3225" h="5210" extrusionOk="0">
                  <a:moveTo>
                    <a:pt x="1" y="0"/>
                  </a:moveTo>
                  <a:lnTo>
                    <a:pt x="1" y="2000"/>
                  </a:lnTo>
                  <a:lnTo>
                    <a:pt x="15" y="2163"/>
                  </a:lnTo>
                  <a:lnTo>
                    <a:pt x="28" y="2326"/>
                  </a:lnTo>
                  <a:lnTo>
                    <a:pt x="42" y="2489"/>
                  </a:lnTo>
                  <a:lnTo>
                    <a:pt x="69" y="2653"/>
                  </a:lnTo>
                  <a:lnTo>
                    <a:pt x="151" y="2952"/>
                  </a:lnTo>
                  <a:lnTo>
                    <a:pt x="259" y="3251"/>
                  </a:lnTo>
                  <a:lnTo>
                    <a:pt x="395" y="3537"/>
                  </a:lnTo>
                  <a:lnTo>
                    <a:pt x="559" y="3795"/>
                  </a:lnTo>
                  <a:lnTo>
                    <a:pt x="736" y="4040"/>
                  </a:lnTo>
                  <a:lnTo>
                    <a:pt x="953" y="4271"/>
                  </a:lnTo>
                  <a:lnTo>
                    <a:pt x="1171" y="4475"/>
                  </a:lnTo>
                  <a:lnTo>
                    <a:pt x="1429" y="4666"/>
                  </a:lnTo>
                  <a:lnTo>
                    <a:pt x="1688" y="4829"/>
                  </a:lnTo>
                  <a:lnTo>
                    <a:pt x="1973" y="4965"/>
                  </a:lnTo>
                  <a:lnTo>
                    <a:pt x="2259" y="5074"/>
                  </a:lnTo>
                  <a:lnTo>
                    <a:pt x="2572" y="5142"/>
                  </a:lnTo>
                  <a:lnTo>
                    <a:pt x="2735" y="5183"/>
                  </a:lnTo>
                  <a:lnTo>
                    <a:pt x="2885" y="5196"/>
                  </a:lnTo>
                  <a:lnTo>
                    <a:pt x="3048" y="5210"/>
                  </a:lnTo>
                  <a:lnTo>
                    <a:pt x="3225" y="5210"/>
                  </a:lnTo>
                  <a:lnTo>
                    <a:pt x="3225" y="4081"/>
                  </a:lnTo>
                  <a:lnTo>
                    <a:pt x="3007" y="4067"/>
                  </a:lnTo>
                  <a:lnTo>
                    <a:pt x="2803" y="4040"/>
                  </a:lnTo>
                  <a:lnTo>
                    <a:pt x="2599" y="3986"/>
                  </a:lnTo>
                  <a:lnTo>
                    <a:pt x="2409" y="3918"/>
                  </a:lnTo>
                  <a:lnTo>
                    <a:pt x="2232" y="3822"/>
                  </a:lnTo>
                  <a:lnTo>
                    <a:pt x="2055" y="3727"/>
                  </a:lnTo>
                  <a:lnTo>
                    <a:pt x="1892" y="3605"/>
                  </a:lnTo>
                  <a:lnTo>
                    <a:pt x="1756" y="3469"/>
                  </a:lnTo>
                  <a:lnTo>
                    <a:pt x="1620" y="3319"/>
                  </a:lnTo>
                  <a:lnTo>
                    <a:pt x="1497" y="3156"/>
                  </a:lnTo>
                  <a:lnTo>
                    <a:pt x="1388" y="2993"/>
                  </a:lnTo>
                  <a:lnTo>
                    <a:pt x="1307" y="2802"/>
                  </a:lnTo>
                  <a:lnTo>
                    <a:pt x="1239" y="2612"/>
                  </a:lnTo>
                  <a:lnTo>
                    <a:pt x="1184" y="2421"/>
                  </a:lnTo>
                  <a:lnTo>
                    <a:pt x="1157" y="2217"/>
                  </a:lnTo>
                  <a:lnTo>
                    <a:pt x="1144" y="2000"/>
                  </a:lnTo>
                  <a:lnTo>
                    <a:pt x="1144" y="0"/>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219" name="Google Shape;1219;p29"/>
            <p:cNvSpPr/>
            <p:nvPr/>
          </p:nvSpPr>
          <p:spPr>
            <a:xfrm>
              <a:off x="1973977" y="2142152"/>
              <a:ext cx="185619" cy="441817"/>
            </a:xfrm>
            <a:custGeom>
              <a:avLst/>
              <a:gdLst/>
              <a:ahLst/>
              <a:cxnLst/>
              <a:rect l="l" t="t" r="r" b="b"/>
              <a:pathLst>
                <a:path w="5252" h="12501" extrusionOk="0">
                  <a:moveTo>
                    <a:pt x="1" y="0"/>
                  </a:moveTo>
                  <a:lnTo>
                    <a:pt x="1" y="2245"/>
                  </a:lnTo>
                  <a:lnTo>
                    <a:pt x="14" y="2517"/>
                  </a:lnTo>
                  <a:lnTo>
                    <a:pt x="55" y="2775"/>
                  </a:lnTo>
                  <a:lnTo>
                    <a:pt x="109" y="3034"/>
                  </a:lnTo>
                  <a:lnTo>
                    <a:pt x="205" y="3265"/>
                  </a:lnTo>
                  <a:lnTo>
                    <a:pt x="313" y="3496"/>
                  </a:lnTo>
                  <a:lnTo>
                    <a:pt x="449" y="3714"/>
                  </a:lnTo>
                  <a:lnTo>
                    <a:pt x="599" y="3918"/>
                  </a:lnTo>
                  <a:lnTo>
                    <a:pt x="762" y="4108"/>
                  </a:lnTo>
                  <a:lnTo>
                    <a:pt x="953" y="4271"/>
                  </a:lnTo>
                  <a:lnTo>
                    <a:pt x="1157" y="4435"/>
                  </a:lnTo>
                  <a:lnTo>
                    <a:pt x="1374" y="4557"/>
                  </a:lnTo>
                  <a:lnTo>
                    <a:pt x="1606" y="4666"/>
                  </a:lnTo>
                  <a:lnTo>
                    <a:pt x="1850" y="4761"/>
                  </a:lnTo>
                  <a:lnTo>
                    <a:pt x="2095" y="4829"/>
                  </a:lnTo>
                  <a:lnTo>
                    <a:pt x="2354" y="4870"/>
                  </a:lnTo>
                  <a:lnTo>
                    <a:pt x="2626" y="4884"/>
                  </a:lnTo>
                  <a:lnTo>
                    <a:pt x="2775" y="4884"/>
                  </a:lnTo>
                  <a:lnTo>
                    <a:pt x="2925" y="4911"/>
                  </a:lnTo>
                  <a:lnTo>
                    <a:pt x="3075" y="4952"/>
                  </a:lnTo>
                  <a:lnTo>
                    <a:pt x="3211" y="4992"/>
                  </a:lnTo>
                  <a:lnTo>
                    <a:pt x="3333" y="5060"/>
                  </a:lnTo>
                  <a:lnTo>
                    <a:pt x="3456" y="5128"/>
                  </a:lnTo>
                  <a:lnTo>
                    <a:pt x="3578" y="5224"/>
                  </a:lnTo>
                  <a:lnTo>
                    <a:pt x="3687" y="5319"/>
                  </a:lnTo>
                  <a:lnTo>
                    <a:pt x="3782" y="5428"/>
                  </a:lnTo>
                  <a:lnTo>
                    <a:pt x="3864" y="5536"/>
                  </a:lnTo>
                  <a:lnTo>
                    <a:pt x="3945" y="5659"/>
                  </a:lnTo>
                  <a:lnTo>
                    <a:pt x="4000" y="5795"/>
                  </a:lnTo>
                  <a:lnTo>
                    <a:pt x="4054" y="5931"/>
                  </a:lnTo>
                  <a:lnTo>
                    <a:pt x="4095" y="6067"/>
                  </a:lnTo>
                  <a:lnTo>
                    <a:pt x="4109" y="6217"/>
                  </a:lnTo>
                  <a:lnTo>
                    <a:pt x="4122" y="6366"/>
                  </a:lnTo>
                  <a:lnTo>
                    <a:pt x="4122" y="12501"/>
                  </a:lnTo>
                  <a:lnTo>
                    <a:pt x="5251" y="12501"/>
                  </a:lnTo>
                  <a:lnTo>
                    <a:pt x="5251" y="6366"/>
                  </a:lnTo>
                  <a:lnTo>
                    <a:pt x="5238" y="6108"/>
                  </a:lnTo>
                  <a:lnTo>
                    <a:pt x="5197" y="5836"/>
                  </a:lnTo>
                  <a:lnTo>
                    <a:pt x="5142" y="5591"/>
                  </a:lnTo>
                  <a:lnTo>
                    <a:pt x="5047" y="5346"/>
                  </a:lnTo>
                  <a:lnTo>
                    <a:pt x="4938" y="5115"/>
                  </a:lnTo>
                  <a:lnTo>
                    <a:pt x="4802" y="4897"/>
                  </a:lnTo>
                  <a:lnTo>
                    <a:pt x="4653" y="4693"/>
                  </a:lnTo>
                  <a:lnTo>
                    <a:pt x="4489" y="4516"/>
                  </a:lnTo>
                  <a:lnTo>
                    <a:pt x="4299" y="4339"/>
                  </a:lnTo>
                  <a:lnTo>
                    <a:pt x="4095" y="4190"/>
                  </a:lnTo>
                  <a:lnTo>
                    <a:pt x="3877" y="4054"/>
                  </a:lnTo>
                  <a:lnTo>
                    <a:pt x="3646" y="3945"/>
                  </a:lnTo>
                  <a:lnTo>
                    <a:pt x="3401" y="3863"/>
                  </a:lnTo>
                  <a:lnTo>
                    <a:pt x="3156" y="3795"/>
                  </a:lnTo>
                  <a:lnTo>
                    <a:pt x="2898" y="3755"/>
                  </a:lnTo>
                  <a:lnTo>
                    <a:pt x="2626" y="3741"/>
                  </a:lnTo>
                  <a:lnTo>
                    <a:pt x="2476" y="3727"/>
                  </a:lnTo>
                  <a:lnTo>
                    <a:pt x="2327" y="3714"/>
                  </a:lnTo>
                  <a:lnTo>
                    <a:pt x="2177" y="3673"/>
                  </a:lnTo>
                  <a:lnTo>
                    <a:pt x="2041" y="3618"/>
                  </a:lnTo>
                  <a:lnTo>
                    <a:pt x="1918" y="3564"/>
                  </a:lnTo>
                  <a:lnTo>
                    <a:pt x="1796" y="3482"/>
                  </a:lnTo>
                  <a:lnTo>
                    <a:pt x="1674" y="3401"/>
                  </a:lnTo>
                  <a:lnTo>
                    <a:pt x="1565" y="3306"/>
                  </a:lnTo>
                  <a:lnTo>
                    <a:pt x="1470" y="3197"/>
                  </a:lnTo>
                  <a:lnTo>
                    <a:pt x="1388" y="3088"/>
                  </a:lnTo>
                  <a:lnTo>
                    <a:pt x="1306" y="2966"/>
                  </a:lnTo>
                  <a:lnTo>
                    <a:pt x="1252" y="2830"/>
                  </a:lnTo>
                  <a:lnTo>
                    <a:pt x="1198" y="2694"/>
                  </a:lnTo>
                  <a:lnTo>
                    <a:pt x="1157" y="2544"/>
                  </a:lnTo>
                  <a:lnTo>
                    <a:pt x="1143" y="2394"/>
                  </a:lnTo>
                  <a:lnTo>
                    <a:pt x="1130" y="2245"/>
                  </a:lnTo>
                  <a:lnTo>
                    <a:pt x="1130" y="0"/>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220" name="Google Shape;1220;p29"/>
            <p:cNvSpPr/>
            <p:nvPr/>
          </p:nvSpPr>
          <p:spPr>
            <a:xfrm>
              <a:off x="2139841" y="2327702"/>
              <a:ext cx="133665" cy="155790"/>
            </a:xfrm>
            <a:custGeom>
              <a:avLst/>
              <a:gdLst/>
              <a:ahLst/>
              <a:cxnLst/>
              <a:rect l="l" t="t" r="r" b="b"/>
              <a:pathLst>
                <a:path w="3782" h="4408" extrusionOk="0">
                  <a:moveTo>
                    <a:pt x="2639" y="1"/>
                  </a:moveTo>
                  <a:lnTo>
                    <a:pt x="2639" y="627"/>
                  </a:lnTo>
                  <a:lnTo>
                    <a:pt x="2626" y="899"/>
                  </a:lnTo>
                  <a:lnTo>
                    <a:pt x="2599" y="1157"/>
                  </a:lnTo>
                  <a:lnTo>
                    <a:pt x="2530" y="1415"/>
                  </a:lnTo>
                  <a:lnTo>
                    <a:pt x="2435" y="1647"/>
                  </a:lnTo>
                  <a:lnTo>
                    <a:pt x="2326" y="1892"/>
                  </a:lnTo>
                  <a:lnTo>
                    <a:pt x="2190" y="2109"/>
                  </a:lnTo>
                  <a:lnTo>
                    <a:pt x="2041" y="2313"/>
                  </a:lnTo>
                  <a:lnTo>
                    <a:pt x="1864" y="2490"/>
                  </a:lnTo>
                  <a:lnTo>
                    <a:pt x="1674" y="2667"/>
                  </a:lnTo>
                  <a:lnTo>
                    <a:pt x="1469" y="2817"/>
                  </a:lnTo>
                  <a:lnTo>
                    <a:pt x="1252" y="2953"/>
                  </a:lnTo>
                  <a:lnTo>
                    <a:pt x="1021" y="3061"/>
                  </a:lnTo>
                  <a:lnTo>
                    <a:pt x="776" y="3157"/>
                  </a:lnTo>
                  <a:lnTo>
                    <a:pt x="531" y="3225"/>
                  </a:lnTo>
                  <a:lnTo>
                    <a:pt x="259" y="3265"/>
                  </a:lnTo>
                  <a:lnTo>
                    <a:pt x="0" y="3279"/>
                  </a:lnTo>
                  <a:lnTo>
                    <a:pt x="0" y="4408"/>
                  </a:lnTo>
                  <a:lnTo>
                    <a:pt x="191" y="4408"/>
                  </a:lnTo>
                  <a:lnTo>
                    <a:pt x="381" y="4394"/>
                  </a:lnTo>
                  <a:lnTo>
                    <a:pt x="572" y="4367"/>
                  </a:lnTo>
                  <a:lnTo>
                    <a:pt x="762" y="4326"/>
                  </a:lnTo>
                  <a:lnTo>
                    <a:pt x="939" y="4286"/>
                  </a:lnTo>
                  <a:lnTo>
                    <a:pt x="1116" y="4245"/>
                  </a:lnTo>
                  <a:lnTo>
                    <a:pt x="1293" y="4177"/>
                  </a:lnTo>
                  <a:lnTo>
                    <a:pt x="1469" y="4109"/>
                  </a:lnTo>
                  <a:lnTo>
                    <a:pt x="1633" y="4041"/>
                  </a:lnTo>
                  <a:lnTo>
                    <a:pt x="1796" y="3946"/>
                  </a:lnTo>
                  <a:lnTo>
                    <a:pt x="1959" y="3864"/>
                  </a:lnTo>
                  <a:lnTo>
                    <a:pt x="2109" y="3769"/>
                  </a:lnTo>
                  <a:lnTo>
                    <a:pt x="2258" y="3660"/>
                  </a:lnTo>
                  <a:lnTo>
                    <a:pt x="2408" y="3537"/>
                  </a:lnTo>
                  <a:lnTo>
                    <a:pt x="2544" y="3429"/>
                  </a:lnTo>
                  <a:lnTo>
                    <a:pt x="2667" y="3293"/>
                  </a:lnTo>
                  <a:lnTo>
                    <a:pt x="2803" y="3170"/>
                  </a:lnTo>
                  <a:lnTo>
                    <a:pt x="2911" y="3034"/>
                  </a:lnTo>
                  <a:lnTo>
                    <a:pt x="3034" y="2885"/>
                  </a:lnTo>
                  <a:lnTo>
                    <a:pt x="3129" y="2735"/>
                  </a:lnTo>
                  <a:lnTo>
                    <a:pt x="3238" y="2585"/>
                  </a:lnTo>
                  <a:lnTo>
                    <a:pt x="3319" y="2422"/>
                  </a:lnTo>
                  <a:lnTo>
                    <a:pt x="3415" y="2259"/>
                  </a:lnTo>
                  <a:lnTo>
                    <a:pt x="3483" y="2096"/>
                  </a:lnTo>
                  <a:lnTo>
                    <a:pt x="3551" y="1919"/>
                  </a:lnTo>
                  <a:lnTo>
                    <a:pt x="3605" y="1742"/>
                  </a:lnTo>
                  <a:lnTo>
                    <a:pt x="3660" y="1565"/>
                  </a:lnTo>
                  <a:lnTo>
                    <a:pt x="3700" y="1388"/>
                  </a:lnTo>
                  <a:lnTo>
                    <a:pt x="3741" y="1198"/>
                  </a:lnTo>
                  <a:lnTo>
                    <a:pt x="3768" y="1007"/>
                  </a:lnTo>
                  <a:lnTo>
                    <a:pt x="3782" y="817"/>
                  </a:lnTo>
                  <a:lnTo>
                    <a:pt x="3782" y="627"/>
                  </a:lnTo>
                  <a:lnTo>
                    <a:pt x="3782" y="1"/>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221" name="Google Shape;1221;p29"/>
            <p:cNvSpPr/>
            <p:nvPr/>
          </p:nvSpPr>
          <p:spPr>
            <a:xfrm>
              <a:off x="1591779" y="1921470"/>
              <a:ext cx="503383" cy="187068"/>
            </a:xfrm>
            <a:custGeom>
              <a:avLst/>
              <a:gdLst/>
              <a:ahLst/>
              <a:cxnLst/>
              <a:rect l="l" t="t" r="r" b="b"/>
              <a:pathLst>
                <a:path w="14243" h="5293" extrusionOk="0">
                  <a:moveTo>
                    <a:pt x="0" y="1"/>
                  </a:moveTo>
                  <a:lnTo>
                    <a:pt x="0" y="1130"/>
                  </a:lnTo>
                  <a:lnTo>
                    <a:pt x="8937" y="1130"/>
                  </a:lnTo>
                  <a:lnTo>
                    <a:pt x="9155" y="1143"/>
                  </a:lnTo>
                  <a:lnTo>
                    <a:pt x="9373" y="1157"/>
                  </a:lnTo>
                  <a:lnTo>
                    <a:pt x="9577" y="1184"/>
                  </a:lnTo>
                  <a:lnTo>
                    <a:pt x="9781" y="1211"/>
                  </a:lnTo>
                  <a:lnTo>
                    <a:pt x="9985" y="1266"/>
                  </a:lnTo>
                  <a:lnTo>
                    <a:pt x="10175" y="1320"/>
                  </a:lnTo>
                  <a:lnTo>
                    <a:pt x="10379" y="1388"/>
                  </a:lnTo>
                  <a:lnTo>
                    <a:pt x="10570" y="1456"/>
                  </a:lnTo>
                  <a:lnTo>
                    <a:pt x="10746" y="1538"/>
                  </a:lnTo>
                  <a:lnTo>
                    <a:pt x="10923" y="1633"/>
                  </a:lnTo>
                  <a:lnTo>
                    <a:pt x="11100" y="1742"/>
                  </a:lnTo>
                  <a:lnTo>
                    <a:pt x="11277" y="1837"/>
                  </a:lnTo>
                  <a:lnTo>
                    <a:pt x="11440" y="1959"/>
                  </a:lnTo>
                  <a:lnTo>
                    <a:pt x="11590" y="2082"/>
                  </a:lnTo>
                  <a:lnTo>
                    <a:pt x="11739" y="2218"/>
                  </a:lnTo>
                  <a:lnTo>
                    <a:pt x="11889" y="2354"/>
                  </a:lnTo>
                  <a:lnTo>
                    <a:pt x="12025" y="2504"/>
                  </a:lnTo>
                  <a:lnTo>
                    <a:pt x="12161" y="2653"/>
                  </a:lnTo>
                  <a:lnTo>
                    <a:pt x="12284" y="2803"/>
                  </a:lnTo>
                  <a:lnTo>
                    <a:pt x="12392" y="2966"/>
                  </a:lnTo>
                  <a:lnTo>
                    <a:pt x="12501" y="3143"/>
                  </a:lnTo>
                  <a:lnTo>
                    <a:pt x="12610" y="3320"/>
                  </a:lnTo>
                  <a:lnTo>
                    <a:pt x="12705" y="3497"/>
                  </a:lnTo>
                  <a:lnTo>
                    <a:pt x="12787" y="3673"/>
                  </a:lnTo>
                  <a:lnTo>
                    <a:pt x="12855" y="3864"/>
                  </a:lnTo>
                  <a:lnTo>
                    <a:pt x="12923" y="4054"/>
                  </a:lnTo>
                  <a:lnTo>
                    <a:pt x="12977" y="4258"/>
                  </a:lnTo>
                  <a:lnTo>
                    <a:pt x="13032" y="4462"/>
                  </a:lnTo>
                  <a:lnTo>
                    <a:pt x="13059" y="4666"/>
                  </a:lnTo>
                  <a:lnTo>
                    <a:pt x="13086" y="4870"/>
                  </a:lnTo>
                  <a:lnTo>
                    <a:pt x="13100" y="5088"/>
                  </a:lnTo>
                  <a:lnTo>
                    <a:pt x="13113" y="5292"/>
                  </a:lnTo>
                  <a:lnTo>
                    <a:pt x="14242" y="5292"/>
                  </a:lnTo>
                  <a:lnTo>
                    <a:pt x="14242" y="5020"/>
                  </a:lnTo>
                  <a:lnTo>
                    <a:pt x="14215" y="4762"/>
                  </a:lnTo>
                  <a:lnTo>
                    <a:pt x="14188" y="4489"/>
                  </a:lnTo>
                  <a:lnTo>
                    <a:pt x="14134" y="4231"/>
                  </a:lnTo>
                  <a:lnTo>
                    <a:pt x="14079" y="3973"/>
                  </a:lnTo>
                  <a:lnTo>
                    <a:pt x="14011" y="3728"/>
                  </a:lnTo>
                  <a:lnTo>
                    <a:pt x="13930" y="3483"/>
                  </a:lnTo>
                  <a:lnTo>
                    <a:pt x="13834" y="3238"/>
                  </a:lnTo>
                  <a:lnTo>
                    <a:pt x="13725" y="3007"/>
                  </a:lnTo>
                  <a:lnTo>
                    <a:pt x="13603" y="2776"/>
                  </a:lnTo>
                  <a:lnTo>
                    <a:pt x="13481" y="2544"/>
                  </a:lnTo>
                  <a:lnTo>
                    <a:pt x="13345" y="2340"/>
                  </a:lnTo>
                  <a:lnTo>
                    <a:pt x="13195" y="2123"/>
                  </a:lnTo>
                  <a:lnTo>
                    <a:pt x="13032" y="1932"/>
                  </a:lnTo>
                  <a:lnTo>
                    <a:pt x="12869" y="1728"/>
                  </a:lnTo>
                  <a:lnTo>
                    <a:pt x="12692" y="1551"/>
                  </a:lnTo>
                  <a:lnTo>
                    <a:pt x="12501" y="1375"/>
                  </a:lnTo>
                  <a:lnTo>
                    <a:pt x="12311" y="1211"/>
                  </a:lnTo>
                  <a:lnTo>
                    <a:pt x="12120" y="1048"/>
                  </a:lnTo>
                  <a:lnTo>
                    <a:pt x="11903" y="898"/>
                  </a:lnTo>
                  <a:lnTo>
                    <a:pt x="11685" y="762"/>
                  </a:lnTo>
                  <a:lnTo>
                    <a:pt x="11467" y="640"/>
                  </a:lnTo>
                  <a:lnTo>
                    <a:pt x="11236" y="518"/>
                  </a:lnTo>
                  <a:lnTo>
                    <a:pt x="11005" y="409"/>
                  </a:lnTo>
                  <a:lnTo>
                    <a:pt x="10760" y="314"/>
                  </a:lnTo>
                  <a:lnTo>
                    <a:pt x="10515" y="232"/>
                  </a:lnTo>
                  <a:lnTo>
                    <a:pt x="10270" y="164"/>
                  </a:lnTo>
                  <a:lnTo>
                    <a:pt x="10012" y="96"/>
                  </a:lnTo>
                  <a:lnTo>
                    <a:pt x="9754" y="55"/>
                  </a:lnTo>
                  <a:lnTo>
                    <a:pt x="9481" y="28"/>
                  </a:lnTo>
                  <a:lnTo>
                    <a:pt x="9209" y="1"/>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222" name="Google Shape;1222;p29"/>
            <p:cNvSpPr/>
            <p:nvPr/>
          </p:nvSpPr>
          <p:spPr>
            <a:xfrm>
              <a:off x="2041765" y="1881109"/>
              <a:ext cx="298573" cy="147131"/>
            </a:xfrm>
            <a:custGeom>
              <a:avLst/>
              <a:gdLst/>
              <a:ahLst/>
              <a:cxnLst/>
              <a:rect l="l" t="t" r="r" b="b"/>
              <a:pathLst>
                <a:path w="8448" h="4163" extrusionOk="0">
                  <a:moveTo>
                    <a:pt x="7319" y="0"/>
                  </a:moveTo>
                  <a:lnTo>
                    <a:pt x="7305" y="313"/>
                  </a:lnTo>
                  <a:lnTo>
                    <a:pt x="7251" y="612"/>
                  </a:lnTo>
                  <a:lnTo>
                    <a:pt x="7183" y="898"/>
                  </a:lnTo>
                  <a:lnTo>
                    <a:pt x="7074" y="1183"/>
                  </a:lnTo>
                  <a:lnTo>
                    <a:pt x="6951" y="1442"/>
                  </a:lnTo>
                  <a:lnTo>
                    <a:pt x="6802" y="1687"/>
                  </a:lnTo>
                  <a:lnTo>
                    <a:pt x="6625" y="1932"/>
                  </a:lnTo>
                  <a:lnTo>
                    <a:pt x="6421" y="2136"/>
                  </a:lnTo>
                  <a:lnTo>
                    <a:pt x="6217" y="2340"/>
                  </a:lnTo>
                  <a:lnTo>
                    <a:pt x="5986" y="2517"/>
                  </a:lnTo>
                  <a:lnTo>
                    <a:pt x="5727" y="2666"/>
                  </a:lnTo>
                  <a:lnTo>
                    <a:pt x="5469" y="2789"/>
                  </a:lnTo>
                  <a:lnTo>
                    <a:pt x="5183" y="2897"/>
                  </a:lnTo>
                  <a:lnTo>
                    <a:pt x="4897" y="2965"/>
                  </a:lnTo>
                  <a:lnTo>
                    <a:pt x="4598" y="3006"/>
                  </a:lnTo>
                  <a:lnTo>
                    <a:pt x="4285" y="3033"/>
                  </a:lnTo>
                  <a:lnTo>
                    <a:pt x="0" y="3033"/>
                  </a:lnTo>
                  <a:lnTo>
                    <a:pt x="0" y="4162"/>
                  </a:lnTo>
                  <a:lnTo>
                    <a:pt x="4503" y="4162"/>
                  </a:lnTo>
                  <a:lnTo>
                    <a:pt x="4707" y="4149"/>
                  </a:lnTo>
                  <a:lnTo>
                    <a:pt x="4925" y="4122"/>
                  </a:lnTo>
                  <a:lnTo>
                    <a:pt x="5129" y="4081"/>
                  </a:lnTo>
                  <a:lnTo>
                    <a:pt x="5333" y="4026"/>
                  </a:lnTo>
                  <a:lnTo>
                    <a:pt x="5523" y="3972"/>
                  </a:lnTo>
                  <a:lnTo>
                    <a:pt x="5714" y="3918"/>
                  </a:lnTo>
                  <a:lnTo>
                    <a:pt x="5904" y="3836"/>
                  </a:lnTo>
                  <a:lnTo>
                    <a:pt x="6094" y="3754"/>
                  </a:lnTo>
                  <a:lnTo>
                    <a:pt x="6271" y="3659"/>
                  </a:lnTo>
                  <a:lnTo>
                    <a:pt x="6448" y="3564"/>
                  </a:lnTo>
                  <a:lnTo>
                    <a:pt x="6611" y="3455"/>
                  </a:lnTo>
                  <a:lnTo>
                    <a:pt x="6775" y="3333"/>
                  </a:lnTo>
                  <a:lnTo>
                    <a:pt x="6938" y="3210"/>
                  </a:lnTo>
                  <a:lnTo>
                    <a:pt x="7087" y="3088"/>
                  </a:lnTo>
                  <a:lnTo>
                    <a:pt x="7237" y="2938"/>
                  </a:lnTo>
                  <a:lnTo>
                    <a:pt x="7373" y="2802"/>
                  </a:lnTo>
                  <a:lnTo>
                    <a:pt x="7496" y="2653"/>
                  </a:lnTo>
                  <a:lnTo>
                    <a:pt x="7618" y="2489"/>
                  </a:lnTo>
                  <a:lnTo>
                    <a:pt x="7740" y="2326"/>
                  </a:lnTo>
                  <a:lnTo>
                    <a:pt x="7849" y="2163"/>
                  </a:lnTo>
                  <a:lnTo>
                    <a:pt x="7944" y="1986"/>
                  </a:lnTo>
                  <a:lnTo>
                    <a:pt x="8040" y="1809"/>
                  </a:lnTo>
                  <a:lnTo>
                    <a:pt x="8121" y="1619"/>
                  </a:lnTo>
                  <a:lnTo>
                    <a:pt x="8203" y="1428"/>
                  </a:lnTo>
                  <a:lnTo>
                    <a:pt x="8257" y="1238"/>
                  </a:lnTo>
                  <a:lnTo>
                    <a:pt x="8325" y="1034"/>
                  </a:lnTo>
                  <a:lnTo>
                    <a:pt x="8366" y="843"/>
                  </a:lnTo>
                  <a:lnTo>
                    <a:pt x="8407" y="639"/>
                  </a:lnTo>
                  <a:lnTo>
                    <a:pt x="8434" y="422"/>
                  </a:lnTo>
                  <a:lnTo>
                    <a:pt x="8448" y="218"/>
                  </a:lnTo>
                  <a:lnTo>
                    <a:pt x="8448" y="0"/>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223" name="Google Shape;1223;p29"/>
            <p:cNvSpPr/>
            <p:nvPr/>
          </p:nvSpPr>
          <p:spPr>
            <a:xfrm>
              <a:off x="2499456" y="2274334"/>
              <a:ext cx="140416" cy="163989"/>
            </a:xfrm>
            <a:custGeom>
              <a:avLst/>
              <a:gdLst/>
              <a:ahLst/>
              <a:cxnLst/>
              <a:rect l="l" t="t" r="r" b="b"/>
              <a:pathLst>
                <a:path w="3973" h="4640" extrusionOk="0">
                  <a:moveTo>
                    <a:pt x="0" y="1"/>
                  </a:moveTo>
                  <a:lnTo>
                    <a:pt x="0" y="667"/>
                  </a:lnTo>
                  <a:lnTo>
                    <a:pt x="0" y="871"/>
                  </a:lnTo>
                  <a:lnTo>
                    <a:pt x="14" y="1076"/>
                  </a:lnTo>
                  <a:lnTo>
                    <a:pt x="41" y="1266"/>
                  </a:lnTo>
                  <a:lnTo>
                    <a:pt x="82" y="1470"/>
                  </a:lnTo>
                  <a:lnTo>
                    <a:pt x="123" y="1660"/>
                  </a:lnTo>
                  <a:lnTo>
                    <a:pt x="177" y="1851"/>
                  </a:lnTo>
                  <a:lnTo>
                    <a:pt x="245" y="2028"/>
                  </a:lnTo>
                  <a:lnTo>
                    <a:pt x="313" y="2205"/>
                  </a:lnTo>
                  <a:lnTo>
                    <a:pt x="395" y="2381"/>
                  </a:lnTo>
                  <a:lnTo>
                    <a:pt x="476" y="2558"/>
                  </a:lnTo>
                  <a:lnTo>
                    <a:pt x="571" y="2721"/>
                  </a:lnTo>
                  <a:lnTo>
                    <a:pt x="680" y="2885"/>
                  </a:lnTo>
                  <a:lnTo>
                    <a:pt x="789" y="3048"/>
                  </a:lnTo>
                  <a:lnTo>
                    <a:pt x="912" y="3197"/>
                  </a:lnTo>
                  <a:lnTo>
                    <a:pt x="1034" y="3334"/>
                  </a:lnTo>
                  <a:lnTo>
                    <a:pt x="1170" y="3470"/>
                  </a:lnTo>
                  <a:lnTo>
                    <a:pt x="1306" y="3606"/>
                  </a:lnTo>
                  <a:lnTo>
                    <a:pt x="1442" y="3728"/>
                  </a:lnTo>
                  <a:lnTo>
                    <a:pt x="1605" y="3850"/>
                  </a:lnTo>
                  <a:lnTo>
                    <a:pt x="1755" y="3959"/>
                  </a:lnTo>
                  <a:lnTo>
                    <a:pt x="1918" y="4068"/>
                  </a:lnTo>
                  <a:lnTo>
                    <a:pt x="2081" y="4163"/>
                  </a:lnTo>
                  <a:lnTo>
                    <a:pt x="2258" y="4245"/>
                  </a:lnTo>
                  <a:lnTo>
                    <a:pt x="2435" y="4327"/>
                  </a:lnTo>
                  <a:lnTo>
                    <a:pt x="2612" y="4395"/>
                  </a:lnTo>
                  <a:lnTo>
                    <a:pt x="2789" y="4463"/>
                  </a:lnTo>
                  <a:lnTo>
                    <a:pt x="2979" y="4517"/>
                  </a:lnTo>
                  <a:lnTo>
                    <a:pt x="3170" y="4558"/>
                  </a:lnTo>
                  <a:lnTo>
                    <a:pt x="3374" y="4599"/>
                  </a:lnTo>
                  <a:lnTo>
                    <a:pt x="3564" y="4626"/>
                  </a:lnTo>
                  <a:lnTo>
                    <a:pt x="3768" y="4639"/>
                  </a:lnTo>
                  <a:lnTo>
                    <a:pt x="3972" y="4639"/>
                  </a:lnTo>
                  <a:lnTo>
                    <a:pt x="3972" y="3510"/>
                  </a:lnTo>
                  <a:lnTo>
                    <a:pt x="3686" y="3497"/>
                  </a:lnTo>
                  <a:lnTo>
                    <a:pt x="3401" y="3442"/>
                  </a:lnTo>
                  <a:lnTo>
                    <a:pt x="3129" y="3374"/>
                  </a:lnTo>
                  <a:lnTo>
                    <a:pt x="2870" y="3279"/>
                  </a:lnTo>
                  <a:lnTo>
                    <a:pt x="2625" y="3157"/>
                  </a:lnTo>
                  <a:lnTo>
                    <a:pt x="2394" y="3021"/>
                  </a:lnTo>
                  <a:lnTo>
                    <a:pt x="2177" y="2857"/>
                  </a:lnTo>
                  <a:lnTo>
                    <a:pt x="1973" y="2667"/>
                  </a:lnTo>
                  <a:lnTo>
                    <a:pt x="1782" y="2477"/>
                  </a:lnTo>
                  <a:lnTo>
                    <a:pt x="1619" y="2245"/>
                  </a:lnTo>
                  <a:lnTo>
                    <a:pt x="1483" y="2014"/>
                  </a:lnTo>
                  <a:lnTo>
                    <a:pt x="1360" y="1769"/>
                  </a:lnTo>
                  <a:lnTo>
                    <a:pt x="1265" y="1511"/>
                  </a:lnTo>
                  <a:lnTo>
                    <a:pt x="1197" y="1239"/>
                  </a:lnTo>
                  <a:lnTo>
                    <a:pt x="1156" y="953"/>
                  </a:lnTo>
                  <a:lnTo>
                    <a:pt x="1129" y="667"/>
                  </a:lnTo>
                  <a:lnTo>
                    <a:pt x="1129" y="1"/>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224" name="Google Shape;1224;p29"/>
            <p:cNvSpPr/>
            <p:nvPr/>
          </p:nvSpPr>
          <p:spPr>
            <a:xfrm>
              <a:off x="2457610" y="1856086"/>
              <a:ext cx="175511" cy="140416"/>
            </a:xfrm>
            <a:custGeom>
              <a:avLst/>
              <a:gdLst/>
              <a:ahLst/>
              <a:cxnLst/>
              <a:rect l="l" t="t" r="r" b="b"/>
              <a:pathLst>
                <a:path w="4966" h="3973" extrusionOk="0">
                  <a:moveTo>
                    <a:pt x="3837" y="1"/>
                  </a:moveTo>
                  <a:lnTo>
                    <a:pt x="3823" y="286"/>
                  </a:lnTo>
                  <a:lnTo>
                    <a:pt x="3782" y="572"/>
                  </a:lnTo>
                  <a:lnTo>
                    <a:pt x="3701" y="844"/>
                  </a:lnTo>
                  <a:lnTo>
                    <a:pt x="3605" y="1103"/>
                  </a:lnTo>
                  <a:lnTo>
                    <a:pt x="3497" y="1347"/>
                  </a:lnTo>
                  <a:lnTo>
                    <a:pt x="3347" y="1579"/>
                  </a:lnTo>
                  <a:lnTo>
                    <a:pt x="3184" y="1810"/>
                  </a:lnTo>
                  <a:lnTo>
                    <a:pt x="3007" y="2000"/>
                  </a:lnTo>
                  <a:lnTo>
                    <a:pt x="2803" y="2191"/>
                  </a:lnTo>
                  <a:lnTo>
                    <a:pt x="2585" y="2354"/>
                  </a:lnTo>
                  <a:lnTo>
                    <a:pt x="2340" y="2490"/>
                  </a:lnTo>
                  <a:lnTo>
                    <a:pt x="2096" y="2612"/>
                  </a:lnTo>
                  <a:lnTo>
                    <a:pt x="1837" y="2708"/>
                  </a:lnTo>
                  <a:lnTo>
                    <a:pt x="1565" y="2776"/>
                  </a:lnTo>
                  <a:lnTo>
                    <a:pt x="1279" y="2830"/>
                  </a:lnTo>
                  <a:lnTo>
                    <a:pt x="994" y="2844"/>
                  </a:lnTo>
                  <a:lnTo>
                    <a:pt x="1" y="2844"/>
                  </a:lnTo>
                  <a:lnTo>
                    <a:pt x="1" y="3973"/>
                  </a:lnTo>
                  <a:lnTo>
                    <a:pt x="1198" y="3973"/>
                  </a:lnTo>
                  <a:lnTo>
                    <a:pt x="1402" y="3959"/>
                  </a:lnTo>
                  <a:lnTo>
                    <a:pt x="1606" y="3932"/>
                  </a:lnTo>
                  <a:lnTo>
                    <a:pt x="1796" y="3891"/>
                  </a:lnTo>
                  <a:lnTo>
                    <a:pt x="1987" y="3850"/>
                  </a:lnTo>
                  <a:lnTo>
                    <a:pt x="2177" y="3796"/>
                  </a:lnTo>
                  <a:lnTo>
                    <a:pt x="2354" y="3728"/>
                  </a:lnTo>
                  <a:lnTo>
                    <a:pt x="2544" y="3660"/>
                  </a:lnTo>
                  <a:lnTo>
                    <a:pt x="2721" y="3578"/>
                  </a:lnTo>
                  <a:lnTo>
                    <a:pt x="2884" y="3497"/>
                  </a:lnTo>
                  <a:lnTo>
                    <a:pt x="3061" y="3401"/>
                  </a:lnTo>
                  <a:lnTo>
                    <a:pt x="3211" y="3293"/>
                  </a:lnTo>
                  <a:lnTo>
                    <a:pt x="3374" y="3184"/>
                  </a:lnTo>
                  <a:lnTo>
                    <a:pt x="3524" y="3061"/>
                  </a:lnTo>
                  <a:lnTo>
                    <a:pt x="3673" y="2939"/>
                  </a:lnTo>
                  <a:lnTo>
                    <a:pt x="3809" y="2803"/>
                  </a:lnTo>
                  <a:lnTo>
                    <a:pt x="3932" y="2667"/>
                  </a:lnTo>
                  <a:lnTo>
                    <a:pt x="4068" y="2531"/>
                  </a:lnTo>
                  <a:lnTo>
                    <a:pt x="4177" y="2381"/>
                  </a:lnTo>
                  <a:lnTo>
                    <a:pt x="4286" y="2218"/>
                  </a:lnTo>
                  <a:lnTo>
                    <a:pt x="4394" y="2055"/>
                  </a:lnTo>
                  <a:lnTo>
                    <a:pt x="4490" y="1891"/>
                  </a:lnTo>
                  <a:lnTo>
                    <a:pt x="4585" y="1715"/>
                  </a:lnTo>
                  <a:lnTo>
                    <a:pt x="4653" y="1551"/>
                  </a:lnTo>
                  <a:lnTo>
                    <a:pt x="4734" y="1361"/>
                  </a:lnTo>
                  <a:lnTo>
                    <a:pt x="4789" y="1184"/>
                  </a:lnTo>
                  <a:lnTo>
                    <a:pt x="4843" y="994"/>
                  </a:lnTo>
                  <a:lnTo>
                    <a:pt x="4884" y="803"/>
                  </a:lnTo>
                  <a:lnTo>
                    <a:pt x="4925" y="599"/>
                  </a:lnTo>
                  <a:lnTo>
                    <a:pt x="4952" y="409"/>
                  </a:lnTo>
                  <a:lnTo>
                    <a:pt x="4966" y="205"/>
                  </a:lnTo>
                  <a:lnTo>
                    <a:pt x="4966" y="1"/>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225" name="Google Shape;1225;p29"/>
            <p:cNvSpPr/>
            <p:nvPr/>
          </p:nvSpPr>
          <p:spPr>
            <a:xfrm>
              <a:off x="2566254" y="2088784"/>
              <a:ext cx="203891" cy="39937"/>
            </a:xfrm>
            <a:custGeom>
              <a:avLst/>
              <a:gdLst/>
              <a:ahLst/>
              <a:cxnLst/>
              <a:rect l="l" t="t" r="r" b="b"/>
              <a:pathLst>
                <a:path w="5769" h="1130" extrusionOk="0">
                  <a:moveTo>
                    <a:pt x="1" y="0"/>
                  </a:moveTo>
                  <a:lnTo>
                    <a:pt x="1" y="1129"/>
                  </a:lnTo>
                  <a:lnTo>
                    <a:pt x="5768" y="1129"/>
                  </a:lnTo>
                  <a:lnTo>
                    <a:pt x="5741" y="558"/>
                  </a:lnTo>
                  <a:lnTo>
                    <a:pt x="5714" y="0"/>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226" name="Google Shape;1226;p29"/>
            <p:cNvSpPr/>
            <p:nvPr/>
          </p:nvSpPr>
          <p:spPr>
            <a:xfrm>
              <a:off x="1550427" y="1547931"/>
              <a:ext cx="197140" cy="102423"/>
            </a:xfrm>
            <a:custGeom>
              <a:avLst/>
              <a:gdLst/>
              <a:ahLst/>
              <a:cxnLst/>
              <a:rect l="l" t="t" r="r" b="b"/>
              <a:pathLst>
                <a:path w="5578" h="2898" extrusionOk="0">
                  <a:moveTo>
                    <a:pt x="2041" y="0"/>
                  </a:moveTo>
                  <a:lnTo>
                    <a:pt x="1511" y="273"/>
                  </a:lnTo>
                  <a:lnTo>
                    <a:pt x="1007" y="545"/>
                  </a:lnTo>
                  <a:lnTo>
                    <a:pt x="504" y="844"/>
                  </a:lnTo>
                  <a:lnTo>
                    <a:pt x="1" y="1143"/>
                  </a:lnTo>
                  <a:lnTo>
                    <a:pt x="2694" y="1143"/>
                  </a:lnTo>
                  <a:lnTo>
                    <a:pt x="2871" y="1157"/>
                  </a:lnTo>
                  <a:lnTo>
                    <a:pt x="3048" y="1184"/>
                  </a:lnTo>
                  <a:lnTo>
                    <a:pt x="3211" y="1225"/>
                  </a:lnTo>
                  <a:lnTo>
                    <a:pt x="3374" y="1279"/>
                  </a:lnTo>
                  <a:lnTo>
                    <a:pt x="3524" y="1361"/>
                  </a:lnTo>
                  <a:lnTo>
                    <a:pt x="3673" y="1442"/>
                  </a:lnTo>
                  <a:lnTo>
                    <a:pt x="3796" y="1538"/>
                  </a:lnTo>
                  <a:lnTo>
                    <a:pt x="3932" y="1660"/>
                  </a:lnTo>
                  <a:lnTo>
                    <a:pt x="4041" y="1782"/>
                  </a:lnTo>
                  <a:lnTo>
                    <a:pt x="4136" y="1918"/>
                  </a:lnTo>
                  <a:lnTo>
                    <a:pt x="4231" y="2054"/>
                  </a:lnTo>
                  <a:lnTo>
                    <a:pt x="4299" y="2218"/>
                  </a:lnTo>
                  <a:lnTo>
                    <a:pt x="4353" y="2367"/>
                  </a:lnTo>
                  <a:lnTo>
                    <a:pt x="4408" y="2544"/>
                  </a:lnTo>
                  <a:lnTo>
                    <a:pt x="4435" y="2721"/>
                  </a:lnTo>
                  <a:lnTo>
                    <a:pt x="4435" y="2898"/>
                  </a:lnTo>
                  <a:lnTo>
                    <a:pt x="5578" y="2898"/>
                  </a:lnTo>
                  <a:lnTo>
                    <a:pt x="5564" y="2599"/>
                  </a:lnTo>
                  <a:lnTo>
                    <a:pt x="5510" y="2313"/>
                  </a:lnTo>
                  <a:lnTo>
                    <a:pt x="5442" y="2041"/>
                  </a:lnTo>
                  <a:lnTo>
                    <a:pt x="5346" y="1769"/>
                  </a:lnTo>
                  <a:lnTo>
                    <a:pt x="5224" y="1524"/>
                  </a:lnTo>
                  <a:lnTo>
                    <a:pt x="5074" y="1279"/>
                  </a:lnTo>
                  <a:lnTo>
                    <a:pt x="4911" y="1061"/>
                  </a:lnTo>
                  <a:lnTo>
                    <a:pt x="4734" y="857"/>
                  </a:lnTo>
                  <a:lnTo>
                    <a:pt x="4517" y="667"/>
                  </a:lnTo>
                  <a:lnTo>
                    <a:pt x="4299" y="504"/>
                  </a:lnTo>
                  <a:lnTo>
                    <a:pt x="4068" y="354"/>
                  </a:lnTo>
                  <a:lnTo>
                    <a:pt x="3809" y="232"/>
                  </a:lnTo>
                  <a:lnTo>
                    <a:pt x="3551" y="137"/>
                  </a:lnTo>
                  <a:lnTo>
                    <a:pt x="3265" y="69"/>
                  </a:lnTo>
                  <a:lnTo>
                    <a:pt x="2980" y="28"/>
                  </a:lnTo>
                  <a:lnTo>
                    <a:pt x="2694" y="0"/>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227" name="Google Shape;1227;p29"/>
            <p:cNvSpPr/>
            <p:nvPr/>
          </p:nvSpPr>
          <p:spPr>
            <a:xfrm>
              <a:off x="1335542" y="2398847"/>
              <a:ext cx="40396" cy="136599"/>
            </a:xfrm>
            <a:custGeom>
              <a:avLst/>
              <a:gdLst/>
              <a:ahLst/>
              <a:cxnLst/>
              <a:rect l="l" t="t" r="r" b="b"/>
              <a:pathLst>
                <a:path w="1143" h="3865" extrusionOk="0">
                  <a:moveTo>
                    <a:pt x="0" y="1"/>
                  </a:moveTo>
                  <a:lnTo>
                    <a:pt x="0" y="3306"/>
                  </a:lnTo>
                  <a:lnTo>
                    <a:pt x="14" y="3415"/>
                  </a:lnTo>
                  <a:lnTo>
                    <a:pt x="55" y="3524"/>
                  </a:lnTo>
                  <a:lnTo>
                    <a:pt x="109" y="3619"/>
                  </a:lnTo>
                  <a:lnTo>
                    <a:pt x="177" y="3714"/>
                  </a:lnTo>
                  <a:lnTo>
                    <a:pt x="259" y="3782"/>
                  </a:lnTo>
                  <a:lnTo>
                    <a:pt x="368" y="3823"/>
                  </a:lnTo>
                  <a:lnTo>
                    <a:pt x="476" y="3850"/>
                  </a:lnTo>
                  <a:lnTo>
                    <a:pt x="585" y="3864"/>
                  </a:lnTo>
                  <a:lnTo>
                    <a:pt x="599" y="3864"/>
                  </a:lnTo>
                  <a:lnTo>
                    <a:pt x="708" y="3850"/>
                  </a:lnTo>
                  <a:lnTo>
                    <a:pt x="816" y="3810"/>
                  </a:lnTo>
                  <a:lnTo>
                    <a:pt x="898" y="3755"/>
                  </a:lnTo>
                  <a:lnTo>
                    <a:pt x="980" y="3687"/>
                  </a:lnTo>
                  <a:lnTo>
                    <a:pt x="1048" y="3606"/>
                  </a:lnTo>
                  <a:lnTo>
                    <a:pt x="1102" y="3510"/>
                  </a:lnTo>
                  <a:lnTo>
                    <a:pt x="1129" y="3415"/>
                  </a:lnTo>
                  <a:lnTo>
                    <a:pt x="1143" y="3306"/>
                  </a:lnTo>
                  <a:lnTo>
                    <a:pt x="1143" y="1"/>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228" name="Google Shape;1228;p29"/>
            <p:cNvSpPr/>
            <p:nvPr/>
          </p:nvSpPr>
          <p:spPr>
            <a:xfrm>
              <a:off x="1412449" y="2398847"/>
              <a:ext cx="40432" cy="136599"/>
            </a:xfrm>
            <a:custGeom>
              <a:avLst/>
              <a:gdLst/>
              <a:ahLst/>
              <a:cxnLst/>
              <a:rect l="l" t="t" r="r" b="b"/>
              <a:pathLst>
                <a:path w="1144" h="3865" extrusionOk="0">
                  <a:moveTo>
                    <a:pt x="1" y="1"/>
                  </a:moveTo>
                  <a:lnTo>
                    <a:pt x="1" y="3306"/>
                  </a:lnTo>
                  <a:lnTo>
                    <a:pt x="14" y="3415"/>
                  </a:lnTo>
                  <a:lnTo>
                    <a:pt x="55" y="3524"/>
                  </a:lnTo>
                  <a:lnTo>
                    <a:pt x="109" y="3619"/>
                  </a:lnTo>
                  <a:lnTo>
                    <a:pt x="177" y="3714"/>
                  </a:lnTo>
                  <a:lnTo>
                    <a:pt x="259" y="3782"/>
                  </a:lnTo>
                  <a:lnTo>
                    <a:pt x="368" y="3823"/>
                  </a:lnTo>
                  <a:lnTo>
                    <a:pt x="477" y="3850"/>
                  </a:lnTo>
                  <a:lnTo>
                    <a:pt x="586" y="3864"/>
                  </a:lnTo>
                  <a:lnTo>
                    <a:pt x="599" y="3864"/>
                  </a:lnTo>
                  <a:lnTo>
                    <a:pt x="708" y="3850"/>
                  </a:lnTo>
                  <a:lnTo>
                    <a:pt x="817" y="3810"/>
                  </a:lnTo>
                  <a:lnTo>
                    <a:pt x="898" y="3755"/>
                  </a:lnTo>
                  <a:lnTo>
                    <a:pt x="980" y="3687"/>
                  </a:lnTo>
                  <a:lnTo>
                    <a:pt x="1048" y="3606"/>
                  </a:lnTo>
                  <a:lnTo>
                    <a:pt x="1102" y="3510"/>
                  </a:lnTo>
                  <a:lnTo>
                    <a:pt x="1130" y="3415"/>
                  </a:lnTo>
                  <a:lnTo>
                    <a:pt x="1143" y="3306"/>
                  </a:lnTo>
                  <a:lnTo>
                    <a:pt x="1143" y="1"/>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229" name="Google Shape;1229;p29"/>
            <p:cNvSpPr/>
            <p:nvPr/>
          </p:nvSpPr>
          <p:spPr>
            <a:xfrm>
              <a:off x="1489850" y="2398847"/>
              <a:ext cx="39937" cy="136599"/>
            </a:xfrm>
            <a:custGeom>
              <a:avLst/>
              <a:gdLst/>
              <a:ahLst/>
              <a:cxnLst/>
              <a:rect l="l" t="t" r="r" b="b"/>
              <a:pathLst>
                <a:path w="1130" h="3865" extrusionOk="0">
                  <a:moveTo>
                    <a:pt x="1" y="1"/>
                  </a:moveTo>
                  <a:lnTo>
                    <a:pt x="1" y="3306"/>
                  </a:lnTo>
                  <a:lnTo>
                    <a:pt x="1" y="3415"/>
                  </a:lnTo>
                  <a:lnTo>
                    <a:pt x="41" y="3524"/>
                  </a:lnTo>
                  <a:lnTo>
                    <a:pt x="96" y="3619"/>
                  </a:lnTo>
                  <a:lnTo>
                    <a:pt x="164" y="3714"/>
                  </a:lnTo>
                  <a:lnTo>
                    <a:pt x="259" y="3782"/>
                  </a:lnTo>
                  <a:lnTo>
                    <a:pt x="354" y="3823"/>
                  </a:lnTo>
                  <a:lnTo>
                    <a:pt x="463" y="3850"/>
                  </a:lnTo>
                  <a:lnTo>
                    <a:pt x="586" y="3864"/>
                  </a:lnTo>
                  <a:lnTo>
                    <a:pt x="694" y="3850"/>
                  </a:lnTo>
                  <a:lnTo>
                    <a:pt x="803" y="3810"/>
                  </a:lnTo>
                  <a:lnTo>
                    <a:pt x="898" y="3755"/>
                  </a:lnTo>
                  <a:lnTo>
                    <a:pt x="980" y="3687"/>
                  </a:lnTo>
                  <a:lnTo>
                    <a:pt x="1034" y="3606"/>
                  </a:lnTo>
                  <a:lnTo>
                    <a:pt x="1089" y="3510"/>
                  </a:lnTo>
                  <a:lnTo>
                    <a:pt x="1116" y="3415"/>
                  </a:lnTo>
                  <a:lnTo>
                    <a:pt x="1130" y="3306"/>
                  </a:lnTo>
                  <a:lnTo>
                    <a:pt x="1130" y="1"/>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230" name="Google Shape;1230;p29"/>
            <p:cNvSpPr/>
            <p:nvPr/>
          </p:nvSpPr>
          <p:spPr>
            <a:xfrm>
              <a:off x="1566791" y="2398847"/>
              <a:ext cx="39937" cy="136599"/>
            </a:xfrm>
            <a:custGeom>
              <a:avLst/>
              <a:gdLst/>
              <a:ahLst/>
              <a:cxnLst/>
              <a:rect l="l" t="t" r="r" b="b"/>
              <a:pathLst>
                <a:path w="1130" h="3865" extrusionOk="0">
                  <a:moveTo>
                    <a:pt x="0" y="1"/>
                  </a:moveTo>
                  <a:lnTo>
                    <a:pt x="0" y="3306"/>
                  </a:lnTo>
                  <a:lnTo>
                    <a:pt x="14" y="3415"/>
                  </a:lnTo>
                  <a:lnTo>
                    <a:pt x="41" y="3524"/>
                  </a:lnTo>
                  <a:lnTo>
                    <a:pt x="95" y="3619"/>
                  </a:lnTo>
                  <a:lnTo>
                    <a:pt x="163" y="3714"/>
                  </a:lnTo>
                  <a:lnTo>
                    <a:pt x="259" y="3782"/>
                  </a:lnTo>
                  <a:lnTo>
                    <a:pt x="354" y="3823"/>
                  </a:lnTo>
                  <a:lnTo>
                    <a:pt x="463" y="3850"/>
                  </a:lnTo>
                  <a:lnTo>
                    <a:pt x="585" y="3864"/>
                  </a:lnTo>
                  <a:lnTo>
                    <a:pt x="599" y="3864"/>
                  </a:lnTo>
                  <a:lnTo>
                    <a:pt x="707" y="3850"/>
                  </a:lnTo>
                  <a:lnTo>
                    <a:pt x="803" y="3810"/>
                  </a:lnTo>
                  <a:lnTo>
                    <a:pt x="898" y="3755"/>
                  </a:lnTo>
                  <a:lnTo>
                    <a:pt x="979" y="3687"/>
                  </a:lnTo>
                  <a:lnTo>
                    <a:pt x="1048" y="3606"/>
                  </a:lnTo>
                  <a:lnTo>
                    <a:pt x="1088" y="3510"/>
                  </a:lnTo>
                  <a:lnTo>
                    <a:pt x="1129" y="3415"/>
                  </a:lnTo>
                  <a:lnTo>
                    <a:pt x="1129" y="3306"/>
                  </a:lnTo>
                  <a:lnTo>
                    <a:pt x="1129" y="1"/>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231" name="Google Shape;1231;p29"/>
            <p:cNvSpPr/>
            <p:nvPr/>
          </p:nvSpPr>
          <p:spPr>
            <a:xfrm>
              <a:off x="1643697" y="2398847"/>
              <a:ext cx="40432" cy="136599"/>
            </a:xfrm>
            <a:custGeom>
              <a:avLst/>
              <a:gdLst/>
              <a:ahLst/>
              <a:cxnLst/>
              <a:rect l="l" t="t" r="r" b="b"/>
              <a:pathLst>
                <a:path w="1144" h="3865" extrusionOk="0">
                  <a:moveTo>
                    <a:pt x="1" y="1"/>
                  </a:moveTo>
                  <a:lnTo>
                    <a:pt x="1" y="3306"/>
                  </a:lnTo>
                  <a:lnTo>
                    <a:pt x="14" y="3415"/>
                  </a:lnTo>
                  <a:lnTo>
                    <a:pt x="41" y="3524"/>
                  </a:lnTo>
                  <a:lnTo>
                    <a:pt x="96" y="3619"/>
                  </a:lnTo>
                  <a:lnTo>
                    <a:pt x="177" y="3714"/>
                  </a:lnTo>
                  <a:lnTo>
                    <a:pt x="259" y="3782"/>
                  </a:lnTo>
                  <a:lnTo>
                    <a:pt x="354" y="3823"/>
                  </a:lnTo>
                  <a:lnTo>
                    <a:pt x="463" y="3850"/>
                  </a:lnTo>
                  <a:lnTo>
                    <a:pt x="585" y="3864"/>
                  </a:lnTo>
                  <a:lnTo>
                    <a:pt x="599" y="3864"/>
                  </a:lnTo>
                  <a:lnTo>
                    <a:pt x="708" y="3850"/>
                  </a:lnTo>
                  <a:lnTo>
                    <a:pt x="803" y="3810"/>
                  </a:lnTo>
                  <a:lnTo>
                    <a:pt x="898" y="3755"/>
                  </a:lnTo>
                  <a:lnTo>
                    <a:pt x="980" y="3687"/>
                  </a:lnTo>
                  <a:lnTo>
                    <a:pt x="1048" y="3606"/>
                  </a:lnTo>
                  <a:lnTo>
                    <a:pt x="1089" y="3510"/>
                  </a:lnTo>
                  <a:lnTo>
                    <a:pt x="1130" y="3415"/>
                  </a:lnTo>
                  <a:lnTo>
                    <a:pt x="1143" y="3306"/>
                  </a:lnTo>
                  <a:lnTo>
                    <a:pt x="1143" y="1"/>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232" name="Google Shape;1232;p29"/>
            <p:cNvSpPr/>
            <p:nvPr/>
          </p:nvSpPr>
          <p:spPr>
            <a:xfrm>
              <a:off x="3336447" y="4559360"/>
              <a:ext cx="1235538" cy="146671"/>
            </a:xfrm>
            <a:custGeom>
              <a:avLst/>
              <a:gdLst/>
              <a:ahLst/>
              <a:cxnLst/>
              <a:rect l="l" t="t" r="r" b="b"/>
              <a:pathLst>
                <a:path w="34959" h="4150" extrusionOk="0">
                  <a:moveTo>
                    <a:pt x="17480" y="1"/>
                  </a:moveTo>
                  <a:lnTo>
                    <a:pt x="15698" y="14"/>
                  </a:lnTo>
                  <a:lnTo>
                    <a:pt x="13957" y="42"/>
                  </a:lnTo>
                  <a:lnTo>
                    <a:pt x="12283" y="96"/>
                  </a:lnTo>
                  <a:lnTo>
                    <a:pt x="10678" y="164"/>
                  </a:lnTo>
                  <a:lnTo>
                    <a:pt x="9155" y="246"/>
                  </a:lnTo>
                  <a:lnTo>
                    <a:pt x="7713" y="354"/>
                  </a:lnTo>
                  <a:lnTo>
                    <a:pt x="6366" y="477"/>
                  </a:lnTo>
                  <a:lnTo>
                    <a:pt x="5128" y="613"/>
                  </a:lnTo>
                  <a:lnTo>
                    <a:pt x="3999" y="762"/>
                  </a:lnTo>
                  <a:lnTo>
                    <a:pt x="2993" y="912"/>
                  </a:lnTo>
                  <a:lnTo>
                    <a:pt x="2530" y="994"/>
                  </a:lnTo>
                  <a:lnTo>
                    <a:pt x="2109" y="1089"/>
                  </a:lnTo>
                  <a:lnTo>
                    <a:pt x="1728" y="1171"/>
                  </a:lnTo>
                  <a:lnTo>
                    <a:pt x="1374" y="1266"/>
                  </a:lnTo>
                  <a:lnTo>
                    <a:pt x="1061" y="1361"/>
                  </a:lnTo>
                  <a:lnTo>
                    <a:pt x="789" y="1456"/>
                  </a:lnTo>
                  <a:lnTo>
                    <a:pt x="558" y="1551"/>
                  </a:lnTo>
                  <a:lnTo>
                    <a:pt x="354" y="1660"/>
                  </a:lnTo>
                  <a:lnTo>
                    <a:pt x="204" y="1755"/>
                  </a:lnTo>
                  <a:lnTo>
                    <a:pt x="96" y="1864"/>
                  </a:lnTo>
                  <a:lnTo>
                    <a:pt x="55" y="1919"/>
                  </a:lnTo>
                  <a:lnTo>
                    <a:pt x="28" y="1973"/>
                  </a:lnTo>
                  <a:lnTo>
                    <a:pt x="14" y="2027"/>
                  </a:lnTo>
                  <a:lnTo>
                    <a:pt x="0" y="2082"/>
                  </a:lnTo>
                  <a:lnTo>
                    <a:pt x="14" y="2123"/>
                  </a:lnTo>
                  <a:lnTo>
                    <a:pt x="28" y="2177"/>
                  </a:lnTo>
                  <a:lnTo>
                    <a:pt x="55" y="2232"/>
                  </a:lnTo>
                  <a:lnTo>
                    <a:pt x="96" y="2286"/>
                  </a:lnTo>
                  <a:lnTo>
                    <a:pt x="204" y="2395"/>
                  </a:lnTo>
                  <a:lnTo>
                    <a:pt x="354" y="2490"/>
                  </a:lnTo>
                  <a:lnTo>
                    <a:pt x="558" y="2599"/>
                  </a:lnTo>
                  <a:lnTo>
                    <a:pt x="789" y="2694"/>
                  </a:lnTo>
                  <a:lnTo>
                    <a:pt x="1061" y="2789"/>
                  </a:lnTo>
                  <a:lnTo>
                    <a:pt x="1374" y="2884"/>
                  </a:lnTo>
                  <a:lnTo>
                    <a:pt x="1728" y="2980"/>
                  </a:lnTo>
                  <a:lnTo>
                    <a:pt x="2109" y="3061"/>
                  </a:lnTo>
                  <a:lnTo>
                    <a:pt x="2530" y="3156"/>
                  </a:lnTo>
                  <a:lnTo>
                    <a:pt x="2993" y="3238"/>
                  </a:lnTo>
                  <a:lnTo>
                    <a:pt x="3999" y="3401"/>
                  </a:lnTo>
                  <a:lnTo>
                    <a:pt x="5128" y="3537"/>
                  </a:lnTo>
                  <a:lnTo>
                    <a:pt x="6366" y="3673"/>
                  </a:lnTo>
                  <a:lnTo>
                    <a:pt x="7713" y="3796"/>
                  </a:lnTo>
                  <a:lnTo>
                    <a:pt x="9155" y="3905"/>
                  </a:lnTo>
                  <a:lnTo>
                    <a:pt x="10678" y="3986"/>
                  </a:lnTo>
                  <a:lnTo>
                    <a:pt x="12283" y="4054"/>
                  </a:lnTo>
                  <a:lnTo>
                    <a:pt x="13957" y="4109"/>
                  </a:lnTo>
                  <a:lnTo>
                    <a:pt x="15698" y="4136"/>
                  </a:lnTo>
                  <a:lnTo>
                    <a:pt x="17480" y="4149"/>
                  </a:lnTo>
                  <a:lnTo>
                    <a:pt x="19262" y="4136"/>
                  </a:lnTo>
                  <a:lnTo>
                    <a:pt x="21003" y="4109"/>
                  </a:lnTo>
                  <a:lnTo>
                    <a:pt x="22676" y="4054"/>
                  </a:lnTo>
                  <a:lnTo>
                    <a:pt x="24281" y="3986"/>
                  </a:lnTo>
                  <a:lnTo>
                    <a:pt x="25804" y="3905"/>
                  </a:lnTo>
                  <a:lnTo>
                    <a:pt x="27246" y="3796"/>
                  </a:lnTo>
                  <a:lnTo>
                    <a:pt x="28593" y="3673"/>
                  </a:lnTo>
                  <a:lnTo>
                    <a:pt x="29831" y="3537"/>
                  </a:lnTo>
                  <a:lnTo>
                    <a:pt x="30960" y="3401"/>
                  </a:lnTo>
                  <a:lnTo>
                    <a:pt x="31966" y="3238"/>
                  </a:lnTo>
                  <a:lnTo>
                    <a:pt x="32429" y="3156"/>
                  </a:lnTo>
                  <a:lnTo>
                    <a:pt x="32851" y="3061"/>
                  </a:lnTo>
                  <a:lnTo>
                    <a:pt x="33231" y="2980"/>
                  </a:lnTo>
                  <a:lnTo>
                    <a:pt x="33585" y="2884"/>
                  </a:lnTo>
                  <a:lnTo>
                    <a:pt x="33898" y="2789"/>
                  </a:lnTo>
                  <a:lnTo>
                    <a:pt x="34170" y="2694"/>
                  </a:lnTo>
                  <a:lnTo>
                    <a:pt x="34401" y="2599"/>
                  </a:lnTo>
                  <a:lnTo>
                    <a:pt x="34605" y="2490"/>
                  </a:lnTo>
                  <a:lnTo>
                    <a:pt x="34755" y="2395"/>
                  </a:lnTo>
                  <a:lnTo>
                    <a:pt x="34864" y="2286"/>
                  </a:lnTo>
                  <a:lnTo>
                    <a:pt x="34905" y="2232"/>
                  </a:lnTo>
                  <a:lnTo>
                    <a:pt x="34932" y="2177"/>
                  </a:lnTo>
                  <a:lnTo>
                    <a:pt x="34945" y="2123"/>
                  </a:lnTo>
                  <a:lnTo>
                    <a:pt x="34959" y="2082"/>
                  </a:lnTo>
                  <a:lnTo>
                    <a:pt x="34945" y="2027"/>
                  </a:lnTo>
                  <a:lnTo>
                    <a:pt x="34932" y="1973"/>
                  </a:lnTo>
                  <a:lnTo>
                    <a:pt x="34905" y="1919"/>
                  </a:lnTo>
                  <a:lnTo>
                    <a:pt x="34864" y="1864"/>
                  </a:lnTo>
                  <a:lnTo>
                    <a:pt x="34755" y="1755"/>
                  </a:lnTo>
                  <a:lnTo>
                    <a:pt x="34605" y="1660"/>
                  </a:lnTo>
                  <a:lnTo>
                    <a:pt x="34401" y="1551"/>
                  </a:lnTo>
                  <a:lnTo>
                    <a:pt x="34170" y="1456"/>
                  </a:lnTo>
                  <a:lnTo>
                    <a:pt x="33898" y="1361"/>
                  </a:lnTo>
                  <a:lnTo>
                    <a:pt x="33585" y="1266"/>
                  </a:lnTo>
                  <a:lnTo>
                    <a:pt x="33231" y="1171"/>
                  </a:lnTo>
                  <a:lnTo>
                    <a:pt x="32851" y="1089"/>
                  </a:lnTo>
                  <a:lnTo>
                    <a:pt x="32429" y="994"/>
                  </a:lnTo>
                  <a:lnTo>
                    <a:pt x="31966" y="912"/>
                  </a:lnTo>
                  <a:lnTo>
                    <a:pt x="30960" y="762"/>
                  </a:lnTo>
                  <a:lnTo>
                    <a:pt x="29831" y="613"/>
                  </a:lnTo>
                  <a:lnTo>
                    <a:pt x="28593" y="477"/>
                  </a:lnTo>
                  <a:lnTo>
                    <a:pt x="27246" y="354"/>
                  </a:lnTo>
                  <a:lnTo>
                    <a:pt x="25804" y="246"/>
                  </a:lnTo>
                  <a:lnTo>
                    <a:pt x="24281" y="164"/>
                  </a:lnTo>
                  <a:lnTo>
                    <a:pt x="22676" y="96"/>
                  </a:lnTo>
                  <a:lnTo>
                    <a:pt x="21003" y="42"/>
                  </a:lnTo>
                  <a:lnTo>
                    <a:pt x="19262" y="14"/>
                  </a:lnTo>
                  <a:lnTo>
                    <a:pt x="17480" y="1"/>
                  </a:lnTo>
                  <a:close/>
                </a:path>
              </a:pathLst>
            </a:custGeom>
            <a:solidFill>
              <a:srgbClr val="666666">
                <a:alpha val="12549"/>
              </a:srgbClr>
            </a:solidFill>
            <a:ln>
              <a:noFill/>
            </a:ln>
          </p:spPr>
          <p:txBody>
            <a:bodyPr spcFirstLastPara="1" wrap="square" lIns="121900" tIns="121900" rIns="121900" bIns="121900" anchor="ctr" anchorCtr="0">
              <a:noAutofit/>
            </a:bodyPr>
            <a:lstStyle/>
            <a:p>
              <a:endParaRPr sz="2400"/>
            </a:p>
          </p:txBody>
        </p:sp>
        <p:sp>
          <p:nvSpPr>
            <p:cNvPr id="1233" name="Google Shape;1233;p29"/>
            <p:cNvSpPr/>
            <p:nvPr/>
          </p:nvSpPr>
          <p:spPr>
            <a:xfrm>
              <a:off x="3168638" y="3276730"/>
              <a:ext cx="788491" cy="663944"/>
            </a:xfrm>
            <a:custGeom>
              <a:avLst/>
              <a:gdLst/>
              <a:ahLst/>
              <a:cxnLst/>
              <a:rect l="l" t="t" r="r" b="b"/>
              <a:pathLst>
                <a:path w="22310" h="18786" extrusionOk="0">
                  <a:moveTo>
                    <a:pt x="5864" y="0"/>
                  </a:moveTo>
                  <a:lnTo>
                    <a:pt x="5782" y="14"/>
                  </a:lnTo>
                  <a:lnTo>
                    <a:pt x="5700" y="41"/>
                  </a:lnTo>
                  <a:lnTo>
                    <a:pt x="5619" y="82"/>
                  </a:lnTo>
                  <a:lnTo>
                    <a:pt x="5551" y="136"/>
                  </a:lnTo>
                  <a:lnTo>
                    <a:pt x="5496" y="191"/>
                  </a:lnTo>
                  <a:lnTo>
                    <a:pt x="5456" y="272"/>
                  </a:lnTo>
                  <a:lnTo>
                    <a:pt x="5428" y="354"/>
                  </a:lnTo>
                  <a:lnTo>
                    <a:pt x="5428" y="449"/>
                  </a:lnTo>
                  <a:lnTo>
                    <a:pt x="5428" y="17901"/>
                  </a:lnTo>
                  <a:lnTo>
                    <a:pt x="450" y="17901"/>
                  </a:lnTo>
                  <a:lnTo>
                    <a:pt x="355" y="17915"/>
                  </a:lnTo>
                  <a:lnTo>
                    <a:pt x="273" y="17928"/>
                  </a:lnTo>
                  <a:lnTo>
                    <a:pt x="191" y="17969"/>
                  </a:lnTo>
                  <a:lnTo>
                    <a:pt x="137" y="18024"/>
                  </a:lnTo>
                  <a:lnTo>
                    <a:pt x="83" y="18092"/>
                  </a:lnTo>
                  <a:lnTo>
                    <a:pt x="42" y="18173"/>
                  </a:lnTo>
                  <a:lnTo>
                    <a:pt x="15" y="18255"/>
                  </a:lnTo>
                  <a:lnTo>
                    <a:pt x="1" y="18336"/>
                  </a:lnTo>
                  <a:lnTo>
                    <a:pt x="15" y="18432"/>
                  </a:lnTo>
                  <a:lnTo>
                    <a:pt x="42" y="18513"/>
                  </a:lnTo>
                  <a:lnTo>
                    <a:pt x="83" y="18595"/>
                  </a:lnTo>
                  <a:lnTo>
                    <a:pt x="137" y="18649"/>
                  </a:lnTo>
                  <a:lnTo>
                    <a:pt x="191" y="18704"/>
                  </a:lnTo>
                  <a:lnTo>
                    <a:pt x="273" y="18744"/>
                  </a:lnTo>
                  <a:lnTo>
                    <a:pt x="355" y="18772"/>
                  </a:lnTo>
                  <a:lnTo>
                    <a:pt x="450" y="18785"/>
                  </a:lnTo>
                  <a:lnTo>
                    <a:pt x="5864" y="18785"/>
                  </a:lnTo>
                  <a:lnTo>
                    <a:pt x="5959" y="18772"/>
                  </a:lnTo>
                  <a:lnTo>
                    <a:pt x="6041" y="18744"/>
                  </a:lnTo>
                  <a:lnTo>
                    <a:pt x="6109" y="18704"/>
                  </a:lnTo>
                  <a:lnTo>
                    <a:pt x="6177" y="18649"/>
                  </a:lnTo>
                  <a:lnTo>
                    <a:pt x="6231" y="18595"/>
                  </a:lnTo>
                  <a:lnTo>
                    <a:pt x="6272" y="18513"/>
                  </a:lnTo>
                  <a:lnTo>
                    <a:pt x="6299" y="18432"/>
                  </a:lnTo>
                  <a:lnTo>
                    <a:pt x="6313" y="18336"/>
                  </a:lnTo>
                  <a:lnTo>
                    <a:pt x="6313" y="884"/>
                  </a:lnTo>
                  <a:lnTo>
                    <a:pt x="21425" y="884"/>
                  </a:lnTo>
                  <a:lnTo>
                    <a:pt x="21425" y="4217"/>
                  </a:lnTo>
                  <a:lnTo>
                    <a:pt x="21439" y="4312"/>
                  </a:lnTo>
                  <a:lnTo>
                    <a:pt x="21466" y="4394"/>
                  </a:lnTo>
                  <a:lnTo>
                    <a:pt x="21507" y="4462"/>
                  </a:lnTo>
                  <a:lnTo>
                    <a:pt x="21561" y="4530"/>
                  </a:lnTo>
                  <a:lnTo>
                    <a:pt x="21616" y="4584"/>
                  </a:lnTo>
                  <a:lnTo>
                    <a:pt x="21697" y="4625"/>
                  </a:lnTo>
                  <a:lnTo>
                    <a:pt x="21779" y="4652"/>
                  </a:lnTo>
                  <a:lnTo>
                    <a:pt x="21874" y="4666"/>
                  </a:lnTo>
                  <a:lnTo>
                    <a:pt x="21956" y="4652"/>
                  </a:lnTo>
                  <a:lnTo>
                    <a:pt x="22037" y="4625"/>
                  </a:lnTo>
                  <a:lnTo>
                    <a:pt x="22119" y="4584"/>
                  </a:lnTo>
                  <a:lnTo>
                    <a:pt x="22187" y="4530"/>
                  </a:lnTo>
                  <a:lnTo>
                    <a:pt x="22241" y="4462"/>
                  </a:lnTo>
                  <a:lnTo>
                    <a:pt x="22282" y="4394"/>
                  </a:lnTo>
                  <a:lnTo>
                    <a:pt x="22296" y="4312"/>
                  </a:lnTo>
                  <a:lnTo>
                    <a:pt x="22309" y="4217"/>
                  </a:lnTo>
                  <a:lnTo>
                    <a:pt x="22309" y="449"/>
                  </a:lnTo>
                  <a:lnTo>
                    <a:pt x="22296" y="354"/>
                  </a:lnTo>
                  <a:lnTo>
                    <a:pt x="22282" y="272"/>
                  </a:lnTo>
                  <a:lnTo>
                    <a:pt x="22241" y="191"/>
                  </a:lnTo>
                  <a:lnTo>
                    <a:pt x="22187" y="136"/>
                  </a:lnTo>
                  <a:lnTo>
                    <a:pt x="22119" y="82"/>
                  </a:lnTo>
                  <a:lnTo>
                    <a:pt x="22037" y="41"/>
                  </a:lnTo>
                  <a:lnTo>
                    <a:pt x="21956" y="14"/>
                  </a:lnTo>
                  <a:lnTo>
                    <a:pt x="21874" y="0"/>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34" name="Google Shape;1234;p29"/>
            <p:cNvSpPr/>
            <p:nvPr/>
          </p:nvSpPr>
          <p:spPr>
            <a:xfrm>
              <a:off x="3082119" y="3865649"/>
              <a:ext cx="118786" cy="118291"/>
            </a:xfrm>
            <a:custGeom>
              <a:avLst/>
              <a:gdLst/>
              <a:ahLst/>
              <a:cxnLst/>
              <a:rect l="l" t="t" r="r" b="b"/>
              <a:pathLst>
                <a:path w="3361" h="3347" extrusionOk="0">
                  <a:moveTo>
                    <a:pt x="1" y="0"/>
                  </a:moveTo>
                  <a:lnTo>
                    <a:pt x="1" y="3346"/>
                  </a:lnTo>
                  <a:lnTo>
                    <a:pt x="1905" y="3346"/>
                  </a:lnTo>
                  <a:lnTo>
                    <a:pt x="2055" y="3319"/>
                  </a:lnTo>
                  <a:lnTo>
                    <a:pt x="2218" y="3278"/>
                  </a:lnTo>
                  <a:lnTo>
                    <a:pt x="2367" y="3224"/>
                  </a:lnTo>
                  <a:lnTo>
                    <a:pt x="2503" y="3156"/>
                  </a:lnTo>
                  <a:lnTo>
                    <a:pt x="2639" y="3074"/>
                  </a:lnTo>
                  <a:lnTo>
                    <a:pt x="2762" y="2979"/>
                  </a:lnTo>
                  <a:lnTo>
                    <a:pt x="2884" y="2884"/>
                  </a:lnTo>
                  <a:lnTo>
                    <a:pt x="2979" y="2762"/>
                  </a:lnTo>
                  <a:lnTo>
                    <a:pt x="3075" y="2639"/>
                  </a:lnTo>
                  <a:lnTo>
                    <a:pt x="3156" y="2503"/>
                  </a:lnTo>
                  <a:lnTo>
                    <a:pt x="3224" y="2367"/>
                  </a:lnTo>
                  <a:lnTo>
                    <a:pt x="3279" y="2217"/>
                  </a:lnTo>
                  <a:lnTo>
                    <a:pt x="3320" y="2054"/>
                  </a:lnTo>
                  <a:lnTo>
                    <a:pt x="3347" y="1905"/>
                  </a:lnTo>
                  <a:lnTo>
                    <a:pt x="3360" y="1728"/>
                  </a:lnTo>
                  <a:lnTo>
                    <a:pt x="3360" y="1619"/>
                  </a:lnTo>
                  <a:lnTo>
                    <a:pt x="3347" y="1456"/>
                  </a:lnTo>
                  <a:lnTo>
                    <a:pt x="3320" y="1293"/>
                  </a:lnTo>
                  <a:lnTo>
                    <a:pt x="3279" y="1143"/>
                  </a:lnTo>
                  <a:lnTo>
                    <a:pt x="3224" y="993"/>
                  </a:lnTo>
                  <a:lnTo>
                    <a:pt x="3156" y="857"/>
                  </a:lnTo>
                  <a:lnTo>
                    <a:pt x="3075" y="721"/>
                  </a:lnTo>
                  <a:lnTo>
                    <a:pt x="2979" y="599"/>
                  </a:lnTo>
                  <a:lnTo>
                    <a:pt x="2884" y="476"/>
                  </a:lnTo>
                  <a:lnTo>
                    <a:pt x="2762" y="368"/>
                  </a:lnTo>
                  <a:lnTo>
                    <a:pt x="2639" y="286"/>
                  </a:lnTo>
                  <a:lnTo>
                    <a:pt x="2503" y="204"/>
                  </a:lnTo>
                  <a:lnTo>
                    <a:pt x="2367" y="136"/>
                  </a:lnTo>
                  <a:lnTo>
                    <a:pt x="2218" y="82"/>
                  </a:lnTo>
                  <a:lnTo>
                    <a:pt x="2055" y="41"/>
                  </a:lnTo>
                  <a:lnTo>
                    <a:pt x="1905" y="14"/>
                  </a:lnTo>
                  <a:lnTo>
                    <a:pt x="1728" y="0"/>
                  </a:lnTo>
                  <a:close/>
                </a:path>
              </a:pathLst>
            </a:custGeom>
            <a:solidFill>
              <a:srgbClr val="FC8068"/>
            </a:solidFill>
            <a:ln>
              <a:noFill/>
            </a:ln>
          </p:spPr>
          <p:txBody>
            <a:bodyPr spcFirstLastPara="1" wrap="square" lIns="121900" tIns="121900" rIns="121900" bIns="121900" anchor="ctr" anchorCtr="0">
              <a:noAutofit/>
            </a:bodyPr>
            <a:lstStyle/>
            <a:p>
              <a:endParaRPr sz="2400"/>
            </a:p>
          </p:txBody>
        </p:sp>
        <p:sp>
          <p:nvSpPr>
            <p:cNvPr id="1235" name="Google Shape;1235;p29"/>
            <p:cNvSpPr/>
            <p:nvPr/>
          </p:nvSpPr>
          <p:spPr>
            <a:xfrm>
              <a:off x="3586922" y="3474297"/>
              <a:ext cx="709147" cy="1161036"/>
            </a:xfrm>
            <a:custGeom>
              <a:avLst/>
              <a:gdLst/>
              <a:ahLst/>
              <a:cxnLst/>
              <a:rect l="l" t="t" r="r" b="b"/>
              <a:pathLst>
                <a:path w="20065" h="32851" extrusionOk="0">
                  <a:moveTo>
                    <a:pt x="1211" y="1"/>
                  </a:moveTo>
                  <a:lnTo>
                    <a:pt x="1034" y="14"/>
                  </a:lnTo>
                  <a:lnTo>
                    <a:pt x="871" y="55"/>
                  </a:lnTo>
                  <a:lnTo>
                    <a:pt x="708" y="110"/>
                  </a:lnTo>
                  <a:lnTo>
                    <a:pt x="572" y="191"/>
                  </a:lnTo>
                  <a:lnTo>
                    <a:pt x="449" y="286"/>
                  </a:lnTo>
                  <a:lnTo>
                    <a:pt x="340" y="382"/>
                  </a:lnTo>
                  <a:lnTo>
                    <a:pt x="245" y="490"/>
                  </a:lnTo>
                  <a:lnTo>
                    <a:pt x="163" y="627"/>
                  </a:lnTo>
                  <a:lnTo>
                    <a:pt x="95" y="763"/>
                  </a:lnTo>
                  <a:lnTo>
                    <a:pt x="41" y="899"/>
                  </a:lnTo>
                  <a:lnTo>
                    <a:pt x="14" y="1062"/>
                  </a:lnTo>
                  <a:lnTo>
                    <a:pt x="0" y="1211"/>
                  </a:lnTo>
                  <a:lnTo>
                    <a:pt x="0" y="31640"/>
                  </a:lnTo>
                  <a:lnTo>
                    <a:pt x="14" y="31763"/>
                  </a:lnTo>
                  <a:lnTo>
                    <a:pt x="27" y="31885"/>
                  </a:lnTo>
                  <a:lnTo>
                    <a:pt x="55" y="32008"/>
                  </a:lnTo>
                  <a:lnTo>
                    <a:pt x="95" y="32116"/>
                  </a:lnTo>
                  <a:lnTo>
                    <a:pt x="150" y="32225"/>
                  </a:lnTo>
                  <a:lnTo>
                    <a:pt x="218" y="32320"/>
                  </a:lnTo>
                  <a:lnTo>
                    <a:pt x="286" y="32416"/>
                  </a:lnTo>
                  <a:lnTo>
                    <a:pt x="354" y="32497"/>
                  </a:lnTo>
                  <a:lnTo>
                    <a:pt x="449" y="32579"/>
                  </a:lnTo>
                  <a:lnTo>
                    <a:pt x="544" y="32647"/>
                  </a:lnTo>
                  <a:lnTo>
                    <a:pt x="640" y="32701"/>
                  </a:lnTo>
                  <a:lnTo>
                    <a:pt x="748" y="32756"/>
                  </a:lnTo>
                  <a:lnTo>
                    <a:pt x="857" y="32796"/>
                  </a:lnTo>
                  <a:lnTo>
                    <a:pt x="966" y="32824"/>
                  </a:lnTo>
                  <a:lnTo>
                    <a:pt x="1088" y="32851"/>
                  </a:lnTo>
                  <a:lnTo>
                    <a:pt x="18976" y="32851"/>
                  </a:lnTo>
                  <a:lnTo>
                    <a:pt x="19098" y="32824"/>
                  </a:lnTo>
                  <a:lnTo>
                    <a:pt x="19221" y="32796"/>
                  </a:lnTo>
                  <a:lnTo>
                    <a:pt x="19330" y="32756"/>
                  </a:lnTo>
                  <a:lnTo>
                    <a:pt x="19438" y="32701"/>
                  </a:lnTo>
                  <a:lnTo>
                    <a:pt x="19534" y="32647"/>
                  </a:lnTo>
                  <a:lnTo>
                    <a:pt x="19629" y="32579"/>
                  </a:lnTo>
                  <a:lnTo>
                    <a:pt x="19710" y="32497"/>
                  </a:lnTo>
                  <a:lnTo>
                    <a:pt x="19792" y="32402"/>
                  </a:lnTo>
                  <a:lnTo>
                    <a:pt x="19860" y="32320"/>
                  </a:lnTo>
                  <a:lnTo>
                    <a:pt x="19914" y="32212"/>
                  </a:lnTo>
                  <a:lnTo>
                    <a:pt x="19969" y="32116"/>
                  </a:lnTo>
                  <a:lnTo>
                    <a:pt x="20010" y="32008"/>
                  </a:lnTo>
                  <a:lnTo>
                    <a:pt x="20037" y="31885"/>
                  </a:lnTo>
                  <a:lnTo>
                    <a:pt x="20051" y="31763"/>
                  </a:lnTo>
                  <a:lnTo>
                    <a:pt x="20064" y="31640"/>
                  </a:lnTo>
                  <a:lnTo>
                    <a:pt x="20064" y="1211"/>
                  </a:lnTo>
                  <a:lnTo>
                    <a:pt x="20051" y="1089"/>
                  </a:lnTo>
                  <a:lnTo>
                    <a:pt x="20037" y="967"/>
                  </a:lnTo>
                  <a:lnTo>
                    <a:pt x="20010" y="858"/>
                  </a:lnTo>
                  <a:lnTo>
                    <a:pt x="19969" y="749"/>
                  </a:lnTo>
                  <a:lnTo>
                    <a:pt x="19914" y="640"/>
                  </a:lnTo>
                  <a:lnTo>
                    <a:pt x="19860" y="531"/>
                  </a:lnTo>
                  <a:lnTo>
                    <a:pt x="19792" y="450"/>
                  </a:lnTo>
                  <a:lnTo>
                    <a:pt x="19710" y="354"/>
                  </a:lnTo>
                  <a:lnTo>
                    <a:pt x="19615" y="286"/>
                  </a:lnTo>
                  <a:lnTo>
                    <a:pt x="19534" y="205"/>
                  </a:lnTo>
                  <a:lnTo>
                    <a:pt x="19425" y="150"/>
                  </a:lnTo>
                  <a:lnTo>
                    <a:pt x="19330" y="96"/>
                  </a:lnTo>
                  <a:lnTo>
                    <a:pt x="19207" y="55"/>
                  </a:lnTo>
                  <a:lnTo>
                    <a:pt x="19098" y="28"/>
                  </a:lnTo>
                  <a:lnTo>
                    <a:pt x="18976" y="14"/>
                  </a:lnTo>
                  <a:lnTo>
                    <a:pt x="18853" y="1"/>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236" name="Google Shape;1236;p29"/>
            <p:cNvSpPr/>
            <p:nvPr/>
          </p:nvSpPr>
          <p:spPr>
            <a:xfrm>
              <a:off x="3751797" y="3622843"/>
              <a:ext cx="475039" cy="59199"/>
            </a:xfrm>
            <a:custGeom>
              <a:avLst/>
              <a:gdLst/>
              <a:ahLst/>
              <a:cxnLst/>
              <a:rect l="l" t="t" r="r" b="b"/>
              <a:pathLst>
                <a:path w="13441" h="1675" extrusionOk="0">
                  <a:moveTo>
                    <a:pt x="749" y="1"/>
                  </a:moveTo>
                  <a:lnTo>
                    <a:pt x="667" y="15"/>
                  </a:lnTo>
                  <a:lnTo>
                    <a:pt x="586" y="42"/>
                  </a:lnTo>
                  <a:lnTo>
                    <a:pt x="518" y="69"/>
                  </a:lnTo>
                  <a:lnTo>
                    <a:pt x="368" y="151"/>
                  </a:lnTo>
                  <a:lnTo>
                    <a:pt x="246" y="246"/>
                  </a:lnTo>
                  <a:lnTo>
                    <a:pt x="151" y="368"/>
                  </a:lnTo>
                  <a:lnTo>
                    <a:pt x="69" y="504"/>
                  </a:lnTo>
                  <a:lnTo>
                    <a:pt x="42" y="586"/>
                  </a:lnTo>
                  <a:lnTo>
                    <a:pt x="15" y="668"/>
                  </a:lnTo>
                  <a:lnTo>
                    <a:pt x="1" y="749"/>
                  </a:lnTo>
                  <a:lnTo>
                    <a:pt x="1" y="831"/>
                  </a:lnTo>
                  <a:lnTo>
                    <a:pt x="1" y="926"/>
                  </a:lnTo>
                  <a:lnTo>
                    <a:pt x="15" y="1008"/>
                  </a:lnTo>
                  <a:lnTo>
                    <a:pt x="42" y="1089"/>
                  </a:lnTo>
                  <a:lnTo>
                    <a:pt x="69" y="1157"/>
                  </a:lnTo>
                  <a:lnTo>
                    <a:pt x="151" y="1307"/>
                  </a:lnTo>
                  <a:lnTo>
                    <a:pt x="246" y="1429"/>
                  </a:lnTo>
                  <a:lnTo>
                    <a:pt x="368" y="1524"/>
                  </a:lnTo>
                  <a:lnTo>
                    <a:pt x="518" y="1606"/>
                  </a:lnTo>
                  <a:lnTo>
                    <a:pt x="586" y="1633"/>
                  </a:lnTo>
                  <a:lnTo>
                    <a:pt x="667" y="1647"/>
                  </a:lnTo>
                  <a:lnTo>
                    <a:pt x="749" y="1660"/>
                  </a:lnTo>
                  <a:lnTo>
                    <a:pt x="831" y="1674"/>
                  </a:lnTo>
                  <a:lnTo>
                    <a:pt x="12611" y="1674"/>
                  </a:lnTo>
                  <a:lnTo>
                    <a:pt x="12692" y="1660"/>
                  </a:lnTo>
                  <a:lnTo>
                    <a:pt x="12774" y="1647"/>
                  </a:lnTo>
                  <a:lnTo>
                    <a:pt x="12855" y="1633"/>
                  </a:lnTo>
                  <a:lnTo>
                    <a:pt x="12937" y="1606"/>
                  </a:lnTo>
                  <a:lnTo>
                    <a:pt x="13073" y="1524"/>
                  </a:lnTo>
                  <a:lnTo>
                    <a:pt x="13195" y="1429"/>
                  </a:lnTo>
                  <a:lnTo>
                    <a:pt x="13304" y="1307"/>
                  </a:lnTo>
                  <a:lnTo>
                    <a:pt x="13386" y="1157"/>
                  </a:lnTo>
                  <a:lnTo>
                    <a:pt x="13413" y="1089"/>
                  </a:lnTo>
                  <a:lnTo>
                    <a:pt x="13427" y="1008"/>
                  </a:lnTo>
                  <a:lnTo>
                    <a:pt x="13440" y="926"/>
                  </a:lnTo>
                  <a:lnTo>
                    <a:pt x="13440" y="831"/>
                  </a:lnTo>
                  <a:lnTo>
                    <a:pt x="13440" y="749"/>
                  </a:lnTo>
                  <a:lnTo>
                    <a:pt x="13427" y="668"/>
                  </a:lnTo>
                  <a:lnTo>
                    <a:pt x="13413" y="586"/>
                  </a:lnTo>
                  <a:lnTo>
                    <a:pt x="13386" y="504"/>
                  </a:lnTo>
                  <a:lnTo>
                    <a:pt x="13304" y="368"/>
                  </a:lnTo>
                  <a:lnTo>
                    <a:pt x="13195" y="246"/>
                  </a:lnTo>
                  <a:lnTo>
                    <a:pt x="13073" y="151"/>
                  </a:lnTo>
                  <a:lnTo>
                    <a:pt x="12937" y="69"/>
                  </a:lnTo>
                  <a:lnTo>
                    <a:pt x="12855" y="42"/>
                  </a:lnTo>
                  <a:lnTo>
                    <a:pt x="12774" y="15"/>
                  </a:lnTo>
                  <a:lnTo>
                    <a:pt x="12692" y="1"/>
                  </a:lnTo>
                  <a:close/>
                </a:path>
              </a:pathLst>
            </a:custGeom>
            <a:solidFill>
              <a:srgbClr val="FC8068"/>
            </a:solidFill>
            <a:ln>
              <a:noFill/>
            </a:ln>
          </p:spPr>
          <p:txBody>
            <a:bodyPr spcFirstLastPara="1" wrap="square" lIns="121900" tIns="121900" rIns="121900" bIns="121900" anchor="ctr" anchorCtr="0">
              <a:noAutofit/>
            </a:bodyPr>
            <a:lstStyle/>
            <a:p>
              <a:endParaRPr sz="2400"/>
            </a:p>
          </p:txBody>
        </p:sp>
        <p:sp>
          <p:nvSpPr>
            <p:cNvPr id="1237" name="Google Shape;1237;p29"/>
            <p:cNvSpPr/>
            <p:nvPr/>
          </p:nvSpPr>
          <p:spPr>
            <a:xfrm>
              <a:off x="3751797" y="3757005"/>
              <a:ext cx="475039" cy="59163"/>
            </a:xfrm>
            <a:custGeom>
              <a:avLst/>
              <a:gdLst/>
              <a:ahLst/>
              <a:cxnLst/>
              <a:rect l="l" t="t" r="r" b="b"/>
              <a:pathLst>
                <a:path w="13441" h="1674" extrusionOk="0">
                  <a:moveTo>
                    <a:pt x="749" y="0"/>
                  </a:moveTo>
                  <a:lnTo>
                    <a:pt x="667" y="14"/>
                  </a:lnTo>
                  <a:lnTo>
                    <a:pt x="586" y="41"/>
                  </a:lnTo>
                  <a:lnTo>
                    <a:pt x="518" y="68"/>
                  </a:lnTo>
                  <a:lnTo>
                    <a:pt x="368" y="150"/>
                  </a:lnTo>
                  <a:lnTo>
                    <a:pt x="246" y="245"/>
                  </a:lnTo>
                  <a:lnTo>
                    <a:pt x="151" y="367"/>
                  </a:lnTo>
                  <a:lnTo>
                    <a:pt x="69" y="517"/>
                  </a:lnTo>
                  <a:lnTo>
                    <a:pt x="42" y="585"/>
                  </a:lnTo>
                  <a:lnTo>
                    <a:pt x="15" y="667"/>
                  </a:lnTo>
                  <a:lnTo>
                    <a:pt x="1" y="748"/>
                  </a:lnTo>
                  <a:lnTo>
                    <a:pt x="1" y="830"/>
                  </a:lnTo>
                  <a:lnTo>
                    <a:pt x="1" y="925"/>
                  </a:lnTo>
                  <a:lnTo>
                    <a:pt x="15" y="1007"/>
                  </a:lnTo>
                  <a:lnTo>
                    <a:pt x="42" y="1088"/>
                  </a:lnTo>
                  <a:lnTo>
                    <a:pt x="69" y="1156"/>
                  </a:lnTo>
                  <a:lnTo>
                    <a:pt x="151" y="1306"/>
                  </a:lnTo>
                  <a:lnTo>
                    <a:pt x="246" y="1428"/>
                  </a:lnTo>
                  <a:lnTo>
                    <a:pt x="368" y="1524"/>
                  </a:lnTo>
                  <a:lnTo>
                    <a:pt x="518" y="1605"/>
                  </a:lnTo>
                  <a:lnTo>
                    <a:pt x="586" y="1632"/>
                  </a:lnTo>
                  <a:lnTo>
                    <a:pt x="667" y="1646"/>
                  </a:lnTo>
                  <a:lnTo>
                    <a:pt x="749" y="1660"/>
                  </a:lnTo>
                  <a:lnTo>
                    <a:pt x="831" y="1673"/>
                  </a:lnTo>
                  <a:lnTo>
                    <a:pt x="12611" y="1673"/>
                  </a:lnTo>
                  <a:lnTo>
                    <a:pt x="12692" y="1660"/>
                  </a:lnTo>
                  <a:lnTo>
                    <a:pt x="12774" y="1646"/>
                  </a:lnTo>
                  <a:lnTo>
                    <a:pt x="12855" y="1632"/>
                  </a:lnTo>
                  <a:lnTo>
                    <a:pt x="12937" y="1605"/>
                  </a:lnTo>
                  <a:lnTo>
                    <a:pt x="13073" y="1524"/>
                  </a:lnTo>
                  <a:lnTo>
                    <a:pt x="13195" y="1428"/>
                  </a:lnTo>
                  <a:lnTo>
                    <a:pt x="13304" y="1306"/>
                  </a:lnTo>
                  <a:lnTo>
                    <a:pt x="13386" y="1156"/>
                  </a:lnTo>
                  <a:lnTo>
                    <a:pt x="13413" y="1088"/>
                  </a:lnTo>
                  <a:lnTo>
                    <a:pt x="13427" y="1007"/>
                  </a:lnTo>
                  <a:lnTo>
                    <a:pt x="13440" y="925"/>
                  </a:lnTo>
                  <a:lnTo>
                    <a:pt x="13440" y="830"/>
                  </a:lnTo>
                  <a:lnTo>
                    <a:pt x="13440" y="748"/>
                  </a:lnTo>
                  <a:lnTo>
                    <a:pt x="13427" y="667"/>
                  </a:lnTo>
                  <a:lnTo>
                    <a:pt x="13413" y="585"/>
                  </a:lnTo>
                  <a:lnTo>
                    <a:pt x="13386" y="517"/>
                  </a:lnTo>
                  <a:lnTo>
                    <a:pt x="13304" y="367"/>
                  </a:lnTo>
                  <a:lnTo>
                    <a:pt x="13195" y="245"/>
                  </a:lnTo>
                  <a:lnTo>
                    <a:pt x="13073" y="150"/>
                  </a:lnTo>
                  <a:lnTo>
                    <a:pt x="12937" y="68"/>
                  </a:lnTo>
                  <a:lnTo>
                    <a:pt x="12855" y="41"/>
                  </a:lnTo>
                  <a:lnTo>
                    <a:pt x="12774" y="14"/>
                  </a:lnTo>
                  <a:lnTo>
                    <a:pt x="12692" y="0"/>
                  </a:lnTo>
                  <a:close/>
                </a:path>
              </a:pathLst>
            </a:custGeom>
            <a:solidFill>
              <a:srgbClr val="FC8068"/>
            </a:solidFill>
            <a:ln>
              <a:noFill/>
            </a:ln>
          </p:spPr>
          <p:txBody>
            <a:bodyPr spcFirstLastPara="1" wrap="square" lIns="121900" tIns="121900" rIns="121900" bIns="121900" anchor="ctr" anchorCtr="0">
              <a:noAutofit/>
            </a:bodyPr>
            <a:lstStyle/>
            <a:p>
              <a:endParaRPr sz="2400"/>
            </a:p>
          </p:txBody>
        </p:sp>
        <p:sp>
          <p:nvSpPr>
            <p:cNvPr id="1238" name="Google Shape;1238;p29"/>
            <p:cNvSpPr/>
            <p:nvPr/>
          </p:nvSpPr>
          <p:spPr>
            <a:xfrm>
              <a:off x="3751797" y="3891131"/>
              <a:ext cx="475039" cy="59163"/>
            </a:xfrm>
            <a:custGeom>
              <a:avLst/>
              <a:gdLst/>
              <a:ahLst/>
              <a:cxnLst/>
              <a:rect l="l" t="t" r="r" b="b"/>
              <a:pathLst>
                <a:path w="13441" h="1674" extrusionOk="0">
                  <a:moveTo>
                    <a:pt x="831" y="0"/>
                  </a:moveTo>
                  <a:lnTo>
                    <a:pt x="749" y="14"/>
                  </a:lnTo>
                  <a:lnTo>
                    <a:pt x="667" y="27"/>
                  </a:lnTo>
                  <a:lnTo>
                    <a:pt x="586" y="41"/>
                  </a:lnTo>
                  <a:lnTo>
                    <a:pt x="518" y="68"/>
                  </a:lnTo>
                  <a:lnTo>
                    <a:pt x="368" y="150"/>
                  </a:lnTo>
                  <a:lnTo>
                    <a:pt x="246" y="245"/>
                  </a:lnTo>
                  <a:lnTo>
                    <a:pt x="151" y="367"/>
                  </a:lnTo>
                  <a:lnTo>
                    <a:pt x="69" y="517"/>
                  </a:lnTo>
                  <a:lnTo>
                    <a:pt x="42" y="585"/>
                  </a:lnTo>
                  <a:lnTo>
                    <a:pt x="15" y="667"/>
                  </a:lnTo>
                  <a:lnTo>
                    <a:pt x="1" y="748"/>
                  </a:lnTo>
                  <a:lnTo>
                    <a:pt x="1" y="844"/>
                  </a:lnTo>
                  <a:lnTo>
                    <a:pt x="1" y="925"/>
                  </a:lnTo>
                  <a:lnTo>
                    <a:pt x="15" y="1007"/>
                  </a:lnTo>
                  <a:lnTo>
                    <a:pt x="42" y="1088"/>
                  </a:lnTo>
                  <a:lnTo>
                    <a:pt x="69" y="1156"/>
                  </a:lnTo>
                  <a:lnTo>
                    <a:pt x="151" y="1306"/>
                  </a:lnTo>
                  <a:lnTo>
                    <a:pt x="246" y="1428"/>
                  </a:lnTo>
                  <a:lnTo>
                    <a:pt x="368" y="1524"/>
                  </a:lnTo>
                  <a:lnTo>
                    <a:pt x="518" y="1605"/>
                  </a:lnTo>
                  <a:lnTo>
                    <a:pt x="586" y="1632"/>
                  </a:lnTo>
                  <a:lnTo>
                    <a:pt x="667" y="1660"/>
                  </a:lnTo>
                  <a:lnTo>
                    <a:pt x="749" y="1673"/>
                  </a:lnTo>
                  <a:lnTo>
                    <a:pt x="12692" y="1673"/>
                  </a:lnTo>
                  <a:lnTo>
                    <a:pt x="12774" y="1660"/>
                  </a:lnTo>
                  <a:lnTo>
                    <a:pt x="12855" y="1632"/>
                  </a:lnTo>
                  <a:lnTo>
                    <a:pt x="12937" y="1605"/>
                  </a:lnTo>
                  <a:lnTo>
                    <a:pt x="13073" y="1524"/>
                  </a:lnTo>
                  <a:lnTo>
                    <a:pt x="13195" y="1428"/>
                  </a:lnTo>
                  <a:lnTo>
                    <a:pt x="13304" y="1306"/>
                  </a:lnTo>
                  <a:lnTo>
                    <a:pt x="13386" y="1156"/>
                  </a:lnTo>
                  <a:lnTo>
                    <a:pt x="13413" y="1088"/>
                  </a:lnTo>
                  <a:lnTo>
                    <a:pt x="13427" y="1007"/>
                  </a:lnTo>
                  <a:lnTo>
                    <a:pt x="13440" y="925"/>
                  </a:lnTo>
                  <a:lnTo>
                    <a:pt x="13440" y="844"/>
                  </a:lnTo>
                  <a:lnTo>
                    <a:pt x="13440" y="748"/>
                  </a:lnTo>
                  <a:lnTo>
                    <a:pt x="13427" y="667"/>
                  </a:lnTo>
                  <a:lnTo>
                    <a:pt x="13413" y="585"/>
                  </a:lnTo>
                  <a:lnTo>
                    <a:pt x="13386" y="517"/>
                  </a:lnTo>
                  <a:lnTo>
                    <a:pt x="13304" y="367"/>
                  </a:lnTo>
                  <a:lnTo>
                    <a:pt x="13195" y="245"/>
                  </a:lnTo>
                  <a:lnTo>
                    <a:pt x="13073" y="150"/>
                  </a:lnTo>
                  <a:lnTo>
                    <a:pt x="12937" y="68"/>
                  </a:lnTo>
                  <a:lnTo>
                    <a:pt x="12855" y="41"/>
                  </a:lnTo>
                  <a:lnTo>
                    <a:pt x="12774" y="27"/>
                  </a:lnTo>
                  <a:lnTo>
                    <a:pt x="12692" y="14"/>
                  </a:lnTo>
                  <a:lnTo>
                    <a:pt x="12611" y="0"/>
                  </a:lnTo>
                  <a:close/>
                </a:path>
              </a:pathLst>
            </a:custGeom>
            <a:solidFill>
              <a:srgbClr val="FC8068"/>
            </a:solidFill>
            <a:ln>
              <a:noFill/>
            </a:ln>
          </p:spPr>
          <p:txBody>
            <a:bodyPr spcFirstLastPara="1" wrap="square" lIns="121900" tIns="121900" rIns="121900" bIns="121900" anchor="ctr" anchorCtr="0">
              <a:noAutofit/>
            </a:bodyPr>
            <a:lstStyle/>
            <a:p>
              <a:endParaRPr sz="2400"/>
            </a:p>
          </p:txBody>
        </p:sp>
        <p:sp>
          <p:nvSpPr>
            <p:cNvPr id="1239" name="Google Shape;1239;p29"/>
            <p:cNvSpPr/>
            <p:nvPr/>
          </p:nvSpPr>
          <p:spPr>
            <a:xfrm>
              <a:off x="3751797" y="4025258"/>
              <a:ext cx="475039" cy="59163"/>
            </a:xfrm>
            <a:custGeom>
              <a:avLst/>
              <a:gdLst/>
              <a:ahLst/>
              <a:cxnLst/>
              <a:rect l="l" t="t" r="r" b="b"/>
              <a:pathLst>
                <a:path w="13441" h="1674" extrusionOk="0">
                  <a:moveTo>
                    <a:pt x="831" y="0"/>
                  </a:moveTo>
                  <a:lnTo>
                    <a:pt x="749" y="14"/>
                  </a:lnTo>
                  <a:lnTo>
                    <a:pt x="667" y="28"/>
                  </a:lnTo>
                  <a:lnTo>
                    <a:pt x="586" y="41"/>
                  </a:lnTo>
                  <a:lnTo>
                    <a:pt x="518" y="68"/>
                  </a:lnTo>
                  <a:lnTo>
                    <a:pt x="368" y="150"/>
                  </a:lnTo>
                  <a:lnTo>
                    <a:pt x="246" y="245"/>
                  </a:lnTo>
                  <a:lnTo>
                    <a:pt x="151" y="368"/>
                  </a:lnTo>
                  <a:lnTo>
                    <a:pt x="69" y="517"/>
                  </a:lnTo>
                  <a:lnTo>
                    <a:pt x="42" y="585"/>
                  </a:lnTo>
                  <a:lnTo>
                    <a:pt x="15" y="667"/>
                  </a:lnTo>
                  <a:lnTo>
                    <a:pt x="1" y="748"/>
                  </a:lnTo>
                  <a:lnTo>
                    <a:pt x="1" y="844"/>
                  </a:lnTo>
                  <a:lnTo>
                    <a:pt x="1" y="925"/>
                  </a:lnTo>
                  <a:lnTo>
                    <a:pt x="15" y="1007"/>
                  </a:lnTo>
                  <a:lnTo>
                    <a:pt x="42" y="1089"/>
                  </a:lnTo>
                  <a:lnTo>
                    <a:pt x="69" y="1170"/>
                  </a:lnTo>
                  <a:lnTo>
                    <a:pt x="151" y="1306"/>
                  </a:lnTo>
                  <a:lnTo>
                    <a:pt x="246" y="1429"/>
                  </a:lnTo>
                  <a:lnTo>
                    <a:pt x="368" y="1537"/>
                  </a:lnTo>
                  <a:lnTo>
                    <a:pt x="518" y="1605"/>
                  </a:lnTo>
                  <a:lnTo>
                    <a:pt x="586" y="1633"/>
                  </a:lnTo>
                  <a:lnTo>
                    <a:pt x="667" y="1660"/>
                  </a:lnTo>
                  <a:lnTo>
                    <a:pt x="749" y="1673"/>
                  </a:lnTo>
                  <a:lnTo>
                    <a:pt x="12692" y="1673"/>
                  </a:lnTo>
                  <a:lnTo>
                    <a:pt x="12774" y="1660"/>
                  </a:lnTo>
                  <a:lnTo>
                    <a:pt x="12855" y="1633"/>
                  </a:lnTo>
                  <a:lnTo>
                    <a:pt x="12937" y="1605"/>
                  </a:lnTo>
                  <a:lnTo>
                    <a:pt x="13073" y="1537"/>
                  </a:lnTo>
                  <a:lnTo>
                    <a:pt x="13195" y="1429"/>
                  </a:lnTo>
                  <a:lnTo>
                    <a:pt x="13304" y="1306"/>
                  </a:lnTo>
                  <a:lnTo>
                    <a:pt x="13386" y="1170"/>
                  </a:lnTo>
                  <a:lnTo>
                    <a:pt x="13413" y="1089"/>
                  </a:lnTo>
                  <a:lnTo>
                    <a:pt x="13427" y="1007"/>
                  </a:lnTo>
                  <a:lnTo>
                    <a:pt x="13440" y="925"/>
                  </a:lnTo>
                  <a:lnTo>
                    <a:pt x="13440" y="844"/>
                  </a:lnTo>
                  <a:lnTo>
                    <a:pt x="13440" y="748"/>
                  </a:lnTo>
                  <a:lnTo>
                    <a:pt x="13427" y="667"/>
                  </a:lnTo>
                  <a:lnTo>
                    <a:pt x="13413" y="585"/>
                  </a:lnTo>
                  <a:lnTo>
                    <a:pt x="13386" y="517"/>
                  </a:lnTo>
                  <a:lnTo>
                    <a:pt x="13304" y="368"/>
                  </a:lnTo>
                  <a:lnTo>
                    <a:pt x="13195" y="245"/>
                  </a:lnTo>
                  <a:lnTo>
                    <a:pt x="13073" y="150"/>
                  </a:lnTo>
                  <a:lnTo>
                    <a:pt x="12937" y="68"/>
                  </a:lnTo>
                  <a:lnTo>
                    <a:pt x="12855" y="41"/>
                  </a:lnTo>
                  <a:lnTo>
                    <a:pt x="12774" y="28"/>
                  </a:lnTo>
                  <a:lnTo>
                    <a:pt x="12692" y="14"/>
                  </a:lnTo>
                  <a:lnTo>
                    <a:pt x="12611" y="0"/>
                  </a:lnTo>
                  <a:close/>
                </a:path>
              </a:pathLst>
            </a:custGeom>
            <a:solidFill>
              <a:srgbClr val="FC8068"/>
            </a:solidFill>
            <a:ln>
              <a:noFill/>
            </a:ln>
          </p:spPr>
          <p:txBody>
            <a:bodyPr spcFirstLastPara="1" wrap="square" lIns="121900" tIns="121900" rIns="121900" bIns="121900" anchor="ctr" anchorCtr="0">
              <a:noAutofit/>
            </a:bodyPr>
            <a:lstStyle/>
            <a:p>
              <a:endParaRPr sz="2400"/>
            </a:p>
          </p:txBody>
        </p:sp>
        <p:sp>
          <p:nvSpPr>
            <p:cNvPr id="1240" name="Google Shape;1240;p29"/>
            <p:cNvSpPr/>
            <p:nvPr/>
          </p:nvSpPr>
          <p:spPr>
            <a:xfrm>
              <a:off x="3751797" y="4159879"/>
              <a:ext cx="475039" cy="58669"/>
            </a:xfrm>
            <a:custGeom>
              <a:avLst/>
              <a:gdLst/>
              <a:ahLst/>
              <a:cxnLst/>
              <a:rect l="l" t="t" r="r" b="b"/>
              <a:pathLst>
                <a:path w="13441" h="1660" extrusionOk="0">
                  <a:moveTo>
                    <a:pt x="749" y="0"/>
                  </a:moveTo>
                  <a:lnTo>
                    <a:pt x="667" y="14"/>
                  </a:lnTo>
                  <a:lnTo>
                    <a:pt x="586" y="27"/>
                  </a:lnTo>
                  <a:lnTo>
                    <a:pt x="518" y="54"/>
                  </a:lnTo>
                  <a:lnTo>
                    <a:pt x="368" y="136"/>
                  </a:lnTo>
                  <a:lnTo>
                    <a:pt x="246" y="245"/>
                  </a:lnTo>
                  <a:lnTo>
                    <a:pt x="151" y="367"/>
                  </a:lnTo>
                  <a:lnTo>
                    <a:pt x="69" y="503"/>
                  </a:lnTo>
                  <a:lnTo>
                    <a:pt x="42" y="585"/>
                  </a:lnTo>
                  <a:lnTo>
                    <a:pt x="15" y="653"/>
                  </a:lnTo>
                  <a:lnTo>
                    <a:pt x="1" y="748"/>
                  </a:lnTo>
                  <a:lnTo>
                    <a:pt x="1" y="830"/>
                  </a:lnTo>
                  <a:lnTo>
                    <a:pt x="1" y="911"/>
                  </a:lnTo>
                  <a:lnTo>
                    <a:pt x="15" y="993"/>
                  </a:lnTo>
                  <a:lnTo>
                    <a:pt x="42" y="1075"/>
                  </a:lnTo>
                  <a:lnTo>
                    <a:pt x="69" y="1156"/>
                  </a:lnTo>
                  <a:lnTo>
                    <a:pt x="151" y="1292"/>
                  </a:lnTo>
                  <a:lnTo>
                    <a:pt x="246" y="1415"/>
                  </a:lnTo>
                  <a:lnTo>
                    <a:pt x="368" y="1523"/>
                  </a:lnTo>
                  <a:lnTo>
                    <a:pt x="518" y="1592"/>
                  </a:lnTo>
                  <a:lnTo>
                    <a:pt x="586" y="1619"/>
                  </a:lnTo>
                  <a:lnTo>
                    <a:pt x="667" y="1646"/>
                  </a:lnTo>
                  <a:lnTo>
                    <a:pt x="749" y="1660"/>
                  </a:lnTo>
                  <a:lnTo>
                    <a:pt x="12692" y="1660"/>
                  </a:lnTo>
                  <a:lnTo>
                    <a:pt x="12774" y="1646"/>
                  </a:lnTo>
                  <a:lnTo>
                    <a:pt x="12855" y="1619"/>
                  </a:lnTo>
                  <a:lnTo>
                    <a:pt x="12937" y="1592"/>
                  </a:lnTo>
                  <a:lnTo>
                    <a:pt x="13073" y="1523"/>
                  </a:lnTo>
                  <a:lnTo>
                    <a:pt x="13195" y="1415"/>
                  </a:lnTo>
                  <a:lnTo>
                    <a:pt x="13304" y="1292"/>
                  </a:lnTo>
                  <a:lnTo>
                    <a:pt x="13386" y="1156"/>
                  </a:lnTo>
                  <a:lnTo>
                    <a:pt x="13413" y="1075"/>
                  </a:lnTo>
                  <a:lnTo>
                    <a:pt x="13427" y="993"/>
                  </a:lnTo>
                  <a:lnTo>
                    <a:pt x="13440" y="911"/>
                  </a:lnTo>
                  <a:lnTo>
                    <a:pt x="13440" y="830"/>
                  </a:lnTo>
                  <a:lnTo>
                    <a:pt x="13440" y="748"/>
                  </a:lnTo>
                  <a:lnTo>
                    <a:pt x="13427" y="653"/>
                  </a:lnTo>
                  <a:lnTo>
                    <a:pt x="13413" y="585"/>
                  </a:lnTo>
                  <a:lnTo>
                    <a:pt x="13386" y="503"/>
                  </a:lnTo>
                  <a:lnTo>
                    <a:pt x="13304" y="367"/>
                  </a:lnTo>
                  <a:lnTo>
                    <a:pt x="13195" y="245"/>
                  </a:lnTo>
                  <a:lnTo>
                    <a:pt x="13073" y="136"/>
                  </a:lnTo>
                  <a:lnTo>
                    <a:pt x="12937" y="54"/>
                  </a:lnTo>
                  <a:lnTo>
                    <a:pt x="12855" y="27"/>
                  </a:lnTo>
                  <a:lnTo>
                    <a:pt x="12774" y="14"/>
                  </a:lnTo>
                  <a:lnTo>
                    <a:pt x="12692" y="0"/>
                  </a:lnTo>
                  <a:close/>
                </a:path>
              </a:pathLst>
            </a:custGeom>
            <a:solidFill>
              <a:srgbClr val="FC8068"/>
            </a:solidFill>
            <a:ln>
              <a:noFill/>
            </a:ln>
          </p:spPr>
          <p:txBody>
            <a:bodyPr spcFirstLastPara="1" wrap="square" lIns="121900" tIns="121900" rIns="121900" bIns="121900" anchor="ctr" anchorCtr="0">
              <a:noAutofit/>
            </a:bodyPr>
            <a:lstStyle/>
            <a:p>
              <a:endParaRPr sz="2400"/>
            </a:p>
          </p:txBody>
        </p:sp>
        <p:sp>
          <p:nvSpPr>
            <p:cNvPr id="1241" name="Google Shape;1241;p29"/>
            <p:cNvSpPr/>
            <p:nvPr/>
          </p:nvSpPr>
          <p:spPr>
            <a:xfrm>
              <a:off x="3751797" y="4294005"/>
              <a:ext cx="475039" cy="58669"/>
            </a:xfrm>
            <a:custGeom>
              <a:avLst/>
              <a:gdLst/>
              <a:ahLst/>
              <a:cxnLst/>
              <a:rect l="l" t="t" r="r" b="b"/>
              <a:pathLst>
                <a:path w="13441" h="1660" extrusionOk="0">
                  <a:moveTo>
                    <a:pt x="749" y="0"/>
                  </a:moveTo>
                  <a:lnTo>
                    <a:pt x="667" y="14"/>
                  </a:lnTo>
                  <a:lnTo>
                    <a:pt x="586" y="27"/>
                  </a:lnTo>
                  <a:lnTo>
                    <a:pt x="518" y="68"/>
                  </a:lnTo>
                  <a:lnTo>
                    <a:pt x="368" y="136"/>
                  </a:lnTo>
                  <a:lnTo>
                    <a:pt x="246" y="245"/>
                  </a:lnTo>
                  <a:lnTo>
                    <a:pt x="151" y="367"/>
                  </a:lnTo>
                  <a:lnTo>
                    <a:pt x="69" y="503"/>
                  </a:lnTo>
                  <a:lnTo>
                    <a:pt x="42" y="585"/>
                  </a:lnTo>
                  <a:lnTo>
                    <a:pt x="15" y="667"/>
                  </a:lnTo>
                  <a:lnTo>
                    <a:pt x="1" y="748"/>
                  </a:lnTo>
                  <a:lnTo>
                    <a:pt x="1" y="830"/>
                  </a:lnTo>
                  <a:lnTo>
                    <a:pt x="1" y="911"/>
                  </a:lnTo>
                  <a:lnTo>
                    <a:pt x="15" y="993"/>
                  </a:lnTo>
                  <a:lnTo>
                    <a:pt x="42" y="1075"/>
                  </a:lnTo>
                  <a:lnTo>
                    <a:pt x="69" y="1156"/>
                  </a:lnTo>
                  <a:lnTo>
                    <a:pt x="151" y="1292"/>
                  </a:lnTo>
                  <a:lnTo>
                    <a:pt x="246" y="1415"/>
                  </a:lnTo>
                  <a:lnTo>
                    <a:pt x="368" y="1524"/>
                  </a:lnTo>
                  <a:lnTo>
                    <a:pt x="518" y="1592"/>
                  </a:lnTo>
                  <a:lnTo>
                    <a:pt x="586" y="1619"/>
                  </a:lnTo>
                  <a:lnTo>
                    <a:pt x="667" y="1646"/>
                  </a:lnTo>
                  <a:lnTo>
                    <a:pt x="749" y="1660"/>
                  </a:lnTo>
                  <a:lnTo>
                    <a:pt x="12692" y="1660"/>
                  </a:lnTo>
                  <a:lnTo>
                    <a:pt x="12774" y="1646"/>
                  </a:lnTo>
                  <a:lnTo>
                    <a:pt x="12855" y="1619"/>
                  </a:lnTo>
                  <a:lnTo>
                    <a:pt x="12937" y="1592"/>
                  </a:lnTo>
                  <a:lnTo>
                    <a:pt x="13073" y="1524"/>
                  </a:lnTo>
                  <a:lnTo>
                    <a:pt x="13195" y="1415"/>
                  </a:lnTo>
                  <a:lnTo>
                    <a:pt x="13304" y="1292"/>
                  </a:lnTo>
                  <a:lnTo>
                    <a:pt x="13386" y="1156"/>
                  </a:lnTo>
                  <a:lnTo>
                    <a:pt x="13413" y="1075"/>
                  </a:lnTo>
                  <a:lnTo>
                    <a:pt x="13427" y="993"/>
                  </a:lnTo>
                  <a:lnTo>
                    <a:pt x="13440" y="911"/>
                  </a:lnTo>
                  <a:lnTo>
                    <a:pt x="13440" y="830"/>
                  </a:lnTo>
                  <a:lnTo>
                    <a:pt x="13440" y="748"/>
                  </a:lnTo>
                  <a:lnTo>
                    <a:pt x="13427" y="667"/>
                  </a:lnTo>
                  <a:lnTo>
                    <a:pt x="13413" y="585"/>
                  </a:lnTo>
                  <a:lnTo>
                    <a:pt x="13386" y="503"/>
                  </a:lnTo>
                  <a:lnTo>
                    <a:pt x="13304" y="367"/>
                  </a:lnTo>
                  <a:lnTo>
                    <a:pt x="13195" y="245"/>
                  </a:lnTo>
                  <a:lnTo>
                    <a:pt x="13073" y="136"/>
                  </a:lnTo>
                  <a:lnTo>
                    <a:pt x="12937" y="68"/>
                  </a:lnTo>
                  <a:lnTo>
                    <a:pt x="12855" y="27"/>
                  </a:lnTo>
                  <a:lnTo>
                    <a:pt x="12774" y="14"/>
                  </a:lnTo>
                  <a:lnTo>
                    <a:pt x="12692" y="0"/>
                  </a:lnTo>
                  <a:close/>
                </a:path>
              </a:pathLst>
            </a:custGeom>
            <a:solidFill>
              <a:srgbClr val="FC8068"/>
            </a:solidFill>
            <a:ln>
              <a:noFill/>
            </a:ln>
          </p:spPr>
          <p:txBody>
            <a:bodyPr spcFirstLastPara="1" wrap="square" lIns="121900" tIns="121900" rIns="121900" bIns="121900" anchor="ctr" anchorCtr="0">
              <a:noAutofit/>
            </a:bodyPr>
            <a:lstStyle/>
            <a:p>
              <a:endParaRPr sz="2400"/>
            </a:p>
          </p:txBody>
        </p:sp>
        <p:sp>
          <p:nvSpPr>
            <p:cNvPr id="1242" name="Google Shape;1242;p29"/>
            <p:cNvSpPr/>
            <p:nvPr/>
          </p:nvSpPr>
          <p:spPr>
            <a:xfrm>
              <a:off x="3751797" y="4428132"/>
              <a:ext cx="475039" cy="58669"/>
            </a:xfrm>
            <a:custGeom>
              <a:avLst/>
              <a:gdLst/>
              <a:ahLst/>
              <a:cxnLst/>
              <a:rect l="l" t="t" r="r" b="b"/>
              <a:pathLst>
                <a:path w="13441" h="1660" extrusionOk="0">
                  <a:moveTo>
                    <a:pt x="749" y="0"/>
                  </a:moveTo>
                  <a:lnTo>
                    <a:pt x="667" y="14"/>
                  </a:lnTo>
                  <a:lnTo>
                    <a:pt x="586" y="41"/>
                  </a:lnTo>
                  <a:lnTo>
                    <a:pt x="518" y="68"/>
                  </a:lnTo>
                  <a:lnTo>
                    <a:pt x="368" y="136"/>
                  </a:lnTo>
                  <a:lnTo>
                    <a:pt x="246" y="245"/>
                  </a:lnTo>
                  <a:lnTo>
                    <a:pt x="151" y="367"/>
                  </a:lnTo>
                  <a:lnTo>
                    <a:pt x="69" y="504"/>
                  </a:lnTo>
                  <a:lnTo>
                    <a:pt x="42" y="585"/>
                  </a:lnTo>
                  <a:lnTo>
                    <a:pt x="15" y="667"/>
                  </a:lnTo>
                  <a:lnTo>
                    <a:pt x="1" y="748"/>
                  </a:lnTo>
                  <a:lnTo>
                    <a:pt x="1" y="830"/>
                  </a:lnTo>
                  <a:lnTo>
                    <a:pt x="1" y="912"/>
                  </a:lnTo>
                  <a:lnTo>
                    <a:pt x="15" y="993"/>
                  </a:lnTo>
                  <a:lnTo>
                    <a:pt x="42" y="1075"/>
                  </a:lnTo>
                  <a:lnTo>
                    <a:pt x="69" y="1156"/>
                  </a:lnTo>
                  <a:lnTo>
                    <a:pt x="151" y="1292"/>
                  </a:lnTo>
                  <a:lnTo>
                    <a:pt x="246" y="1415"/>
                  </a:lnTo>
                  <a:lnTo>
                    <a:pt x="368" y="1524"/>
                  </a:lnTo>
                  <a:lnTo>
                    <a:pt x="518" y="1605"/>
                  </a:lnTo>
                  <a:lnTo>
                    <a:pt x="586" y="1633"/>
                  </a:lnTo>
                  <a:lnTo>
                    <a:pt x="667" y="1646"/>
                  </a:lnTo>
                  <a:lnTo>
                    <a:pt x="749" y="1660"/>
                  </a:lnTo>
                  <a:lnTo>
                    <a:pt x="12692" y="1660"/>
                  </a:lnTo>
                  <a:lnTo>
                    <a:pt x="12774" y="1646"/>
                  </a:lnTo>
                  <a:lnTo>
                    <a:pt x="12855" y="1633"/>
                  </a:lnTo>
                  <a:lnTo>
                    <a:pt x="12937" y="1605"/>
                  </a:lnTo>
                  <a:lnTo>
                    <a:pt x="13073" y="1524"/>
                  </a:lnTo>
                  <a:lnTo>
                    <a:pt x="13195" y="1415"/>
                  </a:lnTo>
                  <a:lnTo>
                    <a:pt x="13304" y="1292"/>
                  </a:lnTo>
                  <a:lnTo>
                    <a:pt x="13386" y="1156"/>
                  </a:lnTo>
                  <a:lnTo>
                    <a:pt x="13413" y="1075"/>
                  </a:lnTo>
                  <a:lnTo>
                    <a:pt x="13427" y="993"/>
                  </a:lnTo>
                  <a:lnTo>
                    <a:pt x="13440" y="912"/>
                  </a:lnTo>
                  <a:lnTo>
                    <a:pt x="13440" y="830"/>
                  </a:lnTo>
                  <a:lnTo>
                    <a:pt x="13440" y="748"/>
                  </a:lnTo>
                  <a:lnTo>
                    <a:pt x="13427" y="667"/>
                  </a:lnTo>
                  <a:lnTo>
                    <a:pt x="13413" y="585"/>
                  </a:lnTo>
                  <a:lnTo>
                    <a:pt x="13386" y="504"/>
                  </a:lnTo>
                  <a:lnTo>
                    <a:pt x="13304" y="367"/>
                  </a:lnTo>
                  <a:lnTo>
                    <a:pt x="13195" y="245"/>
                  </a:lnTo>
                  <a:lnTo>
                    <a:pt x="13073" y="136"/>
                  </a:lnTo>
                  <a:lnTo>
                    <a:pt x="12937" y="68"/>
                  </a:lnTo>
                  <a:lnTo>
                    <a:pt x="12855" y="41"/>
                  </a:lnTo>
                  <a:lnTo>
                    <a:pt x="12774" y="14"/>
                  </a:lnTo>
                  <a:lnTo>
                    <a:pt x="12692" y="0"/>
                  </a:lnTo>
                  <a:close/>
                </a:path>
              </a:pathLst>
            </a:custGeom>
            <a:solidFill>
              <a:srgbClr val="FC8068"/>
            </a:solidFill>
            <a:ln>
              <a:noFill/>
            </a:ln>
          </p:spPr>
          <p:txBody>
            <a:bodyPr spcFirstLastPara="1" wrap="square" lIns="121900" tIns="121900" rIns="121900" bIns="121900" anchor="ctr" anchorCtr="0">
              <a:noAutofit/>
            </a:bodyPr>
            <a:lstStyle/>
            <a:p>
              <a:endParaRPr sz="2400"/>
            </a:p>
          </p:txBody>
        </p:sp>
        <p:sp>
          <p:nvSpPr>
            <p:cNvPr id="1243" name="Google Shape;1243;p29"/>
            <p:cNvSpPr/>
            <p:nvPr/>
          </p:nvSpPr>
          <p:spPr>
            <a:xfrm>
              <a:off x="3667681" y="3622843"/>
              <a:ext cx="25517" cy="25517"/>
            </a:xfrm>
            <a:custGeom>
              <a:avLst/>
              <a:gdLst/>
              <a:ahLst/>
              <a:cxnLst/>
              <a:rect l="l" t="t" r="r" b="b"/>
              <a:pathLst>
                <a:path w="722" h="722" extrusionOk="0">
                  <a:moveTo>
                    <a:pt x="354" y="1"/>
                  </a:moveTo>
                  <a:lnTo>
                    <a:pt x="286" y="15"/>
                  </a:lnTo>
                  <a:lnTo>
                    <a:pt x="218" y="28"/>
                  </a:lnTo>
                  <a:lnTo>
                    <a:pt x="164" y="69"/>
                  </a:lnTo>
                  <a:lnTo>
                    <a:pt x="109" y="110"/>
                  </a:lnTo>
                  <a:lnTo>
                    <a:pt x="69" y="164"/>
                  </a:lnTo>
                  <a:lnTo>
                    <a:pt x="28" y="219"/>
                  </a:lnTo>
                  <a:lnTo>
                    <a:pt x="14" y="287"/>
                  </a:lnTo>
                  <a:lnTo>
                    <a:pt x="1" y="355"/>
                  </a:lnTo>
                  <a:lnTo>
                    <a:pt x="14" y="436"/>
                  </a:lnTo>
                  <a:lnTo>
                    <a:pt x="28" y="491"/>
                  </a:lnTo>
                  <a:lnTo>
                    <a:pt x="69" y="559"/>
                  </a:lnTo>
                  <a:lnTo>
                    <a:pt x="109" y="613"/>
                  </a:lnTo>
                  <a:lnTo>
                    <a:pt x="164" y="654"/>
                  </a:lnTo>
                  <a:lnTo>
                    <a:pt x="218" y="681"/>
                  </a:lnTo>
                  <a:lnTo>
                    <a:pt x="286" y="708"/>
                  </a:lnTo>
                  <a:lnTo>
                    <a:pt x="354" y="722"/>
                  </a:lnTo>
                  <a:lnTo>
                    <a:pt x="436" y="708"/>
                  </a:lnTo>
                  <a:lnTo>
                    <a:pt x="504" y="681"/>
                  </a:lnTo>
                  <a:lnTo>
                    <a:pt x="558" y="654"/>
                  </a:lnTo>
                  <a:lnTo>
                    <a:pt x="613" y="613"/>
                  </a:lnTo>
                  <a:lnTo>
                    <a:pt x="653" y="559"/>
                  </a:lnTo>
                  <a:lnTo>
                    <a:pt x="681" y="491"/>
                  </a:lnTo>
                  <a:lnTo>
                    <a:pt x="708" y="436"/>
                  </a:lnTo>
                  <a:lnTo>
                    <a:pt x="721" y="355"/>
                  </a:lnTo>
                  <a:lnTo>
                    <a:pt x="708" y="287"/>
                  </a:lnTo>
                  <a:lnTo>
                    <a:pt x="681" y="219"/>
                  </a:lnTo>
                  <a:lnTo>
                    <a:pt x="653" y="164"/>
                  </a:lnTo>
                  <a:lnTo>
                    <a:pt x="613" y="110"/>
                  </a:lnTo>
                  <a:lnTo>
                    <a:pt x="558" y="69"/>
                  </a:lnTo>
                  <a:lnTo>
                    <a:pt x="504" y="28"/>
                  </a:lnTo>
                  <a:lnTo>
                    <a:pt x="436" y="15"/>
                  </a:lnTo>
                  <a:lnTo>
                    <a:pt x="354" y="1"/>
                  </a:lnTo>
                  <a:close/>
                </a:path>
              </a:pathLst>
            </a:custGeom>
            <a:solidFill>
              <a:srgbClr val="173953"/>
            </a:solidFill>
            <a:ln>
              <a:noFill/>
            </a:ln>
          </p:spPr>
          <p:txBody>
            <a:bodyPr spcFirstLastPara="1" wrap="square" lIns="121900" tIns="121900" rIns="121900" bIns="121900" anchor="ctr" anchorCtr="0">
              <a:noAutofit/>
            </a:bodyPr>
            <a:lstStyle/>
            <a:p>
              <a:endParaRPr sz="2400"/>
            </a:p>
          </p:txBody>
        </p:sp>
        <p:sp>
          <p:nvSpPr>
            <p:cNvPr id="1244" name="Google Shape;1244;p29"/>
            <p:cNvSpPr/>
            <p:nvPr/>
          </p:nvSpPr>
          <p:spPr>
            <a:xfrm>
              <a:off x="3667681" y="3656525"/>
              <a:ext cx="25517" cy="25517"/>
            </a:xfrm>
            <a:custGeom>
              <a:avLst/>
              <a:gdLst/>
              <a:ahLst/>
              <a:cxnLst/>
              <a:rect l="l" t="t" r="r" b="b"/>
              <a:pathLst>
                <a:path w="722" h="722" extrusionOk="0">
                  <a:moveTo>
                    <a:pt x="354" y="0"/>
                  </a:moveTo>
                  <a:lnTo>
                    <a:pt x="286" y="14"/>
                  </a:lnTo>
                  <a:lnTo>
                    <a:pt x="218" y="27"/>
                  </a:lnTo>
                  <a:lnTo>
                    <a:pt x="164" y="68"/>
                  </a:lnTo>
                  <a:lnTo>
                    <a:pt x="109" y="109"/>
                  </a:lnTo>
                  <a:lnTo>
                    <a:pt x="69" y="163"/>
                  </a:lnTo>
                  <a:lnTo>
                    <a:pt x="28" y="218"/>
                  </a:lnTo>
                  <a:lnTo>
                    <a:pt x="14" y="286"/>
                  </a:lnTo>
                  <a:lnTo>
                    <a:pt x="1" y="354"/>
                  </a:lnTo>
                  <a:lnTo>
                    <a:pt x="14" y="435"/>
                  </a:lnTo>
                  <a:lnTo>
                    <a:pt x="28" y="503"/>
                  </a:lnTo>
                  <a:lnTo>
                    <a:pt x="69" y="558"/>
                  </a:lnTo>
                  <a:lnTo>
                    <a:pt x="109" y="612"/>
                  </a:lnTo>
                  <a:lnTo>
                    <a:pt x="164" y="653"/>
                  </a:lnTo>
                  <a:lnTo>
                    <a:pt x="218" y="694"/>
                  </a:lnTo>
                  <a:lnTo>
                    <a:pt x="286" y="707"/>
                  </a:lnTo>
                  <a:lnTo>
                    <a:pt x="354" y="721"/>
                  </a:lnTo>
                  <a:lnTo>
                    <a:pt x="436" y="707"/>
                  </a:lnTo>
                  <a:lnTo>
                    <a:pt x="504" y="694"/>
                  </a:lnTo>
                  <a:lnTo>
                    <a:pt x="558" y="653"/>
                  </a:lnTo>
                  <a:lnTo>
                    <a:pt x="613" y="612"/>
                  </a:lnTo>
                  <a:lnTo>
                    <a:pt x="653" y="558"/>
                  </a:lnTo>
                  <a:lnTo>
                    <a:pt x="681" y="503"/>
                  </a:lnTo>
                  <a:lnTo>
                    <a:pt x="708" y="435"/>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C8068"/>
            </a:solidFill>
            <a:ln>
              <a:noFill/>
            </a:ln>
          </p:spPr>
          <p:txBody>
            <a:bodyPr spcFirstLastPara="1" wrap="square" lIns="121900" tIns="121900" rIns="121900" bIns="121900" anchor="ctr" anchorCtr="0">
              <a:noAutofit/>
            </a:bodyPr>
            <a:lstStyle/>
            <a:p>
              <a:endParaRPr sz="2400"/>
            </a:p>
          </p:txBody>
        </p:sp>
        <p:sp>
          <p:nvSpPr>
            <p:cNvPr id="1245" name="Google Shape;1245;p29"/>
            <p:cNvSpPr/>
            <p:nvPr/>
          </p:nvSpPr>
          <p:spPr>
            <a:xfrm>
              <a:off x="3667681" y="3757005"/>
              <a:ext cx="25517" cy="25517"/>
            </a:xfrm>
            <a:custGeom>
              <a:avLst/>
              <a:gdLst/>
              <a:ahLst/>
              <a:cxnLst/>
              <a:rect l="l" t="t" r="r" b="b"/>
              <a:pathLst>
                <a:path w="722" h="722" extrusionOk="0">
                  <a:moveTo>
                    <a:pt x="354" y="0"/>
                  </a:moveTo>
                  <a:lnTo>
                    <a:pt x="286" y="14"/>
                  </a:lnTo>
                  <a:lnTo>
                    <a:pt x="218" y="27"/>
                  </a:lnTo>
                  <a:lnTo>
                    <a:pt x="164" y="68"/>
                  </a:lnTo>
                  <a:lnTo>
                    <a:pt x="109" y="109"/>
                  </a:lnTo>
                  <a:lnTo>
                    <a:pt x="69" y="163"/>
                  </a:lnTo>
                  <a:lnTo>
                    <a:pt x="28" y="218"/>
                  </a:lnTo>
                  <a:lnTo>
                    <a:pt x="14" y="286"/>
                  </a:lnTo>
                  <a:lnTo>
                    <a:pt x="1" y="354"/>
                  </a:lnTo>
                  <a:lnTo>
                    <a:pt x="14" y="435"/>
                  </a:lnTo>
                  <a:lnTo>
                    <a:pt x="28" y="503"/>
                  </a:lnTo>
                  <a:lnTo>
                    <a:pt x="69" y="558"/>
                  </a:lnTo>
                  <a:lnTo>
                    <a:pt x="109" y="612"/>
                  </a:lnTo>
                  <a:lnTo>
                    <a:pt x="164" y="653"/>
                  </a:lnTo>
                  <a:lnTo>
                    <a:pt x="218" y="694"/>
                  </a:lnTo>
                  <a:lnTo>
                    <a:pt x="286" y="707"/>
                  </a:lnTo>
                  <a:lnTo>
                    <a:pt x="354" y="721"/>
                  </a:lnTo>
                  <a:lnTo>
                    <a:pt x="436" y="707"/>
                  </a:lnTo>
                  <a:lnTo>
                    <a:pt x="504" y="694"/>
                  </a:lnTo>
                  <a:lnTo>
                    <a:pt x="558" y="653"/>
                  </a:lnTo>
                  <a:lnTo>
                    <a:pt x="613" y="612"/>
                  </a:lnTo>
                  <a:lnTo>
                    <a:pt x="653" y="558"/>
                  </a:lnTo>
                  <a:lnTo>
                    <a:pt x="681" y="503"/>
                  </a:lnTo>
                  <a:lnTo>
                    <a:pt x="708" y="435"/>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246" name="Google Shape;1246;p29"/>
            <p:cNvSpPr/>
            <p:nvPr/>
          </p:nvSpPr>
          <p:spPr>
            <a:xfrm>
              <a:off x="3667681" y="3790652"/>
              <a:ext cx="25517" cy="25517"/>
            </a:xfrm>
            <a:custGeom>
              <a:avLst/>
              <a:gdLst/>
              <a:ahLst/>
              <a:cxnLst/>
              <a:rect l="l" t="t" r="r" b="b"/>
              <a:pathLst>
                <a:path w="722" h="722" extrusionOk="0">
                  <a:moveTo>
                    <a:pt x="354" y="0"/>
                  </a:moveTo>
                  <a:lnTo>
                    <a:pt x="286" y="14"/>
                  </a:lnTo>
                  <a:lnTo>
                    <a:pt x="218" y="27"/>
                  </a:lnTo>
                  <a:lnTo>
                    <a:pt x="164" y="68"/>
                  </a:lnTo>
                  <a:lnTo>
                    <a:pt x="109" y="109"/>
                  </a:lnTo>
                  <a:lnTo>
                    <a:pt x="69" y="163"/>
                  </a:lnTo>
                  <a:lnTo>
                    <a:pt x="28" y="218"/>
                  </a:lnTo>
                  <a:lnTo>
                    <a:pt x="14" y="286"/>
                  </a:lnTo>
                  <a:lnTo>
                    <a:pt x="1" y="354"/>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C8068"/>
            </a:solidFill>
            <a:ln>
              <a:noFill/>
            </a:ln>
          </p:spPr>
          <p:txBody>
            <a:bodyPr spcFirstLastPara="1" wrap="square" lIns="121900" tIns="121900" rIns="121900" bIns="121900" anchor="ctr" anchorCtr="0">
              <a:noAutofit/>
            </a:bodyPr>
            <a:lstStyle/>
            <a:p>
              <a:endParaRPr sz="2400"/>
            </a:p>
          </p:txBody>
        </p:sp>
        <p:sp>
          <p:nvSpPr>
            <p:cNvPr id="1247" name="Google Shape;1247;p29"/>
            <p:cNvSpPr/>
            <p:nvPr/>
          </p:nvSpPr>
          <p:spPr>
            <a:xfrm>
              <a:off x="3667681" y="4025258"/>
              <a:ext cx="25517" cy="25517"/>
            </a:xfrm>
            <a:custGeom>
              <a:avLst/>
              <a:gdLst/>
              <a:ahLst/>
              <a:cxnLst/>
              <a:rect l="l" t="t" r="r" b="b"/>
              <a:pathLst>
                <a:path w="722" h="722" extrusionOk="0">
                  <a:moveTo>
                    <a:pt x="354" y="0"/>
                  </a:moveTo>
                  <a:lnTo>
                    <a:pt x="286" y="14"/>
                  </a:lnTo>
                  <a:lnTo>
                    <a:pt x="218" y="41"/>
                  </a:lnTo>
                  <a:lnTo>
                    <a:pt x="164" y="68"/>
                  </a:lnTo>
                  <a:lnTo>
                    <a:pt x="109" y="109"/>
                  </a:lnTo>
                  <a:lnTo>
                    <a:pt x="69" y="164"/>
                  </a:lnTo>
                  <a:lnTo>
                    <a:pt x="28" y="218"/>
                  </a:lnTo>
                  <a:lnTo>
                    <a:pt x="14" y="286"/>
                  </a:lnTo>
                  <a:lnTo>
                    <a:pt x="1" y="368"/>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68"/>
                  </a:lnTo>
                  <a:lnTo>
                    <a:pt x="708" y="286"/>
                  </a:lnTo>
                  <a:lnTo>
                    <a:pt x="681" y="218"/>
                  </a:lnTo>
                  <a:lnTo>
                    <a:pt x="653" y="164"/>
                  </a:lnTo>
                  <a:lnTo>
                    <a:pt x="613" y="109"/>
                  </a:lnTo>
                  <a:lnTo>
                    <a:pt x="558" y="68"/>
                  </a:lnTo>
                  <a:lnTo>
                    <a:pt x="504" y="41"/>
                  </a:lnTo>
                  <a:lnTo>
                    <a:pt x="436" y="14"/>
                  </a:lnTo>
                  <a:lnTo>
                    <a:pt x="354"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248" name="Google Shape;1248;p29"/>
            <p:cNvSpPr/>
            <p:nvPr/>
          </p:nvSpPr>
          <p:spPr>
            <a:xfrm>
              <a:off x="3667681" y="4059399"/>
              <a:ext cx="25517" cy="25022"/>
            </a:xfrm>
            <a:custGeom>
              <a:avLst/>
              <a:gdLst/>
              <a:ahLst/>
              <a:cxnLst/>
              <a:rect l="l" t="t" r="r" b="b"/>
              <a:pathLst>
                <a:path w="722" h="708" extrusionOk="0">
                  <a:moveTo>
                    <a:pt x="286" y="0"/>
                  </a:moveTo>
                  <a:lnTo>
                    <a:pt x="218" y="27"/>
                  </a:lnTo>
                  <a:lnTo>
                    <a:pt x="164" y="54"/>
                  </a:lnTo>
                  <a:lnTo>
                    <a:pt x="109" y="95"/>
                  </a:lnTo>
                  <a:lnTo>
                    <a:pt x="69" y="150"/>
                  </a:lnTo>
                  <a:lnTo>
                    <a:pt x="28" y="218"/>
                  </a:lnTo>
                  <a:lnTo>
                    <a:pt x="14" y="272"/>
                  </a:lnTo>
                  <a:lnTo>
                    <a:pt x="1" y="354"/>
                  </a:lnTo>
                  <a:lnTo>
                    <a:pt x="14" y="422"/>
                  </a:lnTo>
                  <a:lnTo>
                    <a:pt x="28" y="490"/>
                  </a:lnTo>
                  <a:lnTo>
                    <a:pt x="69" y="544"/>
                  </a:lnTo>
                  <a:lnTo>
                    <a:pt x="109" y="599"/>
                  </a:lnTo>
                  <a:lnTo>
                    <a:pt x="164" y="653"/>
                  </a:lnTo>
                  <a:lnTo>
                    <a:pt x="218" y="680"/>
                  </a:lnTo>
                  <a:lnTo>
                    <a:pt x="286" y="694"/>
                  </a:lnTo>
                  <a:lnTo>
                    <a:pt x="354" y="707"/>
                  </a:lnTo>
                  <a:lnTo>
                    <a:pt x="436" y="694"/>
                  </a:lnTo>
                  <a:lnTo>
                    <a:pt x="504" y="680"/>
                  </a:lnTo>
                  <a:lnTo>
                    <a:pt x="558" y="653"/>
                  </a:lnTo>
                  <a:lnTo>
                    <a:pt x="613" y="599"/>
                  </a:lnTo>
                  <a:lnTo>
                    <a:pt x="653" y="544"/>
                  </a:lnTo>
                  <a:lnTo>
                    <a:pt x="681" y="490"/>
                  </a:lnTo>
                  <a:lnTo>
                    <a:pt x="708" y="422"/>
                  </a:lnTo>
                  <a:lnTo>
                    <a:pt x="721" y="354"/>
                  </a:lnTo>
                  <a:lnTo>
                    <a:pt x="708" y="272"/>
                  </a:lnTo>
                  <a:lnTo>
                    <a:pt x="681" y="218"/>
                  </a:lnTo>
                  <a:lnTo>
                    <a:pt x="653" y="150"/>
                  </a:lnTo>
                  <a:lnTo>
                    <a:pt x="613" y="95"/>
                  </a:lnTo>
                  <a:lnTo>
                    <a:pt x="558" y="54"/>
                  </a:lnTo>
                  <a:lnTo>
                    <a:pt x="504" y="27"/>
                  </a:lnTo>
                  <a:lnTo>
                    <a:pt x="436" y="0"/>
                  </a:lnTo>
                  <a:close/>
                </a:path>
              </a:pathLst>
            </a:custGeom>
            <a:solidFill>
              <a:srgbClr val="FC8068"/>
            </a:solidFill>
            <a:ln>
              <a:noFill/>
            </a:ln>
          </p:spPr>
          <p:txBody>
            <a:bodyPr spcFirstLastPara="1" wrap="square" lIns="121900" tIns="121900" rIns="121900" bIns="121900" anchor="ctr" anchorCtr="0">
              <a:noAutofit/>
            </a:bodyPr>
            <a:lstStyle/>
            <a:p>
              <a:endParaRPr sz="2400"/>
            </a:p>
          </p:txBody>
        </p:sp>
        <p:sp>
          <p:nvSpPr>
            <p:cNvPr id="1249" name="Google Shape;1249;p29"/>
            <p:cNvSpPr/>
            <p:nvPr/>
          </p:nvSpPr>
          <p:spPr>
            <a:xfrm>
              <a:off x="3667681" y="3891131"/>
              <a:ext cx="25517" cy="25517"/>
            </a:xfrm>
            <a:custGeom>
              <a:avLst/>
              <a:gdLst/>
              <a:ahLst/>
              <a:cxnLst/>
              <a:rect l="l" t="t" r="r" b="b"/>
              <a:pathLst>
                <a:path w="722" h="722" extrusionOk="0">
                  <a:moveTo>
                    <a:pt x="354" y="0"/>
                  </a:moveTo>
                  <a:lnTo>
                    <a:pt x="286" y="14"/>
                  </a:lnTo>
                  <a:lnTo>
                    <a:pt x="218" y="27"/>
                  </a:lnTo>
                  <a:lnTo>
                    <a:pt x="164" y="68"/>
                  </a:lnTo>
                  <a:lnTo>
                    <a:pt x="109" y="109"/>
                  </a:lnTo>
                  <a:lnTo>
                    <a:pt x="69" y="163"/>
                  </a:lnTo>
                  <a:lnTo>
                    <a:pt x="28" y="218"/>
                  </a:lnTo>
                  <a:lnTo>
                    <a:pt x="14" y="286"/>
                  </a:lnTo>
                  <a:lnTo>
                    <a:pt x="1" y="367"/>
                  </a:lnTo>
                  <a:lnTo>
                    <a:pt x="14" y="435"/>
                  </a:lnTo>
                  <a:lnTo>
                    <a:pt x="28" y="503"/>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3"/>
                  </a:lnTo>
                  <a:lnTo>
                    <a:pt x="708" y="435"/>
                  </a:lnTo>
                  <a:lnTo>
                    <a:pt x="721" y="367"/>
                  </a:lnTo>
                  <a:lnTo>
                    <a:pt x="708" y="286"/>
                  </a:lnTo>
                  <a:lnTo>
                    <a:pt x="681" y="218"/>
                  </a:lnTo>
                  <a:lnTo>
                    <a:pt x="653" y="163"/>
                  </a:lnTo>
                  <a:lnTo>
                    <a:pt x="613" y="109"/>
                  </a:lnTo>
                  <a:lnTo>
                    <a:pt x="558" y="68"/>
                  </a:lnTo>
                  <a:lnTo>
                    <a:pt x="504" y="27"/>
                  </a:lnTo>
                  <a:lnTo>
                    <a:pt x="436" y="14"/>
                  </a:lnTo>
                  <a:lnTo>
                    <a:pt x="354" y="0"/>
                  </a:lnTo>
                  <a:close/>
                </a:path>
              </a:pathLst>
            </a:custGeom>
            <a:solidFill>
              <a:srgbClr val="173953"/>
            </a:solidFill>
            <a:ln>
              <a:noFill/>
            </a:ln>
          </p:spPr>
          <p:txBody>
            <a:bodyPr spcFirstLastPara="1" wrap="square" lIns="121900" tIns="121900" rIns="121900" bIns="121900" anchor="ctr" anchorCtr="0">
              <a:noAutofit/>
            </a:bodyPr>
            <a:lstStyle/>
            <a:p>
              <a:endParaRPr sz="2400"/>
            </a:p>
          </p:txBody>
        </p:sp>
        <p:sp>
          <p:nvSpPr>
            <p:cNvPr id="1250" name="Google Shape;1250;p29"/>
            <p:cNvSpPr/>
            <p:nvPr/>
          </p:nvSpPr>
          <p:spPr>
            <a:xfrm>
              <a:off x="3667681" y="3924778"/>
              <a:ext cx="25517" cy="25517"/>
            </a:xfrm>
            <a:custGeom>
              <a:avLst/>
              <a:gdLst/>
              <a:ahLst/>
              <a:cxnLst/>
              <a:rect l="l" t="t" r="r" b="b"/>
              <a:pathLst>
                <a:path w="722" h="722" extrusionOk="0">
                  <a:moveTo>
                    <a:pt x="354" y="0"/>
                  </a:moveTo>
                  <a:lnTo>
                    <a:pt x="286" y="14"/>
                  </a:lnTo>
                  <a:lnTo>
                    <a:pt x="218" y="28"/>
                  </a:lnTo>
                  <a:lnTo>
                    <a:pt x="164" y="68"/>
                  </a:lnTo>
                  <a:lnTo>
                    <a:pt x="109" y="109"/>
                  </a:lnTo>
                  <a:lnTo>
                    <a:pt x="69" y="164"/>
                  </a:lnTo>
                  <a:lnTo>
                    <a:pt x="28" y="218"/>
                  </a:lnTo>
                  <a:lnTo>
                    <a:pt x="14" y="286"/>
                  </a:lnTo>
                  <a:lnTo>
                    <a:pt x="1" y="368"/>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68"/>
                  </a:lnTo>
                  <a:lnTo>
                    <a:pt x="708" y="286"/>
                  </a:lnTo>
                  <a:lnTo>
                    <a:pt x="681" y="218"/>
                  </a:lnTo>
                  <a:lnTo>
                    <a:pt x="653" y="164"/>
                  </a:lnTo>
                  <a:lnTo>
                    <a:pt x="613" y="109"/>
                  </a:lnTo>
                  <a:lnTo>
                    <a:pt x="558" y="68"/>
                  </a:lnTo>
                  <a:lnTo>
                    <a:pt x="504" y="28"/>
                  </a:lnTo>
                  <a:lnTo>
                    <a:pt x="436" y="14"/>
                  </a:lnTo>
                  <a:lnTo>
                    <a:pt x="354" y="0"/>
                  </a:lnTo>
                  <a:close/>
                </a:path>
              </a:pathLst>
            </a:custGeom>
            <a:solidFill>
              <a:srgbClr val="FC8068"/>
            </a:solidFill>
            <a:ln>
              <a:noFill/>
            </a:ln>
          </p:spPr>
          <p:txBody>
            <a:bodyPr spcFirstLastPara="1" wrap="square" lIns="121900" tIns="121900" rIns="121900" bIns="121900" anchor="ctr" anchorCtr="0">
              <a:noAutofit/>
            </a:bodyPr>
            <a:lstStyle/>
            <a:p>
              <a:endParaRPr sz="2400"/>
            </a:p>
          </p:txBody>
        </p:sp>
        <p:sp>
          <p:nvSpPr>
            <p:cNvPr id="1251" name="Google Shape;1251;p29"/>
            <p:cNvSpPr/>
            <p:nvPr/>
          </p:nvSpPr>
          <p:spPr>
            <a:xfrm>
              <a:off x="3667681" y="4159879"/>
              <a:ext cx="25517" cy="25022"/>
            </a:xfrm>
            <a:custGeom>
              <a:avLst/>
              <a:gdLst/>
              <a:ahLst/>
              <a:cxnLst/>
              <a:rect l="l" t="t" r="r" b="b"/>
              <a:pathLst>
                <a:path w="722" h="708" extrusionOk="0">
                  <a:moveTo>
                    <a:pt x="286" y="0"/>
                  </a:moveTo>
                  <a:lnTo>
                    <a:pt x="218" y="27"/>
                  </a:lnTo>
                  <a:lnTo>
                    <a:pt x="164" y="54"/>
                  </a:lnTo>
                  <a:lnTo>
                    <a:pt x="109" y="95"/>
                  </a:lnTo>
                  <a:lnTo>
                    <a:pt x="69" y="150"/>
                  </a:lnTo>
                  <a:lnTo>
                    <a:pt x="28" y="218"/>
                  </a:lnTo>
                  <a:lnTo>
                    <a:pt x="14" y="286"/>
                  </a:lnTo>
                  <a:lnTo>
                    <a:pt x="1" y="354"/>
                  </a:lnTo>
                  <a:lnTo>
                    <a:pt x="14" y="422"/>
                  </a:lnTo>
                  <a:lnTo>
                    <a:pt x="28" y="490"/>
                  </a:lnTo>
                  <a:lnTo>
                    <a:pt x="69" y="544"/>
                  </a:lnTo>
                  <a:lnTo>
                    <a:pt x="109" y="599"/>
                  </a:lnTo>
                  <a:lnTo>
                    <a:pt x="164" y="653"/>
                  </a:lnTo>
                  <a:lnTo>
                    <a:pt x="218" y="680"/>
                  </a:lnTo>
                  <a:lnTo>
                    <a:pt x="286" y="707"/>
                  </a:lnTo>
                  <a:lnTo>
                    <a:pt x="436" y="707"/>
                  </a:lnTo>
                  <a:lnTo>
                    <a:pt x="504" y="680"/>
                  </a:lnTo>
                  <a:lnTo>
                    <a:pt x="558" y="653"/>
                  </a:lnTo>
                  <a:lnTo>
                    <a:pt x="613" y="599"/>
                  </a:lnTo>
                  <a:lnTo>
                    <a:pt x="653" y="544"/>
                  </a:lnTo>
                  <a:lnTo>
                    <a:pt x="681" y="490"/>
                  </a:lnTo>
                  <a:lnTo>
                    <a:pt x="708" y="422"/>
                  </a:lnTo>
                  <a:lnTo>
                    <a:pt x="721" y="354"/>
                  </a:lnTo>
                  <a:lnTo>
                    <a:pt x="708" y="286"/>
                  </a:lnTo>
                  <a:lnTo>
                    <a:pt x="681" y="218"/>
                  </a:lnTo>
                  <a:lnTo>
                    <a:pt x="653" y="150"/>
                  </a:lnTo>
                  <a:lnTo>
                    <a:pt x="613" y="95"/>
                  </a:lnTo>
                  <a:lnTo>
                    <a:pt x="558" y="54"/>
                  </a:lnTo>
                  <a:lnTo>
                    <a:pt x="504" y="27"/>
                  </a:lnTo>
                  <a:lnTo>
                    <a:pt x="436" y="0"/>
                  </a:lnTo>
                  <a:close/>
                </a:path>
              </a:pathLst>
            </a:custGeom>
            <a:solidFill>
              <a:srgbClr val="173953"/>
            </a:solidFill>
            <a:ln>
              <a:noFill/>
            </a:ln>
          </p:spPr>
          <p:txBody>
            <a:bodyPr spcFirstLastPara="1" wrap="square" lIns="121900" tIns="121900" rIns="121900" bIns="121900" anchor="ctr" anchorCtr="0">
              <a:noAutofit/>
            </a:bodyPr>
            <a:lstStyle/>
            <a:p>
              <a:endParaRPr sz="2400"/>
            </a:p>
          </p:txBody>
        </p:sp>
        <p:sp>
          <p:nvSpPr>
            <p:cNvPr id="1252" name="Google Shape;1252;p29"/>
            <p:cNvSpPr/>
            <p:nvPr/>
          </p:nvSpPr>
          <p:spPr>
            <a:xfrm>
              <a:off x="3667681" y="4193526"/>
              <a:ext cx="25517" cy="25022"/>
            </a:xfrm>
            <a:custGeom>
              <a:avLst/>
              <a:gdLst/>
              <a:ahLst/>
              <a:cxnLst/>
              <a:rect l="l" t="t" r="r" b="b"/>
              <a:pathLst>
                <a:path w="722" h="708" extrusionOk="0">
                  <a:moveTo>
                    <a:pt x="286" y="0"/>
                  </a:moveTo>
                  <a:lnTo>
                    <a:pt x="218" y="27"/>
                  </a:lnTo>
                  <a:lnTo>
                    <a:pt x="164" y="55"/>
                  </a:lnTo>
                  <a:lnTo>
                    <a:pt x="109" y="95"/>
                  </a:lnTo>
                  <a:lnTo>
                    <a:pt x="69" y="150"/>
                  </a:lnTo>
                  <a:lnTo>
                    <a:pt x="28" y="218"/>
                  </a:lnTo>
                  <a:lnTo>
                    <a:pt x="14" y="286"/>
                  </a:lnTo>
                  <a:lnTo>
                    <a:pt x="1" y="354"/>
                  </a:lnTo>
                  <a:lnTo>
                    <a:pt x="14" y="422"/>
                  </a:lnTo>
                  <a:lnTo>
                    <a:pt x="28" y="490"/>
                  </a:lnTo>
                  <a:lnTo>
                    <a:pt x="69" y="558"/>
                  </a:lnTo>
                  <a:lnTo>
                    <a:pt x="109" y="599"/>
                  </a:lnTo>
                  <a:lnTo>
                    <a:pt x="164" y="653"/>
                  </a:lnTo>
                  <a:lnTo>
                    <a:pt x="218" y="680"/>
                  </a:lnTo>
                  <a:lnTo>
                    <a:pt x="286" y="708"/>
                  </a:lnTo>
                  <a:lnTo>
                    <a:pt x="436" y="708"/>
                  </a:lnTo>
                  <a:lnTo>
                    <a:pt x="504" y="680"/>
                  </a:lnTo>
                  <a:lnTo>
                    <a:pt x="558" y="653"/>
                  </a:lnTo>
                  <a:lnTo>
                    <a:pt x="613" y="599"/>
                  </a:lnTo>
                  <a:lnTo>
                    <a:pt x="653" y="558"/>
                  </a:lnTo>
                  <a:lnTo>
                    <a:pt x="681" y="490"/>
                  </a:lnTo>
                  <a:lnTo>
                    <a:pt x="708" y="422"/>
                  </a:lnTo>
                  <a:lnTo>
                    <a:pt x="721" y="354"/>
                  </a:lnTo>
                  <a:lnTo>
                    <a:pt x="708" y="286"/>
                  </a:lnTo>
                  <a:lnTo>
                    <a:pt x="681" y="218"/>
                  </a:lnTo>
                  <a:lnTo>
                    <a:pt x="653" y="150"/>
                  </a:lnTo>
                  <a:lnTo>
                    <a:pt x="613" y="95"/>
                  </a:lnTo>
                  <a:lnTo>
                    <a:pt x="558" y="55"/>
                  </a:lnTo>
                  <a:lnTo>
                    <a:pt x="504" y="27"/>
                  </a:lnTo>
                  <a:lnTo>
                    <a:pt x="436" y="0"/>
                  </a:lnTo>
                  <a:close/>
                </a:path>
              </a:pathLst>
            </a:custGeom>
            <a:solidFill>
              <a:srgbClr val="FC8068"/>
            </a:solidFill>
            <a:ln>
              <a:noFill/>
            </a:ln>
          </p:spPr>
          <p:txBody>
            <a:bodyPr spcFirstLastPara="1" wrap="square" lIns="121900" tIns="121900" rIns="121900" bIns="121900" anchor="ctr" anchorCtr="0">
              <a:noAutofit/>
            </a:bodyPr>
            <a:lstStyle/>
            <a:p>
              <a:endParaRPr sz="2400"/>
            </a:p>
          </p:txBody>
        </p:sp>
        <p:sp>
          <p:nvSpPr>
            <p:cNvPr id="1253" name="Google Shape;1253;p29"/>
            <p:cNvSpPr/>
            <p:nvPr/>
          </p:nvSpPr>
          <p:spPr>
            <a:xfrm>
              <a:off x="3667681" y="4294005"/>
              <a:ext cx="25517" cy="25022"/>
            </a:xfrm>
            <a:custGeom>
              <a:avLst/>
              <a:gdLst/>
              <a:ahLst/>
              <a:cxnLst/>
              <a:rect l="l" t="t" r="r" b="b"/>
              <a:pathLst>
                <a:path w="722" h="708" extrusionOk="0">
                  <a:moveTo>
                    <a:pt x="286" y="0"/>
                  </a:moveTo>
                  <a:lnTo>
                    <a:pt x="218" y="27"/>
                  </a:lnTo>
                  <a:lnTo>
                    <a:pt x="164" y="55"/>
                  </a:lnTo>
                  <a:lnTo>
                    <a:pt x="109" y="95"/>
                  </a:lnTo>
                  <a:lnTo>
                    <a:pt x="69" y="150"/>
                  </a:lnTo>
                  <a:lnTo>
                    <a:pt x="28" y="218"/>
                  </a:lnTo>
                  <a:lnTo>
                    <a:pt x="14" y="286"/>
                  </a:lnTo>
                  <a:lnTo>
                    <a:pt x="1" y="354"/>
                  </a:lnTo>
                  <a:lnTo>
                    <a:pt x="14" y="422"/>
                  </a:lnTo>
                  <a:lnTo>
                    <a:pt x="28" y="490"/>
                  </a:lnTo>
                  <a:lnTo>
                    <a:pt x="69" y="558"/>
                  </a:lnTo>
                  <a:lnTo>
                    <a:pt x="109" y="599"/>
                  </a:lnTo>
                  <a:lnTo>
                    <a:pt x="164" y="653"/>
                  </a:lnTo>
                  <a:lnTo>
                    <a:pt x="218" y="680"/>
                  </a:lnTo>
                  <a:lnTo>
                    <a:pt x="286" y="707"/>
                  </a:lnTo>
                  <a:lnTo>
                    <a:pt x="436" y="707"/>
                  </a:lnTo>
                  <a:lnTo>
                    <a:pt x="504" y="680"/>
                  </a:lnTo>
                  <a:lnTo>
                    <a:pt x="558" y="653"/>
                  </a:lnTo>
                  <a:lnTo>
                    <a:pt x="613" y="599"/>
                  </a:lnTo>
                  <a:lnTo>
                    <a:pt x="653" y="558"/>
                  </a:lnTo>
                  <a:lnTo>
                    <a:pt x="681" y="490"/>
                  </a:lnTo>
                  <a:lnTo>
                    <a:pt x="708" y="422"/>
                  </a:lnTo>
                  <a:lnTo>
                    <a:pt x="721" y="354"/>
                  </a:lnTo>
                  <a:lnTo>
                    <a:pt x="708" y="286"/>
                  </a:lnTo>
                  <a:lnTo>
                    <a:pt x="681" y="218"/>
                  </a:lnTo>
                  <a:lnTo>
                    <a:pt x="653" y="150"/>
                  </a:lnTo>
                  <a:lnTo>
                    <a:pt x="613" y="95"/>
                  </a:lnTo>
                  <a:lnTo>
                    <a:pt x="558" y="55"/>
                  </a:lnTo>
                  <a:lnTo>
                    <a:pt x="504" y="27"/>
                  </a:lnTo>
                  <a:lnTo>
                    <a:pt x="436"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254" name="Google Shape;1254;p29"/>
            <p:cNvSpPr/>
            <p:nvPr/>
          </p:nvSpPr>
          <p:spPr>
            <a:xfrm>
              <a:off x="3667681" y="4327652"/>
              <a:ext cx="25517" cy="25022"/>
            </a:xfrm>
            <a:custGeom>
              <a:avLst/>
              <a:gdLst/>
              <a:ahLst/>
              <a:cxnLst/>
              <a:rect l="l" t="t" r="r" b="b"/>
              <a:pathLst>
                <a:path w="722" h="708" extrusionOk="0">
                  <a:moveTo>
                    <a:pt x="286" y="0"/>
                  </a:moveTo>
                  <a:lnTo>
                    <a:pt x="218" y="27"/>
                  </a:lnTo>
                  <a:lnTo>
                    <a:pt x="164" y="55"/>
                  </a:lnTo>
                  <a:lnTo>
                    <a:pt x="109" y="96"/>
                  </a:lnTo>
                  <a:lnTo>
                    <a:pt x="69" y="150"/>
                  </a:lnTo>
                  <a:lnTo>
                    <a:pt x="28" y="218"/>
                  </a:lnTo>
                  <a:lnTo>
                    <a:pt x="14" y="286"/>
                  </a:lnTo>
                  <a:lnTo>
                    <a:pt x="1" y="354"/>
                  </a:lnTo>
                  <a:lnTo>
                    <a:pt x="14" y="422"/>
                  </a:lnTo>
                  <a:lnTo>
                    <a:pt x="28" y="490"/>
                  </a:lnTo>
                  <a:lnTo>
                    <a:pt x="69" y="558"/>
                  </a:lnTo>
                  <a:lnTo>
                    <a:pt x="109" y="612"/>
                  </a:lnTo>
                  <a:lnTo>
                    <a:pt x="164" y="653"/>
                  </a:lnTo>
                  <a:lnTo>
                    <a:pt x="218" y="680"/>
                  </a:lnTo>
                  <a:lnTo>
                    <a:pt x="286" y="708"/>
                  </a:lnTo>
                  <a:lnTo>
                    <a:pt x="436" y="708"/>
                  </a:lnTo>
                  <a:lnTo>
                    <a:pt x="504" y="680"/>
                  </a:lnTo>
                  <a:lnTo>
                    <a:pt x="558" y="653"/>
                  </a:lnTo>
                  <a:lnTo>
                    <a:pt x="613" y="612"/>
                  </a:lnTo>
                  <a:lnTo>
                    <a:pt x="653" y="558"/>
                  </a:lnTo>
                  <a:lnTo>
                    <a:pt x="681" y="490"/>
                  </a:lnTo>
                  <a:lnTo>
                    <a:pt x="708" y="422"/>
                  </a:lnTo>
                  <a:lnTo>
                    <a:pt x="721" y="354"/>
                  </a:lnTo>
                  <a:lnTo>
                    <a:pt x="708" y="286"/>
                  </a:lnTo>
                  <a:lnTo>
                    <a:pt x="681" y="218"/>
                  </a:lnTo>
                  <a:lnTo>
                    <a:pt x="653" y="150"/>
                  </a:lnTo>
                  <a:lnTo>
                    <a:pt x="613" y="96"/>
                  </a:lnTo>
                  <a:lnTo>
                    <a:pt x="558" y="55"/>
                  </a:lnTo>
                  <a:lnTo>
                    <a:pt x="504" y="27"/>
                  </a:lnTo>
                  <a:lnTo>
                    <a:pt x="436" y="0"/>
                  </a:lnTo>
                  <a:close/>
                </a:path>
              </a:pathLst>
            </a:custGeom>
            <a:solidFill>
              <a:srgbClr val="FC8068"/>
            </a:solidFill>
            <a:ln>
              <a:noFill/>
            </a:ln>
          </p:spPr>
          <p:txBody>
            <a:bodyPr spcFirstLastPara="1" wrap="square" lIns="121900" tIns="121900" rIns="121900" bIns="121900" anchor="ctr" anchorCtr="0">
              <a:noAutofit/>
            </a:bodyPr>
            <a:lstStyle/>
            <a:p>
              <a:endParaRPr sz="2400"/>
            </a:p>
          </p:txBody>
        </p:sp>
        <p:sp>
          <p:nvSpPr>
            <p:cNvPr id="1255" name="Google Shape;1255;p29"/>
            <p:cNvSpPr/>
            <p:nvPr/>
          </p:nvSpPr>
          <p:spPr>
            <a:xfrm>
              <a:off x="3667681" y="4428132"/>
              <a:ext cx="25517" cy="25022"/>
            </a:xfrm>
            <a:custGeom>
              <a:avLst/>
              <a:gdLst/>
              <a:ahLst/>
              <a:cxnLst/>
              <a:rect l="l" t="t" r="r" b="b"/>
              <a:pathLst>
                <a:path w="722" h="708" extrusionOk="0">
                  <a:moveTo>
                    <a:pt x="286" y="0"/>
                  </a:moveTo>
                  <a:lnTo>
                    <a:pt x="218" y="27"/>
                  </a:lnTo>
                  <a:lnTo>
                    <a:pt x="164" y="55"/>
                  </a:lnTo>
                  <a:lnTo>
                    <a:pt x="109" y="109"/>
                  </a:lnTo>
                  <a:lnTo>
                    <a:pt x="69" y="150"/>
                  </a:lnTo>
                  <a:lnTo>
                    <a:pt x="28" y="218"/>
                  </a:lnTo>
                  <a:lnTo>
                    <a:pt x="14" y="286"/>
                  </a:lnTo>
                  <a:lnTo>
                    <a:pt x="1" y="354"/>
                  </a:lnTo>
                  <a:lnTo>
                    <a:pt x="14" y="422"/>
                  </a:lnTo>
                  <a:lnTo>
                    <a:pt x="28" y="490"/>
                  </a:lnTo>
                  <a:lnTo>
                    <a:pt x="69" y="558"/>
                  </a:lnTo>
                  <a:lnTo>
                    <a:pt x="109" y="612"/>
                  </a:lnTo>
                  <a:lnTo>
                    <a:pt x="164" y="653"/>
                  </a:lnTo>
                  <a:lnTo>
                    <a:pt x="218" y="680"/>
                  </a:lnTo>
                  <a:lnTo>
                    <a:pt x="286" y="708"/>
                  </a:lnTo>
                  <a:lnTo>
                    <a:pt x="436" y="708"/>
                  </a:lnTo>
                  <a:lnTo>
                    <a:pt x="504" y="680"/>
                  </a:lnTo>
                  <a:lnTo>
                    <a:pt x="558" y="653"/>
                  </a:lnTo>
                  <a:lnTo>
                    <a:pt x="613" y="612"/>
                  </a:lnTo>
                  <a:lnTo>
                    <a:pt x="653" y="558"/>
                  </a:lnTo>
                  <a:lnTo>
                    <a:pt x="681" y="490"/>
                  </a:lnTo>
                  <a:lnTo>
                    <a:pt x="708" y="422"/>
                  </a:lnTo>
                  <a:lnTo>
                    <a:pt x="721" y="354"/>
                  </a:lnTo>
                  <a:lnTo>
                    <a:pt x="708" y="286"/>
                  </a:lnTo>
                  <a:lnTo>
                    <a:pt x="681" y="218"/>
                  </a:lnTo>
                  <a:lnTo>
                    <a:pt x="653" y="150"/>
                  </a:lnTo>
                  <a:lnTo>
                    <a:pt x="613" y="109"/>
                  </a:lnTo>
                  <a:lnTo>
                    <a:pt x="558" y="55"/>
                  </a:lnTo>
                  <a:lnTo>
                    <a:pt x="504" y="27"/>
                  </a:lnTo>
                  <a:lnTo>
                    <a:pt x="436" y="0"/>
                  </a:lnTo>
                  <a:close/>
                </a:path>
              </a:pathLst>
            </a:custGeom>
            <a:solidFill>
              <a:srgbClr val="173953"/>
            </a:solidFill>
            <a:ln>
              <a:noFill/>
            </a:ln>
          </p:spPr>
          <p:txBody>
            <a:bodyPr spcFirstLastPara="1" wrap="square" lIns="121900" tIns="121900" rIns="121900" bIns="121900" anchor="ctr" anchorCtr="0">
              <a:noAutofit/>
            </a:bodyPr>
            <a:lstStyle/>
            <a:p>
              <a:endParaRPr sz="2400"/>
            </a:p>
          </p:txBody>
        </p:sp>
        <p:sp>
          <p:nvSpPr>
            <p:cNvPr id="1256" name="Google Shape;1256;p29"/>
            <p:cNvSpPr/>
            <p:nvPr/>
          </p:nvSpPr>
          <p:spPr>
            <a:xfrm>
              <a:off x="3667681" y="4461778"/>
              <a:ext cx="25517" cy="25022"/>
            </a:xfrm>
            <a:custGeom>
              <a:avLst/>
              <a:gdLst/>
              <a:ahLst/>
              <a:cxnLst/>
              <a:rect l="l" t="t" r="r" b="b"/>
              <a:pathLst>
                <a:path w="722" h="708" extrusionOk="0">
                  <a:moveTo>
                    <a:pt x="286" y="0"/>
                  </a:moveTo>
                  <a:lnTo>
                    <a:pt x="218" y="28"/>
                  </a:lnTo>
                  <a:lnTo>
                    <a:pt x="164" y="55"/>
                  </a:lnTo>
                  <a:lnTo>
                    <a:pt x="109" y="109"/>
                  </a:lnTo>
                  <a:lnTo>
                    <a:pt x="69" y="150"/>
                  </a:lnTo>
                  <a:lnTo>
                    <a:pt x="28" y="218"/>
                  </a:lnTo>
                  <a:lnTo>
                    <a:pt x="14" y="286"/>
                  </a:lnTo>
                  <a:lnTo>
                    <a:pt x="1" y="354"/>
                  </a:lnTo>
                  <a:lnTo>
                    <a:pt x="14" y="422"/>
                  </a:lnTo>
                  <a:lnTo>
                    <a:pt x="28" y="490"/>
                  </a:lnTo>
                  <a:lnTo>
                    <a:pt x="69" y="558"/>
                  </a:lnTo>
                  <a:lnTo>
                    <a:pt x="109" y="613"/>
                  </a:lnTo>
                  <a:lnTo>
                    <a:pt x="164" y="653"/>
                  </a:lnTo>
                  <a:lnTo>
                    <a:pt x="218" y="681"/>
                  </a:lnTo>
                  <a:lnTo>
                    <a:pt x="286" y="708"/>
                  </a:lnTo>
                  <a:lnTo>
                    <a:pt x="436" y="708"/>
                  </a:lnTo>
                  <a:lnTo>
                    <a:pt x="504" y="681"/>
                  </a:lnTo>
                  <a:lnTo>
                    <a:pt x="558" y="653"/>
                  </a:lnTo>
                  <a:lnTo>
                    <a:pt x="613" y="613"/>
                  </a:lnTo>
                  <a:lnTo>
                    <a:pt x="653" y="558"/>
                  </a:lnTo>
                  <a:lnTo>
                    <a:pt x="681" y="490"/>
                  </a:lnTo>
                  <a:lnTo>
                    <a:pt x="708" y="422"/>
                  </a:lnTo>
                  <a:lnTo>
                    <a:pt x="721" y="354"/>
                  </a:lnTo>
                  <a:lnTo>
                    <a:pt x="708" y="286"/>
                  </a:lnTo>
                  <a:lnTo>
                    <a:pt x="681" y="218"/>
                  </a:lnTo>
                  <a:lnTo>
                    <a:pt x="653" y="150"/>
                  </a:lnTo>
                  <a:lnTo>
                    <a:pt x="613" y="109"/>
                  </a:lnTo>
                  <a:lnTo>
                    <a:pt x="558" y="55"/>
                  </a:lnTo>
                  <a:lnTo>
                    <a:pt x="504" y="28"/>
                  </a:lnTo>
                  <a:lnTo>
                    <a:pt x="436" y="0"/>
                  </a:lnTo>
                  <a:close/>
                </a:path>
              </a:pathLst>
            </a:custGeom>
            <a:solidFill>
              <a:srgbClr val="FC8068"/>
            </a:solidFill>
            <a:ln>
              <a:noFill/>
            </a:ln>
          </p:spPr>
          <p:txBody>
            <a:bodyPr spcFirstLastPara="1" wrap="square" lIns="121900" tIns="121900" rIns="121900" bIns="121900" anchor="ctr" anchorCtr="0">
              <a:noAutofit/>
            </a:bodyPr>
            <a:lstStyle/>
            <a:p>
              <a:endParaRPr sz="2400"/>
            </a:p>
          </p:txBody>
        </p:sp>
        <p:sp>
          <p:nvSpPr>
            <p:cNvPr id="1257" name="Google Shape;1257;p29"/>
            <p:cNvSpPr/>
            <p:nvPr/>
          </p:nvSpPr>
          <p:spPr>
            <a:xfrm>
              <a:off x="3722497" y="3425736"/>
              <a:ext cx="438459" cy="48596"/>
            </a:xfrm>
            <a:custGeom>
              <a:avLst/>
              <a:gdLst/>
              <a:ahLst/>
              <a:cxnLst/>
              <a:rect l="l" t="t" r="r" b="b"/>
              <a:pathLst>
                <a:path w="12406" h="1375" extrusionOk="0">
                  <a:moveTo>
                    <a:pt x="1374" y="1"/>
                  </a:moveTo>
                  <a:lnTo>
                    <a:pt x="1224" y="15"/>
                  </a:lnTo>
                  <a:lnTo>
                    <a:pt x="1088" y="28"/>
                  </a:lnTo>
                  <a:lnTo>
                    <a:pt x="966" y="69"/>
                  </a:lnTo>
                  <a:lnTo>
                    <a:pt x="830" y="110"/>
                  </a:lnTo>
                  <a:lnTo>
                    <a:pt x="708" y="164"/>
                  </a:lnTo>
                  <a:lnTo>
                    <a:pt x="599" y="246"/>
                  </a:lnTo>
                  <a:lnTo>
                    <a:pt x="490" y="314"/>
                  </a:lnTo>
                  <a:lnTo>
                    <a:pt x="395" y="409"/>
                  </a:lnTo>
                  <a:lnTo>
                    <a:pt x="313" y="504"/>
                  </a:lnTo>
                  <a:lnTo>
                    <a:pt x="231" y="613"/>
                  </a:lnTo>
                  <a:lnTo>
                    <a:pt x="163" y="722"/>
                  </a:lnTo>
                  <a:lnTo>
                    <a:pt x="109" y="844"/>
                  </a:lnTo>
                  <a:lnTo>
                    <a:pt x="55" y="967"/>
                  </a:lnTo>
                  <a:lnTo>
                    <a:pt x="27" y="1103"/>
                  </a:lnTo>
                  <a:lnTo>
                    <a:pt x="0" y="1239"/>
                  </a:lnTo>
                  <a:lnTo>
                    <a:pt x="0" y="1375"/>
                  </a:lnTo>
                  <a:lnTo>
                    <a:pt x="12406" y="1375"/>
                  </a:lnTo>
                  <a:lnTo>
                    <a:pt x="12392" y="1239"/>
                  </a:lnTo>
                  <a:lnTo>
                    <a:pt x="12379" y="1103"/>
                  </a:lnTo>
                  <a:lnTo>
                    <a:pt x="12338" y="967"/>
                  </a:lnTo>
                  <a:lnTo>
                    <a:pt x="12297" y="844"/>
                  </a:lnTo>
                  <a:lnTo>
                    <a:pt x="12229" y="722"/>
                  </a:lnTo>
                  <a:lnTo>
                    <a:pt x="12161" y="613"/>
                  </a:lnTo>
                  <a:lnTo>
                    <a:pt x="12093" y="504"/>
                  </a:lnTo>
                  <a:lnTo>
                    <a:pt x="11998" y="409"/>
                  </a:lnTo>
                  <a:lnTo>
                    <a:pt x="11902" y="314"/>
                  </a:lnTo>
                  <a:lnTo>
                    <a:pt x="11794" y="246"/>
                  </a:lnTo>
                  <a:lnTo>
                    <a:pt x="11685" y="164"/>
                  </a:lnTo>
                  <a:lnTo>
                    <a:pt x="11562" y="110"/>
                  </a:lnTo>
                  <a:lnTo>
                    <a:pt x="11440" y="69"/>
                  </a:lnTo>
                  <a:lnTo>
                    <a:pt x="11304" y="28"/>
                  </a:lnTo>
                  <a:lnTo>
                    <a:pt x="11168" y="15"/>
                  </a:lnTo>
                  <a:lnTo>
                    <a:pt x="11032" y="1"/>
                  </a:lnTo>
                  <a:close/>
                </a:path>
              </a:pathLst>
            </a:custGeom>
            <a:solidFill>
              <a:srgbClr val="434343"/>
            </a:solidFill>
            <a:ln>
              <a:noFill/>
            </a:ln>
          </p:spPr>
          <p:txBody>
            <a:bodyPr spcFirstLastPara="1" wrap="square" lIns="121900" tIns="121900" rIns="121900" bIns="121900" anchor="ctr" anchorCtr="0">
              <a:noAutofit/>
            </a:bodyPr>
            <a:lstStyle/>
            <a:p>
              <a:endParaRPr sz="2400"/>
            </a:p>
          </p:txBody>
        </p:sp>
      </p:grpSp>
      <p:sp>
        <p:nvSpPr>
          <p:cNvPr id="7" name="Arrow: Right 6">
            <a:extLst>
              <a:ext uri="{FF2B5EF4-FFF2-40B4-BE49-F238E27FC236}">
                <a16:creationId xmlns:a16="http://schemas.microsoft.com/office/drawing/2014/main" id="{81E6117B-6D25-491F-AE10-90798707273D}"/>
              </a:ext>
            </a:extLst>
          </p:cNvPr>
          <p:cNvSpPr/>
          <p:nvPr/>
        </p:nvSpPr>
        <p:spPr>
          <a:xfrm rot="16200000" flipH="1">
            <a:off x="4588861" y="3355097"/>
            <a:ext cx="2806322" cy="927917"/>
          </a:xfrm>
          <a:prstGeom prst="rightArrow">
            <a:avLst>
              <a:gd name="adj1" fmla="val 36408"/>
              <a:gd name="adj2" fmla="val 8228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8BFB3415-4746-4EB0-938B-382E87B8A0C3}"/>
              </a:ext>
            </a:extLst>
          </p:cNvPr>
          <p:cNvSpPr/>
          <p:nvPr/>
        </p:nvSpPr>
        <p:spPr>
          <a:xfrm>
            <a:off x="4747861" y="2941241"/>
            <a:ext cx="1800225" cy="740199"/>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a:latin typeface="Fira Sans" panose="020B0503050000020004" pitchFamily="34" charset="0"/>
              </a:rPr>
              <a:t>Less interpretable</a:t>
            </a:r>
          </a:p>
          <a:p>
            <a:pPr algn="ctr"/>
            <a:r>
              <a:rPr lang="en-US" sz="1200">
                <a:latin typeface="Fira Sans" panose="020B0503050000020004" pitchFamily="34" charset="0"/>
              </a:rPr>
              <a:t>Better performance</a:t>
            </a:r>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15965C54AB504EB19332EECD6FA4F1" ma:contentTypeVersion="10" ma:contentTypeDescription="Create a new document." ma:contentTypeScope="" ma:versionID="59386fc23655f5ec7eb0bed0214d0c99">
  <xsd:schema xmlns:xsd="http://www.w3.org/2001/XMLSchema" xmlns:xs="http://www.w3.org/2001/XMLSchema" xmlns:p="http://schemas.microsoft.com/office/2006/metadata/properties" xmlns:ns2="ffe06c5e-d851-4728-b088-7a726e6f7cd7" targetNamespace="http://schemas.microsoft.com/office/2006/metadata/properties" ma:root="true" ma:fieldsID="0f6f7675a0653bd0f3c96877c6baf10f" ns2:_="">
    <xsd:import namespace="ffe06c5e-d851-4728-b088-7a726e6f7cd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e06c5e-d851-4728-b088-7a726e6f7c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A997220-D1F0-491C-BE3A-404980ED2CCA}">
  <ds:schemaRefs>
    <ds:schemaRef ds:uri="ffe06c5e-d851-4728-b088-7a726e6f7cd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321B177-C976-4F70-9BE6-CAACC582B83D}">
  <ds:schemaRefs>
    <ds:schemaRef ds:uri="http://purl.org/dc/elements/1.1/"/>
    <ds:schemaRef ds:uri="http://www.w3.org/XML/1998/namespace"/>
    <ds:schemaRef ds:uri="http://schemas.microsoft.com/office/2006/documentManagement/types"/>
    <ds:schemaRef ds:uri="http://schemas.microsoft.com/office/infopath/2007/PartnerControls"/>
    <ds:schemaRef ds:uri="ffe06c5e-d851-4728-b088-7a726e6f7cd7"/>
    <ds:schemaRef ds:uri="http://schemas.openxmlformats.org/package/2006/metadata/core-properties"/>
    <ds:schemaRef ds:uri="http://schemas.microsoft.com/office/2006/metadata/properties"/>
    <ds:schemaRef ds:uri="http://purl.org/dc/dcmitype/"/>
    <ds:schemaRef ds:uri="http://purl.org/dc/terms/"/>
  </ds:schemaRefs>
</ds:datastoreItem>
</file>

<file path=customXml/itemProps3.xml><?xml version="1.0" encoding="utf-8"?>
<ds:datastoreItem xmlns:ds="http://schemas.openxmlformats.org/officeDocument/2006/customXml" ds:itemID="{DF439BC9-6910-4919-903F-D0E1DB643A6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4581</Words>
  <Application>Microsoft Office PowerPoint</Application>
  <PresentationFormat>Widescreen</PresentationFormat>
  <Paragraphs>656</Paragraphs>
  <Slides>85</Slides>
  <Notes>38</Notes>
  <HiddenSlides>23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85</vt:i4>
      </vt:variant>
    </vt:vector>
  </HeadingPairs>
  <TitlesOfParts>
    <vt:vector size="93" baseType="lpstr">
      <vt:lpstr>Arial</vt:lpstr>
      <vt:lpstr>Calibri</vt:lpstr>
      <vt:lpstr>Calibri Light</vt:lpstr>
      <vt:lpstr>Cambria Math</vt:lpstr>
      <vt:lpstr>Fira Sans</vt:lpstr>
      <vt:lpstr>Fira Sans Extra Condensed</vt:lpstr>
      <vt:lpstr>Roboto</vt:lpstr>
      <vt:lpstr>office theme</vt:lpstr>
      <vt:lpstr>Time is Money:  Time Series Forecasting</vt:lpstr>
      <vt:lpstr>PowerPoint Presentation</vt:lpstr>
      <vt:lpstr>PowerPoint Presentation</vt:lpstr>
      <vt:lpstr>Can Machine Learning Help Optimize Trading?</vt:lpstr>
      <vt:lpstr>Let’s find a stock that tracks and outperforms the market</vt:lpstr>
      <vt:lpstr>How Do We Process the Raw Dataset?</vt:lpstr>
      <vt:lpstr>How to Conduct the Comparison Fairly?</vt:lpstr>
      <vt:lpstr>How Much Data to Use?</vt:lpstr>
      <vt:lpstr>Models Explored</vt:lpstr>
      <vt:lpstr>KNN Regression</vt:lpstr>
      <vt:lpstr>Strengths of KNN</vt:lpstr>
      <vt:lpstr>Strengths of KNN</vt:lpstr>
      <vt:lpstr>Weakness of KNN</vt:lpstr>
      <vt:lpstr>Implementation</vt:lpstr>
      <vt:lpstr>How does KNN regression work?</vt:lpstr>
      <vt:lpstr>How does KNN regression work?</vt:lpstr>
      <vt:lpstr>How does KNN regression work?</vt:lpstr>
      <vt:lpstr>How does KNN regression work?</vt:lpstr>
      <vt:lpstr>How does KNN regression work?</vt:lpstr>
      <vt:lpstr>How to find the right k?</vt:lpstr>
      <vt:lpstr>How to find the right k?</vt:lpstr>
      <vt:lpstr>Validating using a rolling window</vt:lpstr>
      <vt:lpstr>Restriction on choice of k</vt:lpstr>
      <vt:lpstr>Restriction on choice of k</vt:lpstr>
      <vt:lpstr>Setting k=3</vt:lpstr>
      <vt:lpstr>Results</vt:lpstr>
      <vt:lpstr>Results</vt:lpstr>
      <vt:lpstr>Observations</vt:lpstr>
      <vt:lpstr>Performance (RMSE)</vt:lpstr>
      <vt:lpstr>Performance (RMSE)</vt:lpstr>
      <vt:lpstr>Performance (RMSE)</vt:lpstr>
      <vt:lpstr>Performance (RMSE)</vt:lpstr>
      <vt:lpstr>Performance (RMSE)</vt:lpstr>
      <vt:lpstr>Possible improvements</vt:lpstr>
      <vt:lpstr>Limitations</vt:lpstr>
      <vt:lpstr>Limitations</vt:lpstr>
      <vt:lpstr>Next up…</vt:lpstr>
      <vt:lpstr>ARIMA</vt:lpstr>
      <vt:lpstr>Why ARIMA?</vt:lpstr>
      <vt:lpstr>What is ARIMA?</vt:lpstr>
      <vt:lpstr>What does ARIMA=AR+I+MA stand for?</vt:lpstr>
      <vt:lpstr>What does ARIMA=AR+I+MA stand for?</vt:lpstr>
      <vt:lpstr>What does ARIMA=AR+I+MA stand for?</vt:lpstr>
      <vt:lpstr>Imagine ARIMA as a model built with smaller models like Lego blocks.</vt:lpstr>
      <vt:lpstr>ARIMA(p, d, q)</vt:lpstr>
      <vt:lpstr>S-ARIMA(p, d, q)(P, D, Q)m</vt:lpstr>
      <vt:lpstr>S-ARIMA(p, d, q)(P, D, Q)m</vt:lpstr>
      <vt:lpstr>To build a higher performing model like ARIMA, we need to ask ourselves:</vt:lpstr>
      <vt:lpstr>1. Stationarity</vt:lpstr>
      <vt:lpstr>1. Stationarity</vt:lpstr>
      <vt:lpstr>2. Seasonality</vt:lpstr>
      <vt:lpstr>3. Autocorrelation</vt:lpstr>
      <vt:lpstr>Auto-ARIMA</vt:lpstr>
      <vt:lpstr>Implementation</vt:lpstr>
      <vt:lpstr>Implementations</vt:lpstr>
      <vt:lpstr>Implementations</vt:lpstr>
      <vt:lpstr>Performance of Implementations (RMSE)</vt:lpstr>
      <vt:lpstr>Performance of Implementation (RMSE)</vt:lpstr>
      <vt:lpstr>Performance of Implementation (RMSE)</vt:lpstr>
      <vt:lpstr>Results</vt:lpstr>
      <vt:lpstr>Results</vt:lpstr>
      <vt:lpstr>Performance (RMSE) </vt:lpstr>
      <vt:lpstr>ARIMA Performance Analysis</vt:lpstr>
      <vt:lpstr>ARIMA Performance Analysis</vt:lpstr>
      <vt:lpstr>ARIMA Performance Analysis</vt:lpstr>
      <vt:lpstr>ARIMA Limitations</vt:lpstr>
      <vt:lpstr>LSTM (Long Short-Term Memory)</vt:lpstr>
      <vt:lpstr>Motivation for LSTM</vt:lpstr>
      <vt:lpstr>Motivation for LSTM</vt:lpstr>
      <vt:lpstr>Gates</vt:lpstr>
      <vt:lpstr>How does LSTM mitigate gradient problems?</vt:lpstr>
      <vt:lpstr>LSTM Parameters</vt:lpstr>
      <vt:lpstr>Timestep</vt:lpstr>
      <vt:lpstr>Results</vt:lpstr>
      <vt:lpstr>Results</vt:lpstr>
      <vt:lpstr>Evaluation from our results</vt:lpstr>
      <vt:lpstr>Reasons for trend – Fixed time period</vt:lpstr>
      <vt:lpstr>Reasons for trend – Fixed data points</vt:lpstr>
      <vt:lpstr>Reasons for trend – Fixed data points</vt:lpstr>
      <vt:lpstr>Conclusion for LSTM</vt:lpstr>
      <vt:lpstr>Final evaluations</vt:lpstr>
      <vt:lpstr>Macroscopic analysis</vt:lpstr>
      <vt:lpstr>Macroscopic analysis</vt:lpstr>
      <vt:lpstr>Final Conclusion</vt:lpstr>
      <vt:lpstr>Potential Improvements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 Chao XD</dc:creator>
  <cp:lastModifiedBy>Kai Chao</cp:lastModifiedBy>
  <cp:revision>1</cp:revision>
  <dcterms:created xsi:type="dcterms:W3CDTF">2021-10-31T09:19:12Z</dcterms:created>
  <dcterms:modified xsi:type="dcterms:W3CDTF">2021-11-27T09:42:30Z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0x010100EE15965C54AB504EB19332EECD6FA4F1</vt:lpwstr>
  </property>
</Properties>
</file>